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57" r:id="rId3"/>
  </p:sldMasterIdLst>
  <p:notesMasterIdLst>
    <p:notesMasterId r:id="rId5"/>
  </p:notesMasterIdLst>
  <p:sldIdLst>
    <p:sldId id="330" r:id="rId4"/>
    <p:sldId id="331" r:id="rId6"/>
    <p:sldId id="332" r:id="rId7"/>
    <p:sldId id="311" r:id="rId8"/>
    <p:sldId id="313" r:id="rId9"/>
    <p:sldId id="333" r:id="rId10"/>
    <p:sldId id="288" r:id="rId11"/>
    <p:sldId id="315" r:id="rId12"/>
    <p:sldId id="334" r:id="rId13"/>
    <p:sldId id="300" r:id="rId14"/>
    <p:sldId id="335" r:id="rId15"/>
    <p:sldId id="321" r:id="rId16"/>
    <p:sldId id="293" r:id="rId17"/>
    <p:sldId id="336" r:id="rId18"/>
    <p:sldId id="294" r:id="rId19"/>
    <p:sldId id="296" r:id="rId20"/>
    <p:sldId id="298" r:id="rId21"/>
    <p:sldId id="337" r:id="rId22"/>
    <p:sldId id="299" r:id="rId23"/>
    <p:sldId id="312" r:id="rId24"/>
    <p:sldId id="303" r:id="rId25"/>
    <p:sldId id="338" r:id="rId26"/>
  </p:sldIdLst>
  <p:sldSz cx="12198350" cy="6859270"/>
  <p:notesSz cx="6858000" cy="9144000"/>
  <p:embeddedFontLst>
    <p:embeddedFont>
      <p:font typeface="맑은 고딕" panose="020B0503020000020004" pitchFamily="34" charset="-127"/>
      <p:regular r:id="rId30"/>
      <p:bold r:id="rId31"/>
    </p:embeddedFont>
    <p:embeddedFont>
      <p:font typeface="Calibri" panose="020F0502020204030204" pitchFamily="34" charset="0"/>
      <p:regular r:id="rId32"/>
      <p:bold r:id="rId33"/>
      <p:italic r:id="rId34"/>
      <p:boldItalic r:id="rId35"/>
    </p:embeddedFont>
    <p:embeddedFont>
      <p:font typeface="Gulim" panose="020B0604020202020204" charset="-127"/>
      <p:regular r:id="rId36"/>
    </p:embeddedFont>
    <p:embeddedFont>
      <p:font typeface="Gulim" panose="020B0604020202020204" charset="-127"/>
      <p:regular r:id="rId37"/>
    </p:embeddedFont>
    <p:embeddedFont>
      <p:font typeface="微软雅黑" panose="020B0503020204020204" pitchFamily="34" charset="-122"/>
      <p:regular r:id="rId38"/>
      <p:bold r:id="rId39"/>
      <p:bold r:id="rId40"/>
    </p:embeddedFont>
  </p:embeddedFontLst>
  <p:defaultTextStyle>
    <a:defPPr>
      <a:defRPr lang="zh-CN"/>
    </a:defPPr>
    <a:lvl1pPr marL="0" algn="l" defTabSz="1219835" rtl="0" eaLnBrk="1" latinLnBrk="0" hangingPunct="1">
      <a:defRPr sz="2400" kern="1200">
        <a:solidFill>
          <a:schemeClr val="tx1"/>
        </a:solidFill>
        <a:latin typeface="+mn-lt"/>
        <a:ea typeface="+mn-ea"/>
        <a:cs typeface="+mn-cs"/>
      </a:defRPr>
    </a:lvl1pPr>
    <a:lvl2pPr marL="609600" algn="l" defTabSz="1219835" rtl="0" eaLnBrk="1" latinLnBrk="0" hangingPunct="1">
      <a:defRPr sz="2400" kern="1200">
        <a:solidFill>
          <a:schemeClr val="tx1"/>
        </a:solidFill>
        <a:latin typeface="+mn-lt"/>
        <a:ea typeface="+mn-ea"/>
        <a:cs typeface="+mn-cs"/>
      </a:defRPr>
    </a:lvl2pPr>
    <a:lvl3pPr marL="1219835" algn="l" defTabSz="1219835" rtl="0" eaLnBrk="1" latinLnBrk="0" hangingPunct="1">
      <a:defRPr sz="2400" kern="1200">
        <a:solidFill>
          <a:schemeClr val="tx1"/>
        </a:solidFill>
        <a:latin typeface="+mn-lt"/>
        <a:ea typeface="+mn-ea"/>
        <a:cs typeface="+mn-cs"/>
      </a:defRPr>
    </a:lvl3pPr>
    <a:lvl4pPr marL="1829435" algn="l" defTabSz="1219835" rtl="0" eaLnBrk="1" latinLnBrk="0" hangingPunct="1">
      <a:defRPr sz="2400" kern="1200">
        <a:solidFill>
          <a:schemeClr val="tx1"/>
        </a:solidFill>
        <a:latin typeface="+mn-lt"/>
        <a:ea typeface="+mn-ea"/>
        <a:cs typeface="+mn-cs"/>
      </a:defRPr>
    </a:lvl4pPr>
    <a:lvl5pPr marL="2439035" algn="l" defTabSz="1219835" rtl="0" eaLnBrk="1" latinLnBrk="0" hangingPunct="1">
      <a:defRPr sz="2400" kern="1200">
        <a:solidFill>
          <a:schemeClr val="tx1"/>
        </a:solidFill>
        <a:latin typeface="+mn-lt"/>
        <a:ea typeface="+mn-ea"/>
        <a:cs typeface="+mn-cs"/>
      </a:defRPr>
    </a:lvl5pPr>
    <a:lvl6pPr marL="3049270" algn="l" defTabSz="1219835" rtl="0" eaLnBrk="1" latinLnBrk="0" hangingPunct="1">
      <a:defRPr sz="2400" kern="1200">
        <a:solidFill>
          <a:schemeClr val="tx1"/>
        </a:solidFill>
        <a:latin typeface="+mn-lt"/>
        <a:ea typeface="+mn-ea"/>
        <a:cs typeface="+mn-cs"/>
      </a:defRPr>
    </a:lvl6pPr>
    <a:lvl7pPr marL="3658870" algn="l" defTabSz="1219835" rtl="0" eaLnBrk="1" latinLnBrk="0" hangingPunct="1">
      <a:defRPr sz="2400" kern="1200">
        <a:solidFill>
          <a:schemeClr val="tx1"/>
        </a:solidFill>
        <a:latin typeface="+mn-lt"/>
        <a:ea typeface="+mn-ea"/>
        <a:cs typeface="+mn-cs"/>
      </a:defRPr>
    </a:lvl7pPr>
    <a:lvl8pPr marL="4268470" algn="l" defTabSz="1219835" rtl="0" eaLnBrk="1" latinLnBrk="0" hangingPunct="1">
      <a:defRPr sz="2400" kern="1200">
        <a:solidFill>
          <a:schemeClr val="tx1"/>
        </a:solidFill>
        <a:latin typeface="+mn-lt"/>
        <a:ea typeface="+mn-ea"/>
        <a:cs typeface="+mn-cs"/>
      </a:defRPr>
    </a:lvl8pPr>
    <a:lvl9pPr marL="4878705" algn="l" defTabSz="1219835"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400"/>
    <a:srgbClr val="005DA2"/>
    <a:srgbClr val="FFD347"/>
    <a:srgbClr val="FFC91D"/>
    <a:srgbClr val="0071C1"/>
    <a:srgbClr val="4144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7" d="100"/>
          <a:sy n="77" d="100"/>
        </p:scale>
        <p:origin x="1074" y="1686"/>
      </p:cViewPr>
      <p:guideLst>
        <p:guide orient="horz" pos="2160"/>
        <p:guide pos="3842"/>
      </p:guideLst>
    </p:cSldViewPr>
  </p:slideViewPr>
  <p:notesTextViewPr>
    <p:cViewPr>
      <p:scale>
        <a:sx n="1" d="1"/>
        <a:sy n="1" d="1"/>
      </p:scale>
      <p:origin x="0" y="0"/>
    </p:cViewPr>
  </p:notesTextViewPr>
  <p:sorterViewPr>
    <p:cViewPr varScale="1">
      <p:scale>
        <a:sx n="1" d="1"/>
        <a:sy n="1" d="1"/>
      </p:scale>
      <p:origin x="0" y="-327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0" Type="http://schemas.openxmlformats.org/officeDocument/2006/relationships/font" Target="fonts/font11.fntdata"/><Relationship Id="rId4" Type="http://schemas.openxmlformats.org/officeDocument/2006/relationships/slide" Target="slides/slide1.xml"/><Relationship Id="rId39" Type="http://schemas.openxmlformats.org/officeDocument/2006/relationships/font" Target="fonts/font10.fntdata"/><Relationship Id="rId38" Type="http://schemas.openxmlformats.org/officeDocument/2006/relationships/font" Target="fonts/font9.fntdata"/><Relationship Id="rId37" Type="http://schemas.openxmlformats.org/officeDocument/2006/relationships/font" Target="fonts/font8.fntdata"/><Relationship Id="rId36" Type="http://schemas.openxmlformats.org/officeDocument/2006/relationships/font" Target="fonts/font7.fntdata"/><Relationship Id="rId35" Type="http://schemas.openxmlformats.org/officeDocument/2006/relationships/font" Target="fonts/font6.fntdata"/><Relationship Id="rId34" Type="http://schemas.openxmlformats.org/officeDocument/2006/relationships/font" Target="fonts/font5.fntdata"/><Relationship Id="rId33" Type="http://schemas.openxmlformats.org/officeDocument/2006/relationships/font" Target="fonts/font4.fntdata"/><Relationship Id="rId32" Type="http://schemas.openxmlformats.org/officeDocument/2006/relationships/font" Target="fonts/font3.fntdata"/><Relationship Id="rId31" Type="http://schemas.openxmlformats.org/officeDocument/2006/relationships/font" Target="fonts/font2.fntdata"/><Relationship Id="rId30" Type="http://schemas.openxmlformats.org/officeDocument/2006/relationships/font" Target="fonts/font1.fntdata"/><Relationship Id="rId3" Type="http://schemas.openxmlformats.org/officeDocument/2006/relationships/slideMaster" Target="slideMasters/slideMaster2.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png>
</file>

<file path=ppt/media/image5.png>
</file>

<file path=ppt/media/image6.png>
</file>

<file path=ppt/media/image7.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62AE03-6EE8-41FD-8A37-86C6BC5E264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21FD59-C920-460C-B1C9-0346C59420B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1219835" rtl="0" eaLnBrk="1" latinLnBrk="0" hangingPunct="1">
      <a:defRPr sz="1600" kern="1200">
        <a:solidFill>
          <a:schemeClr val="tx1"/>
        </a:solidFill>
        <a:latin typeface="+mn-lt"/>
        <a:ea typeface="+mn-ea"/>
        <a:cs typeface="+mn-cs"/>
      </a:defRPr>
    </a:lvl1pPr>
    <a:lvl2pPr marL="609600" algn="l" defTabSz="1219835" rtl="0" eaLnBrk="1" latinLnBrk="0" hangingPunct="1">
      <a:defRPr sz="1600" kern="1200">
        <a:solidFill>
          <a:schemeClr val="tx1"/>
        </a:solidFill>
        <a:latin typeface="+mn-lt"/>
        <a:ea typeface="+mn-ea"/>
        <a:cs typeface="+mn-cs"/>
      </a:defRPr>
    </a:lvl2pPr>
    <a:lvl3pPr marL="1219835" algn="l" defTabSz="1219835" rtl="0" eaLnBrk="1" latinLnBrk="0" hangingPunct="1">
      <a:defRPr sz="1600" kern="1200">
        <a:solidFill>
          <a:schemeClr val="tx1"/>
        </a:solidFill>
        <a:latin typeface="+mn-lt"/>
        <a:ea typeface="+mn-ea"/>
        <a:cs typeface="+mn-cs"/>
      </a:defRPr>
    </a:lvl3pPr>
    <a:lvl4pPr marL="1829435" algn="l" defTabSz="1219835" rtl="0" eaLnBrk="1" latinLnBrk="0" hangingPunct="1">
      <a:defRPr sz="1600" kern="1200">
        <a:solidFill>
          <a:schemeClr val="tx1"/>
        </a:solidFill>
        <a:latin typeface="+mn-lt"/>
        <a:ea typeface="+mn-ea"/>
        <a:cs typeface="+mn-cs"/>
      </a:defRPr>
    </a:lvl4pPr>
    <a:lvl5pPr marL="2439035" algn="l" defTabSz="1219835" rtl="0" eaLnBrk="1" latinLnBrk="0" hangingPunct="1">
      <a:defRPr sz="1600" kern="1200">
        <a:solidFill>
          <a:schemeClr val="tx1"/>
        </a:solidFill>
        <a:latin typeface="+mn-lt"/>
        <a:ea typeface="+mn-ea"/>
        <a:cs typeface="+mn-cs"/>
      </a:defRPr>
    </a:lvl5pPr>
    <a:lvl6pPr marL="3049270" algn="l" defTabSz="1219835" rtl="0" eaLnBrk="1" latinLnBrk="0" hangingPunct="1">
      <a:defRPr sz="1600" kern="1200">
        <a:solidFill>
          <a:schemeClr val="tx1"/>
        </a:solidFill>
        <a:latin typeface="+mn-lt"/>
        <a:ea typeface="+mn-ea"/>
        <a:cs typeface="+mn-cs"/>
      </a:defRPr>
    </a:lvl6pPr>
    <a:lvl7pPr marL="3658870" algn="l" defTabSz="1219835" rtl="0" eaLnBrk="1" latinLnBrk="0" hangingPunct="1">
      <a:defRPr sz="1600" kern="1200">
        <a:solidFill>
          <a:schemeClr val="tx1"/>
        </a:solidFill>
        <a:latin typeface="+mn-lt"/>
        <a:ea typeface="+mn-ea"/>
        <a:cs typeface="+mn-cs"/>
      </a:defRPr>
    </a:lvl7pPr>
    <a:lvl8pPr marL="4268470" algn="l" defTabSz="1219835" rtl="0" eaLnBrk="1" latinLnBrk="0" hangingPunct="1">
      <a:defRPr sz="1600" kern="1200">
        <a:solidFill>
          <a:schemeClr val="tx1"/>
        </a:solidFill>
        <a:latin typeface="+mn-lt"/>
        <a:ea typeface="+mn-ea"/>
        <a:cs typeface="+mn-cs"/>
      </a:defRPr>
    </a:lvl8pPr>
    <a:lvl9pPr marL="4878705" algn="l" defTabSz="121983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E0E0E2-7263-44C4-AAA9-733DBA7BD20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70231" y="2309308"/>
            <a:ext cx="10857889" cy="899333"/>
          </a:xfrm>
        </p:spPr>
        <p:txBody>
          <a:bodyPr lIns="101600" tIns="38100" rIns="25400" bIns="38100" anchor="t" anchorCtr="0">
            <a:noAutofit/>
          </a:bodyPr>
          <a:lstStyle>
            <a:lvl1pPr algn="ctr">
              <a:defRPr sz="5400"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670274" y="3566185"/>
            <a:ext cx="10857802" cy="801518"/>
          </a:xfrm>
        </p:spPr>
        <p:txBody>
          <a:bodyPr lIns="101600" tIns="38100" rIns="76200" bIns="38100" anchor="ctr" anchorCtr="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latin typeface="+mn-ea"/>
                <a:ea typeface="+mn-ea"/>
              </a:defRPr>
            </a:lvl1pPr>
            <a:lvl2pPr marL="457200" indent="0" algn="ctr">
              <a:buNone/>
              <a:defRPr sz="2000"/>
            </a:lvl2pPr>
            <a:lvl3pPr marL="914400" indent="0" algn="ctr">
              <a:buNone/>
              <a:defRPr sz="1800"/>
            </a:lvl3pPr>
            <a:lvl4pPr marL="1371600" indent="0" algn="ctr">
              <a:buNone/>
              <a:defRPr sz="1600"/>
            </a:lvl4pPr>
            <a:lvl5pPr marL="1829435" indent="0" algn="ctr">
              <a:buNone/>
              <a:defRPr sz="1600"/>
            </a:lvl5pPr>
            <a:lvl6pPr marL="2286635" indent="0" algn="ctr">
              <a:buNone/>
              <a:defRPr sz="1600"/>
            </a:lvl6pPr>
            <a:lvl7pPr marL="2743835" indent="0" algn="ctr">
              <a:buNone/>
              <a:defRPr sz="1600"/>
            </a:lvl7pPr>
            <a:lvl8pPr marL="3201035" indent="0" algn="ctr">
              <a:buNone/>
              <a:defRPr sz="1600"/>
            </a:lvl8pPr>
            <a:lvl9pPr marL="3658235" indent="0" algn="ctr">
              <a:buNone/>
              <a:defRPr sz="1600"/>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5" name="TextBox 24"/>
          <p:cNvSpPr txBox="1"/>
          <p:nvPr userDrawn="1"/>
        </p:nvSpPr>
        <p:spPr>
          <a:xfrm>
            <a:off x="76808" y="117426"/>
            <a:ext cx="1701887" cy="677151"/>
          </a:xfrm>
          <a:prstGeom prst="rect">
            <a:avLst/>
          </a:prstGeom>
          <a:noFill/>
        </p:spPr>
        <p:txBody>
          <a:bodyPr wrap="square" lIns="121963" tIns="60981" rIns="121963" bIns="60981" rtlCol="0">
            <a:spAutoFit/>
          </a:bodyPr>
          <a:lstStyle/>
          <a:p>
            <a:r>
              <a:rPr lang="en-US" altLang="zh-CN" sz="3600" b="1" spc="-150" dirty="0" smtClean="0">
                <a:solidFill>
                  <a:srgbClr val="005DA2"/>
                </a:solidFill>
                <a:effectLst/>
                <a:latin typeface="Arial Black" pitchFamily="34" charset="0"/>
                <a:ea typeface="微软雅黑" pitchFamily="34" charset="-122"/>
              </a:rPr>
              <a:t>LOGO</a:t>
            </a:r>
            <a:endParaRPr lang="zh-CN" altLang="en-US" sz="3600" b="1" spc="-150" dirty="0">
              <a:solidFill>
                <a:srgbClr val="005DA2"/>
              </a:solidFill>
              <a:effectLst/>
              <a:latin typeface="Arial Black" pitchFamily="34" charset="0"/>
              <a:ea typeface="微软雅黑" pitchFamily="34" charset="-122"/>
            </a:endParaRPr>
          </a:p>
        </p:txBody>
      </p:sp>
      <p:cxnSp>
        <p:nvCxnSpPr>
          <p:cNvPr id="3" name="直接连接符 2"/>
          <p:cNvCxnSpPr/>
          <p:nvPr userDrawn="1"/>
        </p:nvCxnSpPr>
        <p:spPr>
          <a:xfrm>
            <a:off x="1562671" y="693490"/>
            <a:ext cx="10635679"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rgbClr val="005DA2"/>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节标题">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12191774" cy="6859587"/>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节标题">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12191774" cy="6859588"/>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917" y="1200428"/>
            <a:ext cx="5387605" cy="3394861"/>
          </a:xfrm>
          <a:prstGeom prst="rect">
            <a:avLst/>
          </a:prstGeom>
        </p:spPr>
        <p:txBody>
          <a:bodyPr lIns="121963" tIns="60981" rIns="121963" bIns="60981"/>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200828" y="1200428"/>
            <a:ext cx="5387605" cy="3394861"/>
          </a:xfrm>
          <a:prstGeom prst="rect">
            <a:avLst/>
          </a:prstGeom>
        </p:spPr>
        <p:txBody>
          <a:bodyPr lIns="121963" tIns="60981" rIns="121963" bIns="60981"/>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fld>
            <a:endParaRPr lang="zh-CN" altLang="en-US"/>
          </a:p>
        </p:txBody>
      </p:sp>
      <p:sp>
        <p:nvSpPr>
          <p:cNvPr id="6" name="页脚占位符 5"/>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918" y="1535469"/>
            <a:ext cx="5389723" cy="639911"/>
          </a:xfrm>
          <a:prstGeom prst="rect">
            <a:avLst/>
          </a:prstGeom>
        </p:spPr>
        <p:txBody>
          <a:bodyPr lIns="121963" tIns="60981" rIns="121963" bIns="60981" anchor="b"/>
          <a:lstStyle>
            <a:lvl1pPr marL="0" indent="0">
              <a:buNone/>
              <a:defRPr sz="3200" b="1"/>
            </a:lvl1pPr>
            <a:lvl2pPr marL="609600" indent="0">
              <a:buNone/>
              <a:defRPr sz="2700" b="1"/>
            </a:lvl2pPr>
            <a:lvl3pPr marL="1219835" indent="0">
              <a:buNone/>
              <a:defRPr sz="2400" b="1"/>
            </a:lvl3pPr>
            <a:lvl4pPr marL="1829435" indent="0">
              <a:buNone/>
              <a:defRPr sz="2100" b="1"/>
            </a:lvl4pPr>
            <a:lvl5pPr marL="2439035" indent="0">
              <a:buNone/>
              <a:defRPr sz="2100" b="1"/>
            </a:lvl5pPr>
            <a:lvl6pPr marL="3049270" indent="0">
              <a:buNone/>
              <a:defRPr sz="2100" b="1"/>
            </a:lvl6pPr>
            <a:lvl7pPr marL="3658870" indent="0">
              <a:buNone/>
              <a:defRPr sz="2100" b="1"/>
            </a:lvl7pPr>
            <a:lvl8pPr marL="4268470" indent="0">
              <a:buNone/>
              <a:defRPr sz="2100" b="1"/>
            </a:lvl8pPr>
            <a:lvl9pPr marL="4878705" indent="0">
              <a:buNone/>
              <a:defRPr sz="21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918" y="2175378"/>
            <a:ext cx="5389723" cy="3952203"/>
          </a:xfrm>
          <a:prstGeom prst="rect">
            <a:avLst/>
          </a:prstGeom>
        </p:spPr>
        <p:txBody>
          <a:bodyPr lIns="121963" tIns="60981" rIns="121963" bIns="60981"/>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6594" y="1535469"/>
            <a:ext cx="5391840" cy="639911"/>
          </a:xfrm>
          <a:prstGeom prst="rect">
            <a:avLst/>
          </a:prstGeom>
        </p:spPr>
        <p:txBody>
          <a:bodyPr lIns="121963" tIns="60981" rIns="121963" bIns="60981" anchor="b"/>
          <a:lstStyle>
            <a:lvl1pPr marL="0" indent="0">
              <a:buNone/>
              <a:defRPr sz="3200" b="1"/>
            </a:lvl1pPr>
            <a:lvl2pPr marL="609600" indent="0">
              <a:buNone/>
              <a:defRPr sz="2700" b="1"/>
            </a:lvl2pPr>
            <a:lvl3pPr marL="1219835" indent="0">
              <a:buNone/>
              <a:defRPr sz="2400" b="1"/>
            </a:lvl3pPr>
            <a:lvl4pPr marL="1829435" indent="0">
              <a:buNone/>
              <a:defRPr sz="2100" b="1"/>
            </a:lvl4pPr>
            <a:lvl5pPr marL="2439035" indent="0">
              <a:buNone/>
              <a:defRPr sz="2100" b="1"/>
            </a:lvl5pPr>
            <a:lvl6pPr marL="3049270" indent="0">
              <a:buNone/>
              <a:defRPr sz="2100" b="1"/>
            </a:lvl6pPr>
            <a:lvl7pPr marL="3658870" indent="0">
              <a:buNone/>
              <a:defRPr sz="2100" b="1"/>
            </a:lvl7pPr>
            <a:lvl8pPr marL="4268470" indent="0">
              <a:buNone/>
              <a:defRPr sz="2100" b="1"/>
            </a:lvl8pPr>
            <a:lvl9pPr marL="4878705" indent="0">
              <a:buNone/>
              <a:defRPr sz="21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6594" y="2175378"/>
            <a:ext cx="5391840" cy="3952203"/>
          </a:xfrm>
          <a:prstGeom prst="rect">
            <a:avLst/>
          </a:prstGeom>
        </p:spPr>
        <p:txBody>
          <a:bodyPr lIns="121963" tIns="60981" rIns="121963" bIns="60981"/>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fld>
            <a:endParaRPr lang="zh-CN" altLang="en-US"/>
          </a:p>
        </p:txBody>
      </p:sp>
      <p:sp>
        <p:nvSpPr>
          <p:cNvPr id="8" name="页脚占位符 7"/>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9" name="灯片编号占位符 8"/>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fld>
            <a:endParaRPr lang="zh-CN" altLang="en-US"/>
          </a:p>
        </p:txBody>
      </p:sp>
      <p:sp>
        <p:nvSpPr>
          <p:cNvPr id="4" name="页脚占位符 3"/>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5" name="灯片编号占位符 4"/>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fld>
            <a:endParaRPr lang="zh-CN" altLang="en-US"/>
          </a:p>
        </p:txBody>
      </p:sp>
      <p:sp>
        <p:nvSpPr>
          <p:cNvPr id="3" name="页脚占位符 2"/>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4" name="灯片编号占位符 3"/>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920" y="273112"/>
            <a:ext cx="4013173" cy="1162320"/>
          </a:xfrm>
          <a:prstGeom prst="rect">
            <a:avLst/>
          </a:prstGeom>
        </p:spPr>
        <p:txBody>
          <a:bodyPr lIns="121963" tIns="60981" rIns="121963" bIns="60981" anchor="b"/>
          <a:lstStyle>
            <a:lvl1pPr algn="l">
              <a:defRPr sz="27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9216" y="273114"/>
            <a:ext cx="6819216" cy="5854469"/>
          </a:xfrm>
          <a:prstGeom prst="rect">
            <a:avLst/>
          </a:prstGeom>
        </p:spPr>
        <p:txBody>
          <a:bodyPr lIns="121963" tIns="60981" rIns="121963" bIns="60981"/>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920" y="1435434"/>
            <a:ext cx="4013173" cy="4692149"/>
          </a:xfrm>
          <a:prstGeom prst="rect">
            <a:avLst/>
          </a:prstGeom>
        </p:spPr>
        <p:txBody>
          <a:bodyPr lIns="121963" tIns="60981" rIns="121963" bIns="60981"/>
          <a:lstStyle>
            <a:lvl1pPr marL="0" indent="0">
              <a:buNone/>
              <a:defRPr sz="1900"/>
            </a:lvl1pPr>
            <a:lvl2pPr marL="609600" indent="0">
              <a:buNone/>
              <a:defRPr sz="1600"/>
            </a:lvl2pPr>
            <a:lvl3pPr marL="1219835" indent="0">
              <a:buNone/>
              <a:defRPr sz="1300"/>
            </a:lvl3pPr>
            <a:lvl4pPr marL="1829435" indent="0">
              <a:buNone/>
              <a:defRPr sz="1200"/>
            </a:lvl4pPr>
            <a:lvl5pPr marL="2439035" indent="0">
              <a:buNone/>
              <a:defRPr sz="1200"/>
            </a:lvl5pPr>
            <a:lvl6pPr marL="3049270" indent="0">
              <a:buNone/>
              <a:defRPr sz="1200"/>
            </a:lvl6pPr>
            <a:lvl7pPr marL="3658870" indent="0">
              <a:buNone/>
              <a:defRPr sz="1200"/>
            </a:lvl7pPr>
            <a:lvl8pPr marL="4268470" indent="0">
              <a:buNone/>
              <a:defRPr sz="1200"/>
            </a:lvl8pPr>
            <a:lvl9pPr marL="4878705" indent="0">
              <a:buNone/>
              <a:defRPr sz="12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fld>
            <a:endParaRPr lang="zh-CN" altLang="en-US"/>
          </a:p>
        </p:txBody>
      </p:sp>
      <p:sp>
        <p:nvSpPr>
          <p:cNvPr id="6" name="页脚占位符 5"/>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962" y="4801712"/>
            <a:ext cx="7319010" cy="566870"/>
          </a:xfrm>
          <a:prstGeom prst="rect">
            <a:avLst/>
          </a:prstGeom>
        </p:spPr>
        <p:txBody>
          <a:bodyPr lIns="121963" tIns="60981" rIns="121963" bIns="60981" anchor="b"/>
          <a:lstStyle>
            <a:lvl1pPr algn="l">
              <a:defRPr sz="27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90962" y="612916"/>
            <a:ext cx="7319010" cy="4115753"/>
          </a:xfrm>
          <a:prstGeom prst="rect">
            <a:avLst/>
          </a:prstGeom>
        </p:spPr>
        <p:txBody>
          <a:bodyPr lIns="121963" tIns="60981" rIns="121963" bIns="60981"/>
          <a:lstStyle>
            <a:lvl1pPr marL="0" indent="0">
              <a:buNone/>
              <a:defRPr sz="4300"/>
            </a:lvl1pPr>
            <a:lvl2pPr marL="609600" indent="0">
              <a:buNone/>
              <a:defRPr sz="3700"/>
            </a:lvl2pPr>
            <a:lvl3pPr marL="1219835" indent="0">
              <a:buNone/>
              <a:defRPr sz="3200"/>
            </a:lvl3pPr>
            <a:lvl4pPr marL="1829435" indent="0">
              <a:buNone/>
              <a:defRPr sz="2700"/>
            </a:lvl4pPr>
            <a:lvl5pPr marL="2439035" indent="0">
              <a:buNone/>
              <a:defRPr sz="2700"/>
            </a:lvl5pPr>
            <a:lvl6pPr marL="3049270" indent="0">
              <a:buNone/>
              <a:defRPr sz="2700"/>
            </a:lvl6pPr>
            <a:lvl7pPr marL="3658870" indent="0">
              <a:buNone/>
              <a:defRPr sz="2700"/>
            </a:lvl7pPr>
            <a:lvl8pPr marL="4268470" indent="0">
              <a:buNone/>
              <a:defRPr sz="2700"/>
            </a:lvl8pPr>
            <a:lvl9pPr marL="4878705" indent="0">
              <a:buNone/>
              <a:defRPr sz="2700"/>
            </a:lvl9pPr>
          </a:lstStyle>
          <a:p>
            <a:endParaRPr lang="zh-CN" altLang="en-US"/>
          </a:p>
        </p:txBody>
      </p:sp>
      <p:sp>
        <p:nvSpPr>
          <p:cNvPr id="4" name="文本占位符 3"/>
          <p:cNvSpPr>
            <a:spLocks noGrp="1"/>
          </p:cNvSpPr>
          <p:nvPr>
            <p:ph type="body" sz="half" idx="2"/>
          </p:nvPr>
        </p:nvSpPr>
        <p:spPr>
          <a:xfrm>
            <a:off x="2390962" y="5368581"/>
            <a:ext cx="7319010" cy="805049"/>
          </a:xfrm>
          <a:prstGeom prst="rect">
            <a:avLst/>
          </a:prstGeom>
        </p:spPr>
        <p:txBody>
          <a:bodyPr lIns="121963" tIns="60981" rIns="121963" bIns="60981"/>
          <a:lstStyle>
            <a:lvl1pPr marL="0" indent="0">
              <a:buNone/>
              <a:defRPr sz="1900"/>
            </a:lvl1pPr>
            <a:lvl2pPr marL="609600" indent="0">
              <a:buNone/>
              <a:defRPr sz="1600"/>
            </a:lvl2pPr>
            <a:lvl3pPr marL="1219835" indent="0">
              <a:buNone/>
              <a:defRPr sz="1300"/>
            </a:lvl3pPr>
            <a:lvl4pPr marL="1829435" indent="0">
              <a:buNone/>
              <a:defRPr sz="1200"/>
            </a:lvl4pPr>
            <a:lvl5pPr marL="2439035" indent="0">
              <a:buNone/>
              <a:defRPr sz="1200"/>
            </a:lvl5pPr>
            <a:lvl6pPr marL="3049270" indent="0">
              <a:buNone/>
              <a:defRPr sz="1200"/>
            </a:lvl6pPr>
            <a:lvl7pPr marL="3658870" indent="0">
              <a:buNone/>
              <a:defRPr sz="1200"/>
            </a:lvl7pPr>
            <a:lvl8pPr marL="4268470" indent="0">
              <a:buNone/>
              <a:defRPr sz="1200"/>
            </a:lvl8pPr>
            <a:lvl9pPr marL="4878705" indent="0">
              <a:buNone/>
              <a:defRPr sz="12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fld>
            <a:endParaRPr lang="zh-CN" altLang="en-US"/>
          </a:p>
        </p:txBody>
      </p:sp>
      <p:sp>
        <p:nvSpPr>
          <p:cNvPr id="6" name="页脚占位符 5"/>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70231" y="581333"/>
            <a:ext cx="10857889" cy="6481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670274" y="1508404"/>
            <a:ext cx="10857802" cy="4750044"/>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918" y="1600572"/>
            <a:ext cx="10978515" cy="4527011"/>
          </a:xfrm>
          <a:prstGeom prst="rect">
            <a:avLst/>
          </a:prstGeom>
        </p:spPr>
        <p:txBody>
          <a:bodyPr vert="eaVert" lIns="121963" tIns="60981" rIns="121963" bIns="6098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fld>
            <a:endParaRPr lang="zh-CN" altLang="en-US"/>
          </a:p>
        </p:txBody>
      </p:sp>
      <p:sp>
        <p:nvSpPr>
          <p:cNvPr id="5" name="页脚占位符 4"/>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6" name="灯片编号占位符 5"/>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43804" y="206422"/>
            <a:ext cx="2744629" cy="4388867"/>
          </a:xfrm>
          <a:prstGeom prst="rect">
            <a:avLst/>
          </a:prstGeom>
        </p:spPr>
        <p:txBody>
          <a:bodyPr vert="eaVert" lIns="121963" tIns="60981" rIns="121963" bIns="60981"/>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918" y="206422"/>
            <a:ext cx="8030580" cy="4388867"/>
          </a:xfrm>
          <a:prstGeom prst="rect">
            <a:avLst/>
          </a:prstGeom>
        </p:spPr>
        <p:txBody>
          <a:bodyPr vert="eaVert" lIns="121963" tIns="60981" rIns="121963" bIns="6098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fld>
            <a:endParaRPr lang="zh-CN" altLang="en-US"/>
          </a:p>
        </p:txBody>
      </p:sp>
      <p:sp>
        <p:nvSpPr>
          <p:cNvPr id="5" name="页脚占位符 4"/>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6" name="灯片编号占位符 5"/>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pic>
        <p:nvPicPr>
          <p:cNvPr id="8" name="Picture 2" descr="F:\桌面文件\ppt底图.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050" y="3177"/>
            <a:ext cx="12310913" cy="685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a:off x="-19371" y="0"/>
            <a:ext cx="12311234" cy="6859588"/>
          </a:xfrm>
          <a:prstGeom prst="rect">
            <a:avLst/>
          </a:prstGeom>
          <a:gradFill flip="none" rotWithShape="1">
            <a:gsLst>
              <a:gs pos="0">
                <a:schemeClr val="bg1">
                  <a:alpha val="0"/>
                </a:schemeClr>
              </a:gs>
              <a:gs pos="30000">
                <a:schemeClr val="bg1">
                  <a:alpha val="0"/>
                </a:schemeClr>
              </a:gs>
              <a:gs pos="98000">
                <a:schemeClr val="tx1">
                  <a:alpha val="7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7" rIns="91436" bIns="45717" anchor="ctr"/>
          <a:lstStyle/>
          <a:p>
            <a:pPr algn="ctr" eaLnBrk="0" hangingPunct="0">
              <a:defRPr/>
            </a:pPr>
            <a:endParaRPr lang="zh-CN" altLang="en-US"/>
          </a:p>
        </p:txBody>
      </p:sp>
    </p:spTree>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3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840543" y="727845"/>
            <a:ext cx="3933968" cy="1115266"/>
          </a:xfrm>
        </p:spPr>
        <p:txBody>
          <a:bodyPr anchor="ctr" anchorCtr="0"/>
          <a:lstStyle>
            <a:lvl1pPr>
              <a:defRPr sz="320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5141096" y="727845"/>
            <a:ext cx="6175415" cy="5404215"/>
          </a:xfrm>
        </p:spPr>
        <p:txBody>
          <a:bodyPr/>
          <a:lstStyle>
            <a:lvl1pPr>
              <a:defRPr sz="2400">
                <a:latin typeface="+mn-ea"/>
                <a:ea typeface="+mn-ea"/>
              </a:defRPr>
            </a:lvl1pPr>
            <a:lvl2pPr marL="457200" indent="0">
              <a:buNone/>
              <a:defRPr sz="2400">
                <a:latin typeface="+mn-ea"/>
                <a:ea typeface="+mn-ea"/>
              </a:defRPr>
            </a:lvl2pPr>
            <a:lvl3pPr>
              <a:defRPr sz="2400">
                <a:latin typeface="+mn-ea"/>
                <a:ea typeface="+mn-ea"/>
              </a:defRPr>
            </a:lvl3pPr>
            <a:lvl4pPr>
              <a:defRPr sz="2400">
                <a:latin typeface="+mn-ea"/>
                <a:ea typeface="+mn-ea"/>
              </a:defRPr>
            </a:lvl4pPr>
            <a:lvl5pPr>
              <a:defRPr sz="2400">
                <a:latin typeface="+mn-ea"/>
                <a:ea typeface="+mn-ea"/>
              </a:defRPr>
            </a:lvl5pPr>
            <a:lvl6pPr>
              <a:defRPr sz="2000"/>
            </a:lvl6pPr>
            <a:lvl7pPr>
              <a:defRPr sz="2000"/>
            </a:lvl7pPr>
            <a:lvl8pPr>
              <a:defRPr sz="2000"/>
            </a:lvl8pPr>
            <a:lvl9pPr>
              <a:defRPr sz="2000"/>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840543" y="2240060"/>
            <a:ext cx="3933968" cy="3892636"/>
          </a:xfrm>
        </p:spPr>
        <p:txBody>
          <a:bodyPr/>
          <a:lstStyle>
            <a:lvl1pPr marL="342900" indent="-342900">
              <a:buFont typeface="Arial" panose="020B0604020202020204" pitchFamily="34" charset="0"/>
              <a:buChar char="•"/>
              <a:defRPr sz="2400">
                <a:latin typeface="+mn-ea"/>
                <a:ea typeface="+mn-ea"/>
              </a:defRPr>
            </a:lvl1pPr>
            <a:lvl2pPr marL="457200" indent="0">
              <a:buNone/>
              <a:defRPr sz="1400"/>
            </a:lvl2pPr>
            <a:lvl3pPr marL="914400" indent="0">
              <a:buNone/>
              <a:defRPr sz="1200"/>
            </a:lvl3pPr>
            <a:lvl4pPr marL="1371600" indent="0">
              <a:buNone/>
              <a:defRPr sz="1000"/>
            </a:lvl4pPr>
            <a:lvl5pPr marL="1829435" indent="0">
              <a:buNone/>
              <a:defRPr sz="1000"/>
            </a:lvl5pPr>
            <a:lvl6pPr marL="2286635" indent="0">
              <a:buNone/>
              <a:defRPr sz="1000"/>
            </a:lvl6pPr>
            <a:lvl7pPr marL="2743835" indent="0">
              <a:buNone/>
              <a:defRPr sz="1000"/>
            </a:lvl7pPr>
            <a:lvl8pPr marL="3201035" indent="0">
              <a:buNone/>
              <a:defRPr sz="1000"/>
            </a:lvl8pPr>
            <a:lvl9pPr marL="3658235" indent="0">
              <a:buNone/>
              <a:defRPr sz="100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670274" y="5606183"/>
            <a:ext cx="10857802" cy="558268"/>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670274" y="641469"/>
            <a:ext cx="10857802" cy="4556969"/>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8035"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12202797" cy="686943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8035"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468239" y="565255"/>
            <a:ext cx="5402853" cy="57287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8035"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6291045" y="565255"/>
            <a:ext cx="5402853" cy="57287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8035"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670231" y="623706"/>
            <a:ext cx="10857889" cy="899333"/>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32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6" Type="http://schemas.openxmlformats.org/officeDocument/2006/relationships/theme" Target="../theme/theme2.xml"/><Relationship Id="rId15" Type="http://schemas.openxmlformats.org/officeDocument/2006/relationships/slideLayout" Target="../slideLayouts/slideLayout23.xml"/><Relationship Id="rId14" Type="http://schemas.openxmlformats.org/officeDocument/2006/relationships/slideLayout" Target="../slideLayouts/slideLayout22.xml"/><Relationship Id="rId13" Type="http://schemas.openxmlformats.org/officeDocument/2006/relationships/slideLayout" Target="../slideLayouts/slideLayout21.xml"/><Relationship Id="rId12" Type="http://schemas.openxmlformats.org/officeDocument/2006/relationships/slideLayout" Target="../slideLayouts/slideLayout20.xml"/><Relationship Id="rId11" Type="http://schemas.openxmlformats.org/officeDocument/2006/relationships/slideLayout" Target="../slideLayouts/slideLayout19.xml"/><Relationship Id="rId10" Type="http://schemas.openxmlformats.org/officeDocument/2006/relationships/slideLayout" Target="../slideLayouts/slideLayout18.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80200" y="6351009"/>
            <a:ext cx="2701406" cy="316859"/>
          </a:xfrm>
          <a:prstGeom prst="rect">
            <a:avLst/>
          </a:prstGeom>
        </p:spPr>
        <p:txBody>
          <a:bodyPr vert="horz" lIns="91440" tIns="45720" rIns="91440" bIns="45720" rtlCol="0" anchor="ctr">
            <a:normAutofit/>
          </a:bodyPr>
          <a:lstStyle>
            <a:lvl1pPr algn="l">
              <a:defRPr sz="1200">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8144" y="6351009"/>
            <a:ext cx="3962063" cy="316859"/>
          </a:xfrm>
          <a:prstGeom prst="rect">
            <a:avLst/>
          </a:prstGeom>
        </p:spPr>
        <p:txBody>
          <a:bodyPr vert="horz" lIns="91440" tIns="45720" rIns="91440" bIns="45720" rtlCol="0" anchor="ctr">
            <a:normAutofit/>
          </a:bodyPr>
          <a:lstStyle>
            <a:lvl1pPr algn="ctr">
              <a:defRPr sz="12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8615085" y="6351009"/>
            <a:ext cx="2701406" cy="316859"/>
          </a:xfrm>
          <a:prstGeom prst="rect">
            <a:avLst/>
          </a:prstGeom>
        </p:spPr>
        <p:txBody>
          <a:bodyPr vert="horz" lIns="91440" tIns="45720" rIns="91440" bIns="45720" rtlCol="0" anchor="ctr">
            <a:normAutofit/>
          </a:bodyPr>
          <a:lstStyle>
            <a:lvl1pPr algn="r">
              <a:defRPr sz="1200">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7"/>
          <p:cNvSpPr>
            <a:spLocks noGrp="1"/>
          </p:cNvSpPr>
          <p:nvPr>
            <p:ph type="title" hasCustomPrompt="1"/>
          </p:nvPr>
        </p:nvSpPr>
        <p:spPr>
          <a:xfrm>
            <a:off x="670231" y="581333"/>
            <a:ext cx="10857889" cy="6481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670274" y="1508404"/>
            <a:ext cx="10857802" cy="4750044"/>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n-ea"/>
          <a:ea typeface="+mn-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ea"/>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4pPr>
      <a:lvl5pPr marL="2058035"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9435" algn="l" defTabSz="914400" rtl="0" eaLnBrk="1" latinLnBrk="0" hangingPunct="1">
        <a:defRPr sz="1800" kern="1200">
          <a:solidFill>
            <a:schemeClr val="tx1"/>
          </a:solidFill>
          <a:latin typeface="+mn-lt"/>
          <a:ea typeface="+mn-ea"/>
          <a:cs typeface="+mn-cs"/>
        </a:defRPr>
      </a:lvl5pPr>
      <a:lvl6pPr marL="2286635"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fgClr>
          <a:bgClr>
            <a:schemeClr val="bg1">
              <a:lumMod val="95000"/>
            </a:schemeClr>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Lst>
  <p:txStyles>
    <p:titleStyle>
      <a:lvl1pPr algn="ctr" defTabSz="1219835"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1219835"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1235" indent="-381000" algn="l" defTabSz="1219835" rtl="0" eaLnBrk="1" latinLnBrk="0" hangingPunct="1">
        <a:spcBef>
          <a:spcPct val="20000"/>
        </a:spcBef>
        <a:buFont typeface="Arial" panose="020B0604020202020204" pitchFamily="34" charset="0"/>
        <a:buChar char="–"/>
        <a:defRPr sz="3700" kern="1200">
          <a:solidFill>
            <a:schemeClr val="tx1"/>
          </a:solidFill>
          <a:latin typeface="+mn-lt"/>
          <a:ea typeface="+mn-ea"/>
          <a:cs typeface="+mn-cs"/>
        </a:defRPr>
      </a:lvl2pPr>
      <a:lvl3pPr marL="1524635" indent="-304800" algn="l" defTabSz="121983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4235" indent="-304800" algn="l" defTabSz="121983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4470" indent="-304800" algn="l" defTabSz="121983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4070" indent="-304800" algn="l" defTabSz="121983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3670" indent="-304800" algn="l" defTabSz="121983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3905" indent="-304800" algn="l" defTabSz="121983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3505" indent="-304800" algn="l" defTabSz="121983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zh-CN"/>
      </a:defPPr>
      <a:lvl1pPr marL="0" algn="l" defTabSz="1219835" rtl="0" eaLnBrk="1" latinLnBrk="0" hangingPunct="1">
        <a:defRPr sz="2400" kern="1200">
          <a:solidFill>
            <a:schemeClr val="tx1"/>
          </a:solidFill>
          <a:latin typeface="+mn-lt"/>
          <a:ea typeface="+mn-ea"/>
          <a:cs typeface="+mn-cs"/>
        </a:defRPr>
      </a:lvl1pPr>
      <a:lvl2pPr marL="609600" algn="l" defTabSz="1219835" rtl="0" eaLnBrk="1" latinLnBrk="0" hangingPunct="1">
        <a:defRPr sz="2400" kern="1200">
          <a:solidFill>
            <a:schemeClr val="tx1"/>
          </a:solidFill>
          <a:latin typeface="+mn-lt"/>
          <a:ea typeface="+mn-ea"/>
          <a:cs typeface="+mn-cs"/>
        </a:defRPr>
      </a:lvl2pPr>
      <a:lvl3pPr marL="1219835" algn="l" defTabSz="1219835" rtl="0" eaLnBrk="1" latinLnBrk="0" hangingPunct="1">
        <a:defRPr sz="2400" kern="1200">
          <a:solidFill>
            <a:schemeClr val="tx1"/>
          </a:solidFill>
          <a:latin typeface="+mn-lt"/>
          <a:ea typeface="+mn-ea"/>
          <a:cs typeface="+mn-cs"/>
        </a:defRPr>
      </a:lvl3pPr>
      <a:lvl4pPr marL="1829435" algn="l" defTabSz="1219835" rtl="0" eaLnBrk="1" latinLnBrk="0" hangingPunct="1">
        <a:defRPr sz="2400" kern="1200">
          <a:solidFill>
            <a:schemeClr val="tx1"/>
          </a:solidFill>
          <a:latin typeface="+mn-lt"/>
          <a:ea typeface="+mn-ea"/>
          <a:cs typeface="+mn-cs"/>
        </a:defRPr>
      </a:lvl4pPr>
      <a:lvl5pPr marL="2439035" algn="l" defTabSz="1219835" rtl="0" eaLnBrk="1" latinLnBrk="0" hangingPunct="1">
        <a:defRPr sz="2400" kern="1200">
          <a:solidFill>
            <a:schemeClr val="tx1"/>
          </a:solidFill>
          <a:latin typeface="+mn-lt"/>
          <a:ea typeface="+mn-ea"/>
          <a:cs typeface="+mn-cs"/>
        </a:defRPr>
      </a:lvl5pPr>
      <a:lvl6pPr marL="3049270" algn="l" defTabSz="1219835" rtl="0" eaLnBrk="1" latinLnBrk="0" hangingPunct="1">
        <a:defRPr sz="2400" kern="1200">
          <a:solidFill>
            <a:schemeClr val="tx1"/>
          </a:solidFill>
          <a:latin typeface="+mn-lt"/>
          <a:ea typeface="+mn-ea"/>
          <a:cs typeface="+mn-cs"/>
        </a:defRPr>
      </a:lvl6pPr>
      <a:lvl7pPr marL="3658870" algn="l" defTabSz="1219835" rtl="0" eaLnBrk="1" latinLnBrk="0" hangingPunct="1">
        <a:defRPr sz="2400" kern="1200">
          <a:solidFill>
            <a:schemeClr val="tx1"/>
          </a:solidFill>
          <a:latin typeface="+mn-lt"/>
          <a:ea typeface="+mn-ea"/>
          <a:cs typeface="+mn-cs"/>
        </a:defRPr>
      </a:lvl7pPr>
      <a:lvl8pPr marL="4268470" algn="l" defTabSz="1219835" rtl="0" eaLnBrk="1" latinLnBrk="0" hangingPunct="1">
        <a:defRPr sz="2400" kern="1200">
          <a:solidFill>
            <a:schemeClr val="tx1"/>
          </a:solidFill>
          <a:latin typeface="+mn-lt"/>
          <a:ea typeface="+mn-ea"/>
          <a:cs typeface="+mn-cs"/>
        </a:defRPr>
      </a:lvl8pPr>
      <a:lvl9pPr marL="4878705" algn="l" defTabSz="121983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9.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7.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7.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7.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7.xml"/><Relationship Id="rId1" Type="http://schemas.openxmlformats.org/officeDocument/2006/relationships/image" Target="../media/image7.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22.xml"/><Relationship Id="rId6" Type="http://schemas.openxmlformats.org/officeDocument/2006/relationships/slideLayout" Target="../slideLayouts/slideLayout9.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microsoft.com/office/2007/relationships/media" Target="../media/media1.mp3"/><Relationship Id="rId1" Type="http://schemas.openxmlformats.org/officeDocument/2006/relationships/audio" Target="../media/media1.mp3"/></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3.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3.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4239558" y="3595234"/>
            <a:ext cx="9001000" cy="769474"/>
          </a:xfrm>
          <a:prstGeom prst="rect">
            <a:avLst/>
          </a:prstGeom>
          <a:noFill/>
        </p:spPr>
        <p:txBody>
          <a:bodyPr wrap="square" lIns="91472" tIns="45736" rIns="91472" bIns="45736" rtlCol="0" anchor="ctr">
            <a:spAutoFit/>
          </a:bodyPr>
          <a:lstStyle>
            <a:defPPr>
              <a:defRPr lang="zh-CN"/>
            </a:defPPr>
            <a:lvl1pPr algn="ctr">
              <a:defRPr sz="6000" b="1">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Arial" panose="020B0604020202020204" pitchFamily="34" charset="0"/>
                <a:ea typeface="微软雅黑" pitchFamily="34" charset="-122"/>
                <a:cs typeface="Arial" panose="020B0604020202020204" pitchFamily="34" charset="0"/>
              </a:defRPr>
            </a:lvl1pPr>
          </a:lstStyle>
          <a:p>
            <a:r>
              <a:rPr lang="zh-CN" altLang="en-US" sz="4400" dirty="0" smtClean="0">
                <a:solidFill>
                  <a:schemeClr val="tx2"/>
                </a:solidFill>
              </a:rPr>
              <a:t>毕业论文答辩</a:t>
            </a:r>
            <a:r>
              <a:rPr lang="en-US" altLang="zh-CN" sz="4400" dirty="0" smtClean="0">
                <a:solidFill>
                  <a:schemeClr val="tx2"/>
                </a:solidFill>
              </a:rPr>
              <a:t>PPT</a:t>
            </a:r>
            <a:r>
              <a:rPr lang="zh-CN" altLang="en-US" sz="4400" dirty="0" smtClean="0">
                <a:solidFill>
                  <a:schemeClr val="tx2"/>
                </a:solidFill>
              </a:rPr>
              <a:t>模板</a:t>
            </a:r>
            <a:endParaRPr lang="zh-CN" altLang="en-US" sz="4400" dirty="0">
              <a:solidFill>
                <a:schemeClr val="tx2"/>
              </a:solidFill>
            </a:endParaRPr>
          </a:p>
        </p:txBody>
      </p:sp>
      <p:sp>
        <p:nvSpPr>
          <p:cNvPr id="18" name="TextBox 17"/>
          <p:cNvSpPr txBox="1"/>
          <p:nvPr/>
        </p:nvSpPr>
        <p:spPr>
          <a:xfrm>
            <a:off x="5338926" y="3115687"/>
            <a:ext cx="5384643" cy="584775"/>
          </a:xfrm>
          <a:prstGeom prst="rect">
            <a:avLst/>
          </a:prstGeom>
          <a:noFill/>
          <a:ln>
            <a:noFill/>
          </a:ln>
          <a:effectLst/>
        </p:spPr>
        <p:txBody>
          <a:bodyPr vert="horz" wrap="square" lIns="91440" tIns="45720" rIns="91440" bIns="45720" numCol="1" anchor="ctr" anchorCtr="0" compatLnSpc="1"/>
          <a:lstStyle>
            <a:defPPr>
              <a:defRPr lang="zh-CN"/>
            </a:defPPr>
            <a:lvl1pPr indent="0" fontAlgn="base">
              <a:spcBef>
                <a:spcPct val="20000"/>
              </a:spcBef>
              <a:spcAft>
                <a:spcPct val="0"/>
              </a:spcAft>
              <a:buFontTx/>
              <a:buNone/>
              <a:defRPr sz="32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vl2pPr marL="742950" indent="-285750" eaLnBrk="0" fontAlgn="base" hangingPunct="0">
              <a:spcBef>
                <a:spcPct val="20000"/>
              </a:spcBef>
              <a:spcAft>
                <a:spcPct val="0"/>
              </a:spcAft>
              <a:buChar char="–"/>
              <a:defRPr sz="2000">
                <a:solidFill>
                  <a:schemeClr val="accent2"/>
                </a:solidFill>
                <a:ea typeface="仿宋_GB2312" pitchFamily="49" charset="-122"/>
              </a:defRPr>
            </a:lvl2pPr>
            <a:lvl3pPr marL="1143000" indent="-228600" eaLnBrk="0" fontAlgn="base" hangingPunct="0">
              <a:spcBef>
                <a:spcPct val="20000"/>
              </a:spcBef>
              <a:spcAft>
                <a:spcPct val="0"/>
              </a:spcAft>
              <a:buChar char="•"/>
              <a:defRPr sz="2400">
                <a:ea typeface="宋体" pitchFamily="2" charset="-122"/>
              </a:defRPr>
            </a:lvl3pPr>
            <a:lvl4pPr marL="1600200" indent="-228600" eaLnBrk="0" fontAlgn="base" hangingPunct="0">
              <a:spcBef>
                <a:spcPct val="20000"/>
              </a:spcBef>
              <a:spcAft>
                <a:spcPct val="0"/>
              </a:spcAft>
              <a:buChar char="–"/>
              <a:defRPr sz="2000">
                <a:ea typeface="宋体" pitchFamily="2" charset="-122"/>
              </a:defRPr>
            </a:lvl4pPr>
            <a:lvl5pPr marL="2057400" indent="-228600" eaLnBrk="0" fontAlgn="base" hangingPunct="0">
              <a:spcBef>
                <a:spcPct val="20000"/>
              </a:spcBef>
              <a:spcAft>
                <a:spcPct val="0"/>
              </a:spcAft>
              <a:buChar char="»"/>
              <a:defRPr sz="2000">
                <a:ea typeface="宋体" pitchFamily="2" charset="-122"/>
              </a:defRPr>
            </a:lvl5pPr>
            <a:lvl6pPr marL="2514600" indent="-228600" eaLnBrk="0" fontAlgn="base" hangingPunct="0">
              <a:spcBef>
                <a:spcPct val="20000"/>
              </a:spcBef>
              <a:spcAft>
                <a:spcPct val="0"/>
              </a:spcAft>
              <a:buChar char="»"/>
              <a:defRPr sz="2000">
                <a:ea typeface="宋体" pitchFamily="2" charset="-122"/>
              </a:defRPr>
            </a:lvl6pPr>
            <a:lvl7pPr marL="2971800" indent="-228600" eaLnBrk="0" fontAlgn="base" hangingPunct="0">
              <a:spcBef>
                <a:spcPct val="20000"/>
              </a:spcBef>
              <a:spcAft>
                <a:spcPct val="0"/>
              </a:spcAft>
              <a:buChar char="»"/>
              <a:defRPr sz="2000">
                <a:ea typeface="宋体" pitchFamily="2" charset="-122"/>
              </a:defRPr>
            </a:lvl7pPr>
            <a:lvl8pPr marL="3429000" indent="-228600" eaLnBrk="0" fontAlgn="base" hangingPunct="0">
              <a:spcBef>
                <a:spcPct val="20000"/>
              </a:spcBef>
              <a:spcAft>
                <a:spcPct val="0"/>
              </a:spcAft>
              <a:buChar char="»"/>
              <a:defRPr sz="2000">
                <a:ea typeface="宋体" pitchFamily="2" charset="-122"/>
              </a:defRPr>
            </a:lvl8pPr>
            <a:lvl9pPr marL="3886200" indent="-228600" eaLnBrk="0" fontAlgn="base" hangingPunct="0">
              <a:spcBef>
                <a:spcPct val="20000"/>
              </a:spcBef>
              <a:spcAft>
                <a:spcPct val="0"/>
              </a:spcAft>
              <a:buChar char="»"/>
              <a:defRPr sz="2000">
                <a:ea typeface="宋体" pitchFamily="2" charset="-122"/>
              </a:defRPr>
            </a:lvl9pPr>
          </a:lstStyle>
          <a:p>
            <a:pPr algn="ctr"/>
            <a:r>
              <a:rPr lang="zh-CN" altLang="en-US" sz="1800" b="1" dirty="0" smtClean="0">
                <a:solidFill>
                  <a:schemeClr val="tx2"/>
                </a:solidFill>
              </a:rPr>
              <a:t>框架完整 思路清晰 设计精细 时尚高端</a:t>
            </a:r>
            <a:endParaRPr lang="zh-CN" altLang="en-US" sz="1800" b="1" dirty="0">
              <a:solidFill>
                <a:schemeClr val="tx2"/>
              </a:solidFill>
            </a:endParaRPr>
          </a:p>
        </p:txBody>
      </p:sp>
      <p:sp>
        <p:nvSpPr>
          <p:cNvPr id="2" name="矩形 1"/>
          <p:cNvSpPr/>
          <p:nvPr/>
        </p:nvSpPr>
        <p:spPr>
          <a:xfrm>
            <a:off x="6012628" y="4410412"/>
            <a:ext cx="2956259" cy="307777"/>
          </a:xfrm>
          <a:prstGeom prst="rect">
            <a:avLst/>
          </a:prstGeom>
        </p:spPr>
        <p:txBody>
          <a:bodyPr wrap="none">
            <a:spAutoFit/>
          </a:bodyPr>
          <a:lstStyle/>
          <a:p>
            <a:pPr algn="ctr"/>
            <a:r>
              <a:rPr lang="zh-CN" altLang="en-US" sz="1400" b="1" dirty="0" smtClean="0"/>
              <a:t>答辩人：青课</a:t>
            </a:r>
            <a:r>
              <a:rPr lang="en-US" altLang="zh-CN" sz="1400" b="1" dirty="0" smtClean="0"/>
              <a:t>     </a:t>
            </a:r>
            <a:r>
              <a:rPr lang="zh-CN" altLang="en-US" sz="1400" b="1" dirty="0" smtClean="0"/>
              <a:t>指导老师：</a:t>
            </a:r>
            <a:r>
              <a:rPr lang="en-US" altLang="zh-CN" sz="1400" b="1" dirty="0" smtClean="0"/>
              <a:t>XXXXXX</a:t>
            </a:r>
            <a:endParaRPr lang="zh-CN" altLang="en-US" sz="1400" b="1" dirty="0"/>
          </a:p>
        </p:txBody>
      </p:sp>
      <p:pic>
        <p:nvPicPr>
          <p:cNvPr id="16" name="bg.mp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969690" y="-6004048"/>
            <a:ext cx="487363" cy="487363"/>
          </a:xfrm>
          <a:prstGeom prst="rect">
            <a:avLst/>
          </a:prstGeom>
        </p:spPr>
      </p:pic>
      <p:sp>
        <p:nvSpPr>
          <p:cNvPr id="19" name="Freeform 7"/>
          <p:cNvSpPr/>
          <p:nvPr/>
        </p:nvSpPr>
        <p:spPr bwMode="auto">
          <a:xfrm>
            <a:off x="4211638" y="1128712"/>
            <a:ext cx="938213" cy="2454275"/>
          </a:xfrm>
          <a:custGeom>
            <a:avLst/>
            <a:gdLst>
              <a:gd name="T0" fmla="*/ 362 w 365"/>
              <a:gd name="T1" fmla="*/ 955 h 955"/>
              <a:gd name="T2" fmla="*/ 235 w 365"/>
              <a:gd name="T3" fmla="*/ 417 h 955"/>
              <a:gd name="T4" fmla="*/ 0 w 365"/>
              <a:gd name="T5" fmla="*/ 0 h 955"/>
              <a:gd name="T6" fmla="*/ 1 w 365"/>
              <a:gd name="T7" fmla="*/ 0 h 955"/>
              <a:gd name="T8" fmla="*/ 236 w 365"/>
              <a:gd name="T9" fmla="*/ 416 h 955"/>
              <a:gd name="T10" fmla="*/ 328 w 365"/>
              <a:gd name="T11" fmla="*/ 671 h 955"/>
              <a:gd name="T12" fmla="*/ 363 w 365"/>
              <a:gd name="T13" fmla="*/ 955 h 955"/>
              <a:gd name="T14" fmla="*/ 362 w 365"/>
              <a:gd name="T15" fmla="*/ 955 h 9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5" h="955">
                <a:moveTo>
                  <a:pt x="362" y="955"/>
                </a:moveTo>
                <a:cubicBezTo>
                  <a:pt x="365" y="787"/>
                  <a:pt x="325" y="616"/>
                  <a:pt x="235" y="417"/>
                </a:cubicBezTo>
                <a:cubicBezTo>
                  <a:pt x="176" y="286"/>
                  <a:pt x="104" y="158"/>
                  <a:pt x="0" y="0"/>
                </a:cubicBezTo>
                <a:cubicBezTo>
                  <a:pt x="1" y="0"/>
                  <a:pt x="1" y="0"/>
                  <a:pt x="1" y="0"/>
                </a:cubicBezTo>
                <a:cubicBezTo>
                  <a:pt x="105" y="157"/>
                  <a:pt x="177" y="286"/>
                  <a:pt x="236" y="416"/>
                </a:cubicBezTo>
                <a:cubicBezTo>
                  <a:pt x="277" y="507"/>
                  <a:pt x="307" y="591"/>
                  <a:pt x="328" y="671"/>
                </a:cubicBezTo>
                <a:cubicBezTo>
                  <a:pt x="353" y="770"/>
                  <a:pt x="364" y="863"/>
                  <a:pt x="363" y="955"/>
                </a:cubicBezTo>
                <a:lnTo>
                  <a:pt x="362" y="955"/>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0" name="Freeform 8"/>
          <p:cNvSpPr/>
          <p:nvPr/>
        </p:nvSpPr>
        <p:spPr bwMode="auto">
          <a:xfrm>
            <a:off x="4540250" y="1273175"/>
            <a:ext cx="604838" cy="2309813"/>
          </a:xfrm>
          <a:custGeom>
            <a:avLst/>
            <a:gdLst>
              <a:gd name="T0" fmla="*/ 234 w 235"/>
              <a:gd name="T1" fmla="*/ 899 h 899"/>
              <a:gd name="T2" fmla="*/ 54 w 235"/>
              <a:gd name="T3" fmla="*/ 544 h 899"/>
              <a:gd name="T4" fmla="*/ 18 w 235"/>
              <a:gd name="T5" fmla="*/ 0 h 899"/>
              <a:gd name="T6" fmla="*/ 19 w 235"/>
              <a:gd name="T7" fmla="*/ 0 h 899"/>
              <a:gd name="T8" fmla="*/ 55 w 235"/>
              <a:gd name="T9" fmla="*/ 544 h 899"/>
              <a:gd name="T10" fmla="*/ 235 w 235"/>
              <a:gd name="T11" fmla="*/ 899 h 899"/>
              <a:gd name="T12" fmla="*/ 234 w 235"/>
              <a:gd name="T13" fmla="*/ 899 h 899"/>
            </a:gdLst>
            <a:ahLst/>
            <a:cxnLst>
              <a:cxn ang="0">
                <a:pos x="T0" y="T1"/>
              </a:cxn>
              <a:cxn ang="0">
                <a:pos x="T2" y="T3"/>
              </a:cxn>
              <a:cxn ang="0">
                <a:pos x="T4" y="T5"/>
              </a:cxn>
              <a:cxn ang="0">
                <a:pos x="T6" y="T7"/>
              </a:cxn>
              <a:cxn ang="0">
                <a:pos x="T8" y="T9"/>
              </a:cxn>
              <a:cxn ang="0">
                <a:pos x="T10" y="T11"/>
              </a:cxn>
              <a:cxn ang="0">
                <a:pos x="T12" y="T13"/>
              </a:cxn>
            </a:cxnLst>
            <a:rect l="0" t="0" r="r" b="b"/>
            <a:pathLst>
              <a:path w="235" h="899">
                <a:moveTo>
                  <a:pt x="234" y="899"/>
                </a:moveTo>
                <a:cubicBezTo>
                  <a:pt x="153" y="802"/>
                  <a:pt x="91" y="679"/>
                  <a:pt x="54" y="544"/>
                </a:cubicBezTo>
                <a:cubicBezTo>
                  <a:pt x="13" y="389"/>
                  <a:pt x="0" y="206"/>
                  <a:pt x="18" y="0"/>
                </a:cubicBezTo>
                <a:cubicBezTo>
                  <a:pt x="19" y="0"/>
                  <a:pt x="19" y="0"/>
                  <a:pt x="19" y="0"/>
                </a:cubicBezTo>
                <a:cubicBezTo>
                  <a:pt x="1" y="206"/>
                  <a:pt x="14" y="389"/>
                  <a:pt x="55" y="544"/>
                </a:cubicBezTo>
                <a:cubicBezTo>
                  <a:pt x="92" y="679"/>
                  <a:pt x="154" y="801"/>
                  <a:pt x="235" y="899"/>
                </a:cubicBezTo>
                <a:lnTo>
                  <a:pt x="234" y="899"/>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1" name="Freeform 10"/>
          <p:cNvSpPr/>
          <p:nvPr/>
        </p:nvSpPr>
        <p:spPr bwMode="auto">
          <a:xfrm>
            <a:off x="5116513" y="265112"/>
            <a:ext cx="514350" cy="3317875"/>
          </a:xfrm>
          <a:custGeom>
            <a:avLst/>
            <a:gdLst>
              <a:gd name="T0" fmla="*/ 11 w 200"/>
              <a:gd name="T1" fmla="*/ 1291 h 1291"/>
              <a:gd name="T2" fmla="*/ 10 w 200"/>
              <a:gd name="T3" fmla="*/ 1291 h 1291"/>
              <a:gd name="T4" fmla="*/ 189 w 200"/>
              <a:gd name="T5" fmla="*/ 603 h 1291"/>
              <a:gd name="T6" fmla="*/ 0 w 200"/>
              <a:gd name="T7" fmla="*/ 0 h 1291"/>
              <a:gd name="T8" fmla="*/ 1 w 200"/>
              <a:gd name="T9" fmla="*/ 0 h 1291"/>
              <a:gd name="T10" fmla="*/ 132 w 200"/>
              <a:gd name="T11" fmla="*/ 280 h 1291"/>
              <a:gd name="T12" fmla="*/ 189 w 200"/>
              <a:gd name="T13" fmla="*/ 603 h 1291"/>
              <a:gd name="T14" fmla="*/ 11 w 200"/>
              <a:gd name="T15" fmla="*/ 1291 h 12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0" h="1291">
                <a:moveTo>
                  <a:pt x="11" y="1291"/>
                </a:moveTo>
                <a:cubicBezTo>
                  <a:pt x="10" y="1291"/>
                  <a:pt x="10" y="1291"/>
                  <a:pt x="10" y="1291"/>
                </a:cubicBezTo>
                <a:cubicBezTo>
                  <a:pt x="136" y="1091"/>
                  <a:pt x="199" y="846"/>
                  <a:pt x="189" y="603"/>
                </a:cubicBezTo>
                <a:cubicBezTo>
                  <a:pt x="179" y="388"/>
                  <a:pt x="114" y="179"/>
                  <a:pt x="0" y="0"/>
                </a:cubicBezTo>
                <a:cubicBezTo>
                  <a:pt x="1" y="0"/>
                  <a:pt x="1" y="0"/>
                  <a:pt x="1" y="0"/>
                </a:cubicBezTo>
                <a:cubicBezTo>
                  <a:pt x="56" y="86"/>
                  <a:pt x="100" y="180"/>
                  <a:pt x="132" y="280"/>
                </a:cubicBezTo>
                <a:cubicBezTo>
                  <a:pt x="165" y="385"/>
                  <a:pt x="185" y="493"/>
                  <a:pt x="189" y="603"/>
                </a:cubicBezTo>
                <a:cubicBezTo>
                  <a:pt x="200" y="846"/>
                  <a:pt x="137" y="1091"/>
                  <a:pt x="11" y="129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4" name="Freeform 11"/>
          <p:cNvSpPr/>
          <p:nvPr/>
        </p:nvSpPr>
        <p:spPr bwMode="auto">
          <a:xfrm>
            <a:off x="4510088" y="3582988"/>
            <a:ext cx="631825" cy="1398588"/>
          </a:xfrm>
          <a:custGeom>
            <a:avLst/>
            <a:gdLst>
              <a:gd name="T0" fmla="*/ 0 w 246"/>
              <a:gd name="T1" fmla="*/ 544 h 544"/>
              <a:gd name="T2" fmla="*/ 0 w 246"/>
              <a:gd name="T3" fmla="*/ 544 h 544"/>
              <a:gd name="T4" fmla="*/ 180 w 246"/>
              <a:gd name="T5" fmla="*/ 267 h 544"/>
              <a:gd name="T6" fmla="*/ 246 w 246"/>
              <a:gd name="T7" fmla="*/ 0 h 544"/>
              <a:gd name="T8" fmla="*/ 246 w 246"/>
              <a:gd name="T9" fmla="*/ 0 h 544"/>
              <a:gd name="T10" fmla="*/ 181 w 246"/>
              <a:gd name="T11" fmla="*/ 267 h 544"/>
              <a:gd name="T12" fmla="*/ 106 w 246"/>
              <a:gd name="T13" fmla="*/ 409 h 544"/>
              <a:gd name="T14" fmla="*/ 0 w 246"/>
              <a:gd name="T15" fmla="*/ 544 h 5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544">
                <a:moveTo>
                  <a:pt x="0" y="544"/>
                </a:moveTo>
                <a:cubicBezTo>
                  <a:pt x="0" y="544"/>
                  <a:pt x="0" y="544"/>
                  <a:pt x="0" y="544"/>
                </a:cubicBezTo>
                <a:cubicBezTo>
                  <a:pt x="78" y="460"/>
                  <a:pt x="138" y="366"/>
                  <a:pt x="180" y="267"/>
                </a:cubicBezTo>
                <a:cubicBezTo>
                  <a:pt x="216" y="182"/>
                  <a:pt x="238" y="92"/>
                  <a:pt x="246" y="0"/>
                </a:cubicBezTo>
                <a:cubicBezTo>
                  <a:pt x="246" y="0"/>
                  <a:pt x="246" y="0"/>
                  <a:pt x="246" y="0"/>
                </a:cubicBezTo>
                <a:cubicBezTo>
                  <a:pt x="239" y="92"/>
                  <a:pt x="216" y="182"/>
                  <a:pt x="181" y="267"/>
                </a:cubicBezTo>
                <a:cubicBezTo>
                  <a:pt x="160" y="315"/>
                  <a:pt x="135" y="363"/>
                  <a:pt x="106" y="409"/>
                </a:cubicBezTo>
                <a:cubicBezTo>
                  <a:pt x="75" y="456"/>
                  <a:pt x="39" y="502"/>
                  <a:pt x="0" y="544"/>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6" name="Freeform 12"/>
          <p:cNvSpPr/>
          <p:nvPr/>
        </p:nvSpPr>
        <p:spPr bwMode="auto">
          <a:xfrm>
            <a:off x="4510088" y="3914775"/>
            <a:ext cx="896938" cy="1066800"/>
          </a:xfrm>
          <a:custGeom>
            <a:avLst/>
            <a:gdLst>
              <a:gd name="T0" fmla="*/ 0 w 349"/>
              <a:gd name="T1" fmla="*/ 415 h 415"/>
              <a:gd name="T2" fmla="*/ 0 w 349"/>
              <a:gd name="T3" fmla="*/ 415 h 415"/>
              <a:gd name="T4" fmla="*/ 349 w 349"/>
              <a:gd name="T5" fmla="*/ 0 h 415"/>
              <a:gd name="T6" fmla="*/ 349 w 349"/>
              <a:gd name="T7" fmla="*/ 0 h 415"/>
              <a:gd name="T8" fmla="*/ 197 w 349"/>
              <a:gd name="T9" fmla="*/ 219 h 415"/>
              <a:gd name="T10" fmla="*/ 0 w 349"/>
              <a:gd name="T11" fmla="*/ 415 h 415"/>
            </a:gdLst>
            <a:ahLst/>
            <a:cxnLst>
              <a:cxn ang="0">
                <a:pos x="T0" y="T1"/>
              </a:cxn>
              <a:cxn ang="0">
                <a:pos x="T2" y="T3"/>
              </a:cxn>
              <a:cxn ang="0">
                <a:pos x="T4" y="T5"/>
              </a:cxn>
              <a:cxn ang="0">
                <a:pos x="T6" y="T7"/>
              </a:cxn>
              <a:cxn ang="0">
                <a:pos x="T8" y="T9"/>
              </a:cxn>
              <a:cxn ang="0">
                <a:pos x="T10" y="T11"/>
              </a:cxn>
            </a:cxnLst>
            <a:rect l="0" t="0" r="r" b="b"/>
            <a:pathLst>
              <a:path w="349" h="415">
                <a:moveTo>
                  <a:pt x="0" y="415"/>
                </a:moveTo>
                <a:cubicBezTo>
                  <a:pt x="0" y="415"/>
                  <a:pt x="0" y="415"/>
                  <a:pt x="0" y="415"/>
                </a:cubicBezTo>
                <a:cubicBezTo>
                  <a:pt x="142" y="297"/>
                  <a:pt x="263" y="153"/>
                  <a:pt x="349" y="0"/>
                </a:cubicBezTo>
                <a:cubicBezTo>
                  <a:pt x="349" y="0"/>
                  <a:pt x="349" y="0"/>
                  <a:pt x="349" y="0"/>
                </a:cubicBezTo>
                <a:cubicBezTo>
                  <a:pt x="306" y="76"/>
                  <a:pt x="256" y="150"/>
                  <a:pt x="197" y="219"/>
                </a:cubicBezTo>
                <a:cubicBezTo>
                  <a:pt x="138" y="290"/>
                  <a:pt x="72" y="355"/>
                  <a:pt x="0" y="415"/>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7" name="Freeform 16"/>
          <p:cNvSpPr/>
          <p:nvPr/>
        </p:nvSpPr>
        <p:spPr bwMode="auto">
          <a:xfrm>
            <a:off x="2498725" y="2563812"/>
            <a:ext cx="581025" cy="3446463"/>
          </a:xfrm>
          <a:custGeom>
            <a:avLst/>
            <a:gdLst>
              <a:gd name="T0" fmla="*/ 0 w 226"/>
              <a:gd name="T1" fmla="*/ 1341 h 1341"/>
              <a:gd name="T2" fmla="*/ 0 w 226"/>
              <a:gd name="T3" fmla="*/ 1341 h 1341"/>
              <a:gd name="T4" fmla="*/ 76 w 226"/>
              <a:gd name="T5" fmla="*/ 1177 h 1341"/>
              <a:gd name="T6" fmla="*/ 144 w 226"/>
              <a:gd name="T7" fmla="*/ 754 h 1341"/>
              <a:gd name="T8" fmla="*/ 182 w 226"/>
              <a:gd name="T9" fmla="*/ 361 h 1341"/>
              <a:gd name="T10" fmla="*/ 192 w 226"/>
              <a:gd name="T11" fmla="*/ 251 h 1341"/>
              <a:gd name="T12" fmla="*/ 209 w 226"/>
              <a:gd name="T13" fmla="*/ 84 h 1341"/>
              <a:gd name="T14" fmla="*/ 226 w 226"/>
              <a:gd name="T15" fmla="*/ 0 h 1341"/>
              <a:gd name="T16" fmla="*/ 226 w 226"/>
              <a:gd name="T17" fmla="*/ 0 h 1341"/>
              <a:gd name="T18" fmla="*/ 210 w 226"/>
              <a:gd name="T19" fmla="*/ 84 h 1341"/>
              <a:gd name="T20" fmla="*/ 193 w 226"/>
              <a:gd name="T21" fmla="*/ 251 h 1341"/>
              <a:gd name="T22" fmla="*/ 183 w 226"/>
              <a:gd name="T23" fmla="*/ 361 h 1341"/>
              <a:gd name="T24" fmla="*/ 145 w 226"/>
              <a:gd name="T25" fmla="*/ 754 h 1341"/>
              <a:gd name="T26" fmla="*/ 77 w 226"/>
              <a:gd name="T27" fmla="*/ 1178 h 1341"/>
              <a:gd name="T28" fmla="*/ 0 w 226"/>
              <a:gd name="T29" fmla="*/ 1341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 h="1341">
                <a:moveTo>
                  <a:pt x="0" y="1341"/>
                </a:moveTo>
                <a:cubicBezTo>
                  <a:pt x="0" y="1341"/>
                  <a:pt x="0" y="1341"/>
                  <a:pt x="0" y="1341"/>
                </a:cubicBezTo>
                <a:cubicBezTo>
                  <a:pt x="28" y="1322"/>
                  <a:pt x="52" y="1272"/>
                  <a:pt x="76" y="1177"/>
                </a:cubicBezTo>
                <a:cubicBezTo>
                  <a:pt x="101" y="1077"/>
                  <a:pt x="122" y="947"/>
                  <a:pt x="144" y="754"/>
                </a:cubicBezTo>
                <a:cubicBezTo>
                  <a:pt x="160" y="618"/>
                  <a:pt x="171" y="487"/>
                  <a:pt x="182" y="361"/>
                </a:cubicBezTo>
                <a:cubicBezTo>
                  <a:pt x="186" y="323"/>
                  <a:pt x="189" y="287"/>
                  <a:pt x="192" y="251"/>
                </a:cubicBezTo>
                <a:cubicBezTo>
                  <a:pt x="198" y="189"/>
                  <a:pt x="203" y="131"/>
                  <a:pt x="209" y="84"/>
                </a:cubicBezTo>
                <a:cubicBezTo>
                  <a:pt x="214" y="45"/>
                  <a:pt x="219" y="18"/>
                  <a:pt x="226" y="0"/>
                </a:cubicBezTo>
                <a:cubicBezTo>
                  <a:pt x="226" y="0"/>
                  <a:pt x="226" y="0"/>
                  <a:pt x="226" y="0"/>
                </a:cubicBezTo>
                <a:cubicBezTo>
                  <a:pt x="219" y="18"/>
                  <a:pt x="215" y="46"/>
                  <a:pt x="210" y="84"/>
                </a:cubicBezTo>
                <a:cubicBezTo>
                  <a:pt x="204" y="131"/>
                  <a:pt x="198" y="189"/>
                  <a:pt x="193" y="251"/>
                </a:cubicBezTo>
                <a:cubicBezTo>
                  <a:pt x="190" y="287"/>
                  <a:pt x="186" y="323"/>
                  <a:pt x="183" y="361"/>
                </a:cubicBezTo>
                <a:cubicBezTo>
                  <a:pt x="172" y="487"/>
                  <a:pt x="161" y="618"/>
                  <a:pt x="145" y="754"/>
                </a:cubicBezTo>
                <a:cubicBezTo>
                  <a:pt x="123" y="947"/>
                  <a:pt x="102" y="1077"/>
                  <a:pt x="77" y="1178"/>
                </a:cubicBezTo>
                <a:cubicBezTo>
                  <a:pt x="53" y="1273"/>
                  <a:pt x="29" y="1323"/>
                  <a:pt x="0" y="134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8" name="Freeform 21"/>
          <p:cNvSpPr/>
          <p:nvPr/>
        </p:nvSpPr>
        <p:spPr bwMode="auto">
          <a:xfrm>
            <a:off x="708025" y="2563812"/>
            <a:ext cx="2371725" cy="3471863"/>
          </a:xfrm>
          <a:custGeom>
            <a:avLst/>
            <a:gdLst>
              <a:gd name="T0" fmla="*/ 0 w 923"/>
              <a:gd name="T1" fmla="*/ 1351 h 1351"/>
              <a:gd name="T2" fmla="*/ 0 w 923"/>
              <a:gd name="T3" fmla="*/ 1350 h 1351"/>
              <a:gd name="T4" fmla="*/ 51 w 923"/>
              <a:gd name="T5" fmla="*/ 1299 h 1351"/>
              <a:gd name="T6" fmla="*/ 128 w 923"/>
              <a:gd name="T7" fmla="*/ 1187 h 1351"/>
              <a:gd name="T8" fmla="*/ 235 w 923"/>
              <a:gd name="T9" fmla="*/ 1009 h 1351"/>
              <a:gd name="T10" fmla="*/ 303 w 923"/>
              <a:gd name="T11" fmla="*/ 892 h 1351"/>
              <a:gd name="T12" fmla="*/ 370 w 923"/>
              <a:gd name="T13" fmla="*/ 778 h 1351"/>
              <a:gd name="T14" fmla="*/ 674 w 923"/>
              <a:gd name="T15" fmla="*/ 291 h 1351"/>
              <a:gd name="T16" fmla="*/ 810 w 923"/>
              <a:gd name="T17" fmla="*/ 112 h 1351"/>
              <a:gd name="T18" fmla="*/ 923 w 923"/>
              <a:gd name="T19" fmla="*/ 0 h 1351"/>
              <a:gd name="T20" fmla="*/ 923 w 923"/>
              <a:gd name="T21" fmla="*/ 1 h 1351"/>
              <a:gd name="T22" fmla="*/ 811 w 923"/>
              <a:gd name="T23" fmla="*/ 113 h 1351"/>
              <a:gd name="T24" fmla="*/ 675 w 923"/>
              <a:gd name="T25" fmla="*/ 292 h 1351"/>
              <a:gd name="T26" fmla="*/ 370 w 923"/>
              <a:gd name="T27" fmla="*/ 778 h 1351"/>
              <a:gd name="T28" fmla="*/ 304 w 923"/>
              <a:gd name="T29" fmla="*/ 893 h 1351"/>
              <a:gd name="T30" fmla="*/ 235 w 923"/>
              <a:gd name="T31" fmla="*/ 1010 h 1351"/>
              <a:gd name="T32" fmla="*/ 129 w 923"/>
              <a:gd name="T33" fmla="*/ 1188 h 1351"/>
              <a:gd name="T34" fmla="*/ 52 w 923"/>
              <a:gd name="T35" fmla="*/ 1300 h 1351"/>
              <a:gd name="T36" fmla="*/ 0 w 923"/>
              <a:gd name="T37" fmla="*/ 1351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23" h="1351">
                <a:moveTo>
                  <a:pt x="0" y="1351"/>
                </a:moveTo>
                <a:cubicBezTo>
                  <a:pt x="0" y="1350"/>
                  <a:pt x="0" y="1350"/>
                  <a:pt x="0" y="1350"/>
                </a:cubicBezTo>
                <a:cubicBezTo>
                  <a:pt x="14" y="1341"/>
                  <a:pt x="31" y="1325"/>
                  <a:pt x="51" y="1299"/>
                </a:cubicBezTo>
                <a:cubicBezTo>
                  <a:pt x="73" y="1272"/>
                  <a:pt x="97" y="1236"/>
                  <a:pt x="128" y="1187"/>
                </a:cubicBezTo>
                <a:cubicBezTo>
                  <a:pt x="157" y="1141"/>
                  <a:pt x="191" y="1084"/>
                  <a:pt x="235" y="1009"/>
                </a:cubicBezTo>
                <a:cubicBezTo>
                  <a:pt x="257" y="972"/>
                  <a:pt x="279" y="933"/>
                  <a:pt x="303" y="892"/>
                </a:cubicBezTo>
                <a:cubicBezTo>
                  <a:pt x="324" y="855"/>
                  <a:pt x="347" y="817"/>
                  <a:pt x="370" y="778"/>
                </a:cubicBezTo>
                <a:cubicBezTo>
                  <a:pt x="465" y="615"/>
                  <a:pt x="568" y="444"/>
                  <a:pt x="674" y="291"/>
                </a:cubicBezTo>
                <a:cubicBezTo>
                  <a:pt x="724" y="219"/>
                  <a:pt x="769" y="160"/>
                  <a:pt x="810" y="112"/>
                </a:cubicBezTo>
                <a:cubicBezTo>
                  <a:pt x="851" y="64"/>
                  <a:pt x="888" y="27"/>
                  <a:pt x="923" y="0"/>
                </a:cubicBezTo>
                <a:cubicBezTo>
                  <a:pt x="923" y="1"/>
                  <a:pt x="923" y="1"/>
                  <a:pt x="923" y="1"/>
                </a:cubicBezTo>
                <a:cubicBezTo>
                  <a:pt x="889" y="28"/>
                  <a:pt x="852" y="65"/>
                  <a:pt x="811" y="113"/>
                </a:cubicBezTo>
                <a:cubicBezTo>
                  <a:pt x="770" y="161"/>
                  <a:pt x="725" y="219"/>
                  <a:pt x="675" y="292"/>
                </a:cubicBezTo>
                <a:cubicBezTo>
                  <a:pt x="569" y="444"/>
                  <a:pt x="466" y="616"/>
                  <a:pt x="370" y="778"/>
                </a:cubicBezTo>
                <a:cubicBezTo>
                  <a:pt x="348" y="817"/>
                  <a:pt x="325" y="856"/>
                  <a:pt x="304" y="893"/>
                </a:cubicBezTo>
                <a:cubicBezTo>
                  <a:pt x="280" y="934"/>
                  <a:pt x="258" y="972"/>
                  <a:pt x="235" y="1010"/>
                </a:cubicBezTo>
                <a:cubicBezTo>
                  <a:pt x="192" y="1085"/>
                  <a:pt x="158" y="1141"/>
                  <a:pt x="129" y="1188"/>
                </a:cubicBezTo>
                <a:cubicBezTo>
                  <a:pt x="98" y="1237"/>
                  <a:pt x="73" y="1272"/>
                  <a:pt x="52" y="1300"/>
                </a:cubicBezTo>
                <a:cubicBezTo>
                  <a:pt x="31" y="1326"/>
                  <a:pt x="15" y="1342"/>
                  <a:pt x="0" y="135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9" name="Freeform 22"/>
          <p:cNvSpPr/>
          <p:nvPr/>
        </p:nvSpPr>
        <p:spPr bwMode="auto">
          <a:xfrm>
            <a:off x="708025" y="1749425"/>
            <a:ext cx="3670300" cy="4286251"/>
          </a:xfrm>
          <a:custGeom>
            <a:avLst/>
            <a:gdLst>
              <a:gd name="T0" fmla="*/ 0 w 1428"/>
              <a:gd name="T1" fmla="*/ 1668 h 1668"/>
              <a:gd name="T2" fmla="*/ 0 w 1428"/>
              <a:gd name="T3" fmla="*/ 1667 h 1668"/>
              <a:gd name="T4" fmla="*/ 138 w 1428"/>
              <a:gd name="T5" fmla="*/ 1610 h 1668"/>
              <a:gd name="T6" fmla="*/ 328 w 1428"/>
              <a:gd name="T7" fmla="*/ 1463 h 1668"/>
              <a:gd name="T8" fmla="*/ 563 w 1428"/>
              <a:gd name="T9" fmla="*/ 1219 h 1668"/>
              <a:gd name="T10" fmla="*/ 818 w 1428"/>
              <a:gd name="T11" fmla="*/ 903 h 1668"/>
              <a:gd name="T12" fmla="*/ 1055 w 1428"/>
              <a:gd name="T13" fmla="*/ 573 h 1668"/>
              <a:gd name="T14" fmla="*/ 1239 w 1428"/>
              <a:gd name="T15" fmla="*/ 295 h 1668"/>
              <a:gd name="T16" fmla="*/ 1338 w 1428"/>
              <a:gd name="T17" fmla="*/ 139 h 1668"/>
              <a:gd name="T18" fmla="*/ 1360 w 1428"/>
              <a:gd name="T19" fmla="*/ 104 h 1668"/>
              <a:gd name="T20" fmla="*/ 1427 w 1428"/>
              <a:gd name="T21" fmla="*/ 0 h 1668"/>
              <a:gd name="T22" fmla="*/ 1428 w 1428"/>
              <a:gd name="T23" fmla="*/ 1 h 1668"/>
              <a:gd name="T24" fmla="*/ 1361 w 1428"/>
              <a:gd name="T25" fmla="*/ 104 h 1668"/>
              <a:gd name="T26" fmla="*/ 1339 w 1428"/>
              <a:gd name="T27" fmla="*/ 140 h 1668"/>
              <a:gd name="T28" fmla="*/ 1240 w 1428"/>
              <a:gd name="T29" fmla="*/ 296 h 1668"/>
              <a:gd name="T30" fmla="*/ 1056 w 1428"/>
              <a:gd name="T31" fmla="*/ 574 h 1668"/>
              <a:gd name="T32" fmla="*/ 819 w 1428"/>
              <a:gd name="T33" fmla="*/ 903 h 1668"/>
              <a:gd name="T34" fmla="*/ 564 w 1428"/>
              <a:gd name="T35" fmla="*/ 1220 h 1668"/>
              <a:gd name="T36" fmla="*/ 328 w 1428"/>
              <a:gd name="T37" fmla="*/ 1464 h 1668"/>
              <a:gd name="T38" fmla="*/ 139 w 1428"/>
              <a:gd name="T39" fmla="*/ 1611 h 1668"/>
              <a:gd name="T40" fmla="*/ 0 w 1428"/>
              <a:gd name="T41" fmla="*/ 166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28" h="1668">
                <a:moveTo>
                  <a:pt x="0" y="1668"/>
                </a:moveTo>
                <a:cubicBezTo>
                  <a:pt x="0" y="1667"/>
                  <a:pt x="0" y="1667"/>
                  <a:pt x="0" y="1667"/>
                </a:cubicBezTo>
                <a:cubicBezTo>
                  <a:pt x="40" y="1661"/>
                  <a:pt x="86" y="1642"/>
                  <a:pt x="138" y="1610"/>
                </a:cubicBezTo>
                <a:cubicBezTo>
                  <a:pt x="196" y="1576"/>
                  <a:pt x="259" y="1526"/>
                  <a:pt x="328" y="1463"/>
                </a:cubicBezTo>
                <a:cubicBezTo>
                  <a:pt x="398" y="1399"/>
                  <a:pt x="475" y="1319"/>
                  <a:pt x="563" y="1219"/>
                </a:cubicBezTo>
                <a:cubicBezTo>
                  <a:pt x="645" y="1124"/>
                  <a:pt x="731" y="1018"/>
                  <a:pt x="818" y="903"/>
                </a:cubicBezTo>
                <a:cubicBezTo>
                  <a:pt x="899" y="796"/>
                  <a:pt x="978" y="685"/>
                  <a:pt x="1055" y="573"/>
                </a:cubicBezTo>
                <a:cubicBezTo>
                  <a:pt x="1122" y="475"/>
                  <a:pt x="1184" y="382"/>
                  <a:pt x="1239" y="295"/>
                </a:cubicBezTo>
                <a:cubicBezTo>
                  <a:pt x="1277" y="237"/>
                  <a:pt x="1309" y="185"/>
                  <a:pt x="1338" y="139"/>
                </a:cubicBezTo>
                <a:cubicBezTo>
                  <a:pt x="1346" y="127"/>
                  <a:pt x="1353" y="115"/>
                  <a:pt x="1360" y="104"/>
                </a:cubicBezTo>
                <a:cubicBezTo>
                  <a:pt x="1389" y="57"/>
                  <a:pt x="1410" y="25"/>
                  <a:pt x="1427" y="0"/>
                </a:cubicBezTo>
                <a:cubicBezTo>
                  <a:pt x="1428" y="1"/>
                  <a:pt x="1428" y="1"/>
                  <a:pt x="1428" y="1"/>
                </a:cubicBezTo>
                <a:cubicBezTo>
                  <a:pt x="1411" y="26"/>
                  <a:pt x="1390" y="58"/>
                  <a:pt x="1361" y="104"/>
                </a:cubicBezTo>
                <a:cubicBezTo>
                  <a:pt x="1354" y="116"/>
                  <a:pt x="1346" y="127"/>
                  <a:pt x="1339" y="140"/>
                </a:cubicBezTo>
                <a:cubicBezTo>
                  <a:pt x="1310" y="185"/>
                  <a:pt x="1277" y="237"/>
                  <a:pt x="1240" y="296"/>
                </a:cubicBezTo>
                <a:cubicBezTo>
                  <a:pt x="1185" y="382"/>
                  <a:pt x="1123" y="476"/>
                  <a:pt x="1056" y="574"/>
                </a:cubicBezTo>
                <a:cubicBezTo>
                  <a:pt x="979" y="686"/>
                  <a:pt x="900" y="797"/>
                  <a:pt x="819" y="903"/>
                </a:cubicBezTo>
                <a:cubicBezTo>
                  <a:pt x="732" y="1019"/>
                  <a:pt x="646" y="1125"/>
                  <a:pt x="564" y="1220"/>
                </a:cubicBezTo>
                <a:cubicBezTo>
                  <a:pt x="476" y="1320"/>
                  <a:pt x="399" y="1400"/>
                  <a:pt x="328" y="1464"/>
                </a:cubicBezTo>
                <a:cubicBezTo>
                  <a:pt x="260" y="1527"/>
                  <a:pt x="196" y="1576"/>
                  <a:pt x="139" y="1611"/>
                </a:cubicBezTo>
                <a:cubicBezTo>
                  <a:pt x="87" y="1643"/>
                  <a:pt x="40" y="1662"/>
                  <a:pt x="0" y="1668"/>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0" name="Freeform 25"/>
          <p:cNvSpPr/>
          <p:nvPr/>
        </p:nvSpPr>
        <p:spPr bwMode="auto">
          <a:xfrm>
            <a:off x="-1141412" y="4981575"/>
            <a:ext cx="5651500" cy="1219200"/>
          </a:xfrm>
          <a:custGeom>
            <a:avLst/>
            <a:gdLst>
              <a:gd name="T0" fmla="*/ 517 w 2198"/>
              <a:gd name="T1" fmla="*/ 376 h 474"/>
              <a:gd name="T2" fmla="*/ 0 w 2198"/>
              <a:gd name="T3" fmla="*/ 170 h 474"/>
              <a:gd name="T4" fmla="*/ 1 w 2198"/>
              <a:gd name="T5" fmla="*/ 169 h 474"/>
              <a:gd name="T6" fmla="*/ 1259 w 2198"/>
              <a:gd name="T7" fmla="*/ 426 h 474"/>
              <a:gd name="T8" fmla="*/ 1819 w 2198"/>
              <a:gd name="T9" fmla="*/ 271 h 474"/>
              <a:gd name="T10" fmla="*/ 2197 w 2198"/>
              <a:gd name="T11" fmla="*/ 0 h 474"/>
              <a:gd name="T12" fmla="*/ 2198 w 2198"/>
              <a:gd name="T13" fmla="*/ 0 h 474"/>
              <a:gd name="T14" fmla="*/ 2029 w 2198"/>
              <a:gd name="T15" fmla="*/ 147 h 474"/>
              <a:gd name="T16" fmla="*/ 1819 w 2198"/>
              <a:gd name="T17" fmla="*/ 271 h 474"/>
              <a:gd name="T18" fmla="*/ 1554 w 2198"/>
              <a:gd name="T19" fmla="*/ 370 h 474"/>
              <a:gd name="T20" fmla="*/ 1259 w 2198"/>
              <a:gd name="T21" fmla="*/ 427 h 474"/>
              <a:gd name="T22" fmla="*/ 517 w 2198"/>
              <a:gd name="T23" fmla="*/ 37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98" h="474">
                <a:moveTo>
                  <a:pt x="517" y="376"/>
                </a:moveTo>
                <a:cubicBezTo>
                  <a:pt x="334" y="330"/>
                  <a:pt x="159" y="261"/>
                  <a:pt x="0" y="170"/>
                </a:cubicBezTo>
                <a:cubicBezTo>
                  <a:pt x="1" y="169"/>
                  <a:pt x="1" y="169"/>
                  <a:pt x="1" y="169"/>
                </a:cubicBezTo>
                <a:cubicBezTo>
                  <a:pt x="368" y="381"/>
                  <a:pt x="826" y="474"/>
                  <a:pt x="1259" y="426"/>
                </a:cubicBezTo>
                <a:cubicBezTo>
                  <a:pt x="1460" y="404"/>
                  <a:pt x="1653" y="350"/>
                  <a:pt x="1819" y="271"/>
                </a:cubicBezTo>
                <a:cubicBezTo>
                  <a:pt x="1966" y="200"/>
                  <a:pt x="2097" y="107"/>
                  <a:pt x="2197" y="0"/>
                </a:cubicBezTo>
                <a:cubicBezTo>
                  <a:pt x="2198" y="0"/>
                  <a:pt x="2198" y="0"/>
                  <a:pt x="2198" y="0"/>
                </a:cubicBezTo>
                <a:cubicBezTo>
                  <a:pt x="2148" y="53"/>
                  <a:pt x="2091" y="102"/>
                  <a:pt x="2029" y="147"/>
                </a:cubicBezTo>
                <a:cubicBezTo>
                  <a:pt x="1965" y="194"/>
                  <a:pt x="1894" y="236"/>
                  <a:pt x="1819" y="271"/>
                </a:cubicBezTo>
                <a:cubicBezTo>
                  <a:pt x="1737" y="311"/>
                  <a:pt x="1648" y="344"/>
                  <a:pt x="1554" y="370"/>
                </a:cubicBezTo>
                <a:cubicBezTo>
                  <a:pt x="1460" y="397"/>
                  <a:pt x="1360" y="416"/>
                  <a:pt x="1259" y="427"/>
                </a:cubicBezTo>
                <a:cubicBezTo>
                  <a:pt x="1013" y="455"/>
                  <a:pt x="758" y="436"/>
                  <a:pt x="517" y="37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1" name="Freeform 26"/>
          <p:cNvSpPr/>
          <p:nvPr/>
        </p:nvSpPr>
        <p:spPr bwMode="auto">
          <a:xfrm>
            <a:off x="-1141412" y="3914775"/>
            <a:ext cx="6548438" cy="2216150"/>
          </a:xfrm>
          <a:custGeom>
            <a:avLst/>
            <a:gdLst>
              <a:gd name="T0" fmla="*/ 490 w 2547"/>
              <a:gd name="T1" fmla="*/ 780 h 862"/>
              <a:gd name="T2" fmla="*/ 0 w 2547"/>
              <a:gd name="T3" fmla="*/ 585 h 862"/>
              <a:gd name="T4" fmla="*/ 1 w 2547"/>
              <a:gd name="T5" fmla="*/ 584 h 862"/>
              <a:gd name="T6" fmla="*/ 766 w 2547"/>
              <a:gd name="T7" fmla="*/ 829 h 862"/>
              <a:gd name="T8" fmla="*/ 1615 w 2547"/>
              <a:gd name="T9" fmla="*/ 758 h 862"/>
              <a:gd name="T10" fmla="*/ 1971 w 2547"/>
              <a:gd name="T11" fmla="*/ 613 h 862"/>
              <a:gd name="T12" fmla="*/ 2246 w 2547"/>
              <a:gd name="T13" fmla="*/ 423 h 862"/>
              <a:gd name="T14" fmla="*/ 2546 w 2547"/>
              <a:gd name="T15" fmla="*/ 0 h 862"/>
              <a:gd name="T16" fmla="*/ 2547 w 2547"/>
              <a:gd name="T17" fmla="*/ 0 h 862"/>
              <a:gd name="T18" fmla="*/ 2247 w 2547"/>
              <a:gd name="T19" fmla="*/ 424 h 862"/>
              <a:gd name="T20" fmla="*/ 1972 w 2547"/>
              <a:gd name="T21" fmla="*/ 614 h 862"/>
              <a:gd name="T22" fmla="*/ 1616 w 2547"/>
              <a:gd name="T23" fmla="*/ 759 h 862"/>
              <a:gd name="T24" fmla="*/ 766 w 2547"/>
              <a:gd name="T25" fmla="*/ 830 h 862"/>
              <a:gd name="T26" fmla="*/ 490 w 2547"/>
              <a:gd name="T27" fmla="*/ 78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7" h="862">
                <a:moveTo>
                  <a:pt x="490" y="780"/>
                </a:moveTo>
                <a:cubicBezTo>
                  <a:pt x="314" y="736"/>
                  <a:pt x="147" y="670"/>
                  <a:pt x="0" y="585"/>
                </a:cubicBezTo>
                <a:cubicBezTo>
                  <a:pt x="1" y="584"/>
                  <a:pt x="1" y="584"/>
                  <a:pt x="1" y="584"/>
                </a:cubicBezTo>
                <a:cubicBezTo>
                  <a:pt x="222" y="713"/>
                  <a:pt x="487" y="797"/>
                  <a:pt x="766" y="829"/>
                </a:cubicBezTo>
                <a:cubicBezTo>
                  <a:pt x="1052" y="861"/>
                  <a:pt x="1346" y="837"/>
                  <a:pt x="1615" y="758"/>
                </a:cubicBezTo>
                <a:cubicBezTo>
                  <a:pt x="1743" y="721"/>
                  <a:pt x="1863" y="672"/>
                  <a:pt x="1971" y="613"/>
                </a:cubicBezTo>
                <a:cubicBezTo>
                  <a:pt x="2074" y="558"/>
                  <a:pt x="2166" y="494"/>
                  <a:pt x="2246" y="423"/>
                </a:cubicBezTo>
                <a:cubicBezTo>
                  <a:pt x="2385" y="300"/>
                  <a:pt x="2489" y="154"/>
                  <a:pt x="2546" y="0"/>
                </a:cubicBezTo>
                <a:cubicBezTo>
                  <a:pt x="2547" y="0"/>
                  <a:pt x="2547" y="0"/>
                  <a:pt x="2547" y="0"/>
                </a:cubicBezTo>
                <a:cubicBezTo>
                  <a:pt x="2490" y="154"/>
                  <a:pt x="2386" y="301"/>
                  <a:pt x="2247" y="424"/>
                </a:cubicBezTo>
                <a:cubicBezTo>
                  <a:pt x="2167" y="494"/>
                  <a:pt x="2074" y="558"/>
                  <a:pt x="1972" y="614"/>
                </a:cubicBezTo>
                <a:cubicBezTo>
                  <a:pt x="1863" y="673"/>
                  <a:pt x="1744" y="722"/>
                  <a:pt x="1616" y="759"/>
                </a:cubicBezTo>
                <a:cubicBezTo>
                  <a:pt x="1346" y="838"/>
                  <a:pt x="1052" y="862"/>
                  <a:pt x="766" y="830"/>
                </a:cubicBezTo>
                <a:cubicBezTo>
                  <a:pt x="672" y="819"/>
                  <a:pt x="580" y="803"/>
                  <a:pt x="490" y="78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2" name="Freeform 27"/>
          <p:cNvSpPr/>
          <p:nvPr/>
        </p:nvSpPr>
        <p:spPr bwMode="auto">
          <a:xfrm>
            <a:off x="-1141412" y="2563812"/>
            <a:ext cx="4221163" cy="2873375"/>
          </a:xfrm>
          <a:custGeom>
            <a:avLst/>
            <a:gdLst>
              <a:gd name="T0" fmla="*/ 11 w 1642"/>
              <a:gd name="T1" fmla="*/ 1116 h 1118"/>
              <a:gd name="T2" fmla="*/ 0 w 1642"/>
              <a:gd name="T3" fmla="*/ 1111 h 1118"/>
              <a:gd name="T4" fmla="*/ 1 w 1642"/>
              <a:gd name="T5" fmla="*/ 1110 h 1118"/>
              <a:gd name="T6" fmla="*/ 50 w 1642"/>
              <a:gd name="T7" fmla="*/ 1112 h 1118"/>
              <a:gd name="T8" fmla="*/ 154 w 1642"/>
              <a:gd name="T9" fmla="*/ 1062 h 1118"/>
              <a:gd name="T10" fmla="*/ 326 w 1642"/>
              <a:gd name="T11" fmla="*/ 949 h 1118"/>
              <a:gd name="T12" fmla="*/ 565 w 1642"/>
              <a:gd name="T13" fmla="*/ 776 h 1118"/>
              <a:gd name="T14" fmla="*/ 790 w 1642"/>
              <a:gd name="T15" fmla="*/ 607 h 1118"/>
              <a:gd name="T16" fmla="*/ 1148 w 1642"/>
              <a:gd name="T17" fmla="*/ 341 h 1118"/>
              <a:gd name="T18" fmla="*/ 1419 w 1642"/>
              <a:gd name="T19" fmla="*/ 147 h 1118"/>
              <a:gd name="T20" fmla="*/ 1642 w 1642"/>
              <a:gd name="T21" fmla="*/ 0 h 1118"/>
              <a:gd name="T22" fmla="*/ 1642 w 1642"/>
              <a:gd name="T23" fmla="*/ 1 h 1118"/>
              <a:gd name="T24" fmla="*/ 1419 w 1642"/>
              <a:gd name="T25" fmla="*/ 147 h 1118"/>
              <a:gd name="T26" fmla="*/ 1148 w 1642"/>
              <a:gd name="T27" fmla="*/ 341 h 1118"/>
              <a:gd name="T28" fmla="*/ 791 w 1642"/>
              <a:gd name="T29" fmla="*/ 608 h 1118"/>
              <a:gd name="T30" fmla="*/ 565 w 1642"/>
              <a:gd name="T31" fmla="*/ 776 h 1118"/>
              <a:gd name="T32" fmla="*/ 326 w 1642"/>
              <a:gd name="T33" fmla="*/ 950 h 1118"/>
              <a:gd name="T34" fmla="*/ 154 w 1642"/>
              <a:gd name="T35" fmla="*/ 1062 h 1118"/>
              <a:gd name="T36" fmla="*/ 50 w 1642"/>
              <a:gd name="T37" fmla="*/ 1113 h 1118"/>
              <a:gd name="T38" fmla="*/ 11 w 1642"/>
              <a:gd name="T39" fmla="*/ 1116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2" h="1118">
                <a:moveTo>
                  <a:pt x="11" y="1116"/>
                </a:moveTo>
                <a:cubicBezTo>
                  <a:pt x="6" y="1115"/>
                  <a:pt x="3" y="1113"/>
                  <a:pt x="0" y="1111"/>
                </a:cubicBezTo>
                <a:cubicBezTo>
                  <a:pt x="1" y="1110"/>
                  <a:pt x="1" y="1110"/>
                  <a:pt x="1" y="1110"/>
                </a:cubicBezTo>
                <a:cubicBezTo>
                  <a:pt x="10" y="1118"/>
                  <a:pt x="27" y="1118"/>
                  <a:pt x="50" y="1112"/>
                </a:cubicBezTo>
                <a:cubicBezTo>
                  <a:pt x="75" y="1104"/>
                  <a:pt x="108" y="1088"/>
                  <a:pt x="154" y="1062"/>
                </a:cubicBezTo>
                <a:cubicBezTo>
                  <a:pt x="200" y="1034"/>
                  <a:pt x="257" y="997"/>
                  <a:pt x="326" y="949"/>
                </a:cubicBezTo>
                <a:cubicBezTo>
                  <a:pt x="395" y="901"/>
                  <a:pt x="469" y="847"/>
                  <a:pt x="565" y="776"/>
                </a:cubicBezTo>
                <a:cubicBezTo>
                  <a:pt x="638" y="721"/>
                  <a:pt x="712" y="666"/>
                  <a:pt x="790" y="607"/>
                </a:cubicBezTo>
                <a:cubicBezTo>
                  <a:pt x="907" y="519"/>
                  <a:pt x="1027" y="429"/>
                  <a:pt x="1148" y="341"/>
                </a:cubicBezTo>
                <a:cubicBezTo>
                  <a:pt x="1248" y="267"/>
                  <a:pt x="1337" y="204"/>
                  <a:pt x="1419" y="147"/>
                </a:cubicBezTo>
                <a:cubicBezTo>
                  <a:pt x="1502" y="89"/>
                  <a:pt x="1575" y="41"/>
                  <a:pt x="1642" y="0"/>
                </a:cubicBezTo>
                <a:cubicBezTo>
                  <a:pt x="1642" y="1"/>
                  <a:pt x="1642" y="1"/>
                  <a:pt x="1642" y="1"/>
                </a:cubicBezTo>
                <a:cubicBezTo>
                  <a:pt x="1576" y="42"/>
                  <a:pt x="1503" y="90"/>
                  <a:pt x="1419" y="147"/>
                </a:cubicBezTo>
                <a:cubicBezTo>
                  <a:pt x="1337" y="204"/>
                  <a:pt x="1249" y="268"/>
                  <a:pt x="1148" y="341"/>
                </a:cubicBezTo>
                <a:cubicBezTo>
                  <a:pt x="1028" y="429"/>
                  <a:pt x="907" y="520"/>
                  <a:pt x="791" y="608"/>
                </a:cubicBezTo>
                <a:cubicBezTo>
                  <a:pt x="713" y="666"/>
                  <a:pt x="639" y="722"/>
                  <a:pt x="565" y="776"/>
                </a:cubicBezTo>
                <a:cubicBezTo>
                  <a:pt x="469" y="848"/>
                  <a:pt x="396" y="901"/>
                  <a:pt x="326" y="950"/>
                </a:cubicBezTo>
                <a:cubicBezTo>
                  <a:pt x="257" y="998"/>
                  <a:pt x="201" y="1035"/>
                  <a:pt x="154" y="1062"/>
                </a:cubicBezTo>
                <a:cubicBezTo>
                  <a:pt x="108" y="1089"/>
                  <a:pt x="76" y="1105"/>
                  <a:pt x="50" y="1113"/>
                </a:cubicBezTo>
                <a:cubicBezTo>
                  <a:pt x="34" y="1117"/>
                  <a:pt x="20" y="1118"/>
                  <a:pt x="11" y="111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3" name="Freeform 31"/>
          <p:cNvSpPr/>
          <p:nvPr/>
        </p:nvSpPr>
        <p:spPr bwMode="auto">
          <a:xfrm>
            <a:off x="5021263" y="-88900"/>
            <a:ext cx="793750" cy="344488"/>
          </a:xfrm>
          <a:custGeom>
            <a:avLst/>
            <a:gdLst>
              <a:gd name="T0" fmla="*/ 1 w 309"/>
              <a:gd name="T1" fmla="*/ 134 h 134"/>
              <a:gd name="T2" fmla="*/ 0 w 309"/>
              <a:gd name="T3" fmla="*/ 134 h 134"/>
              <a:gd name="T4" fmla="*/ 145 w 309"/>
              <a:gd name="T5" fmla="*/ 43 h 134"/>
              <a:gd name="T6" fmla="*/ 309 w 309"/>
              <a:gd name="T7" fmla="*/ 22 h 134"/>
              <a:gd name="T8" fmla="*/ 309 w 309"/>
              <a:gd name="T9" fmla="*/ 23 h 134"/>
              <a:gd name="T10" fmla="*/ 1 w 309"/>
              <a:gd name="T11" fmla="*/ 134 h 134"/>
            </a:gdLst>
            <a:ahLst/>
            <a:cxnLst>
              <a:cxn ang="0">
                <a:pos x="T0" y="T1"/>
              </a:cxn>
              <a:cxn ang="0">
                <a:pos x="T2" y="T3"/>
              </a:cxn>
              <a:cxn ang="0">
                <a:pos x="T4" y="T5"/>
              </a:cxn>
              <a:cxn ang="0">
                <a:pos x="T6" y="T7"/>
              </a:cxn>
              <a:cxn ang="0">
                <a:pos x="T8" y="T9"/>
              </a:cxn>
              <a:cxn ang="0">
                <a:pos x="T10" y="T11"/>
              </a:cxn>
            </a:cxnLst>
            <a:rect l="0" t="0" r="r" b="b"/>
            <a:pathLst>
              <a:path w="309" h="134">
                <a:moveTo>
                  <a:pt x="1" y="134"/>
                </a:moveTo>
                <a:cubicBezTo>
                  <a:pt x="0" y="134"/>
                  <a:pt x="0" y="134"/>
                  <a:pt x="0" y="134"/>
                </a:cubicBezTo>
                <a:cubicBezTo>
                  <a:pt x="46" y="94"/>
                  <a:pt x="96" y="63"/>
                  <a:pt x="145" y="43"/>
                </a:cubicBezTo>
                <a:cubicBezTo>
                  <a:pt x="202" y="20"/>
                  <a:pt x="257" y="13"/>
                  <a:pt x="309" y="22"/>
                </a:cubicBezTo>
                <a:cubicBezTo>
                  <a:pt x="309" y="23"/>
                  <a:pt x="309" y="23"/>
                  <a:pt x="309" y="23"/>
                </a:cubicBezTo>
                <a:cubicBezTo>
                  <a:pt x="179" y="0"/>
                  <a:pt x="60" y="83"/>
                  <a:pt x="1" y="134"/>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4" name="Freeform 32"/>
          <p:cNvSpPr/>
          <p:nvPr/>
        </p:nvSpPr>
        <p:spPr bwMode="auto">
          <a:xfrm>
            <a:off x="4846638" y="-117475"/>
            <a:ext cx="968375" cy="509588"/>
          </a:xfrm>
          <a:custGeom>
            <a:avLst/>
            <a:gdLst>
              <a:gd name="T0" fmla="*/ 1 w 377"/>
              <a:gd name="T1" fmla="*/ 198 h 198"/>
              <a:gd name="T2" fmla="*/ 0 w 377"/>
              <a:gd name="T3" fmla="*/ 198 h 198"/>
              <a:gd name="T4" fmla="*/ 171 w 377"/>
              <a:gd name="T5" fmla="*/ 67 h 198"/>
              <a:gd name="T6" fmla="*/ 377 w 377"/>
              <a:gd name="T7" fmla="*/ 33 h 198"/>
              <a:gd name="T8" fmla="*/ 377 w 377"/>
              <a:gd name="T9" fmla="*/ 34 h 198"/>
              <a:gd name="T10" fmla="*/ 1 w 377"/>
              <a:gd name="T11" fmla="*/ 198 h 198"/>
            </a:gdLst>
            <a:ahLst/>
            <a:cxnLst>
              <a:cxn ang="0">
                <a:pos x="T0" y="T1"/>
              </a:cxn>
              <a:cxn ang="0">
                <a:pos x="T2" y="T3"/>
              </a:cxn>
              <a:cxn ang="0">
                <a:pos x="T4" y="T5"/>
              </a:cxn>
              <a:cxn ang="0">
                <a:pos x="T6" y="T7"/>
              </a:cxn>
              <a:cxn ang="0">
                <a:pos x="T8" y="T9"/>
              </a:cxn>
              <a:cxn ang="0">
                <a:pos x="T10" y="T11"/>
              </a:cxn>
            </a:cxnLst>
            <a:rect l="0" t="0" r="r" b="b"/>
            <a:pathLst>
              <a:path w="377" h="198">
                <a:moveTo>
                  <a:pt x="1" y="198"/>
                </a:moveTo>
                <a:cubicBezTo>
                  <a:pt x="0" y="198"/>
                  <a:pt x="0" y="198"/>
                  <a:pt x="0" y="198"/>
                </a:cubicBezTo>
                <a:cubicBezTo>
                  <a:pt x="38" y="159"/>
                  <a:pt x="98" y="104"/>
                  <a:pt x="171" y="67"/>
                </a:cubicBezTo>
                <a:cubicBezTo>
                  <a:pt x="243" y="31"/>
                  <a:pt x="312" y="20"/>
                  <a:pt x="377" y="33"/>
                </a:cubicBezTo>
                <a:cubicBezTo>
                  <a:pt x="377" y="34"/>
                  <a:pt x="377" y="34"/>
                  <a:pt x="377" y="34"/>
                </a:cubicBezTo>
                <a:cubicBezTo>
                  <a:pt x="211" y="0"/>
                  <a:pt x="59" y="138"/>
                  <a:pt x="1" y="198"/>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5" name="Freeform 35"/>
          <p:cNvSpPr/>
          <p:nvPr/>
        </p:nvSpPr>
        <p:spPr bwMode="auto">
          <a:xfrm>
            <a:off x="4495800" y="-73025"/>
            <a:ext cx="1319213" cy="1046163"/>
          </a:xfrm>
          <a:custGeom>
            <a:avLst/>
            <a:gdLst>
              <a:gd name="T0" fmla="*/ 1 w 513"/>
              <a:gd name="T1" fmla="*/ 407 h 407"/>
              <a:gd name="T2" fmla="*/ 0 w 513"/>
              <a:gd name="T3" fmla="*/ 406 h 407"/>
              <a:gd name="T4" fmla="*/ 177 w 513"/>
              <a:gd name="T5" fmla="*/ 157 h 407"/>
              <a:gd name="T6" fmla="*/ 332 w 513"/>
              <a:gd name="T7" fmla="*/ 46 h 407"/>
              <a:gd name="T8" fmla="*/ 513 w 513"/>
              <a:gd name="T9" fmla="*/ 16 h 407"/>
              <a:gd name="T10" fmla="*/ 513 w 513"/>
              <a:gd name="T11" fmla="*/ 17 h 407"/>
              <a:gd name="T12" fmla="*/ 178 w 513"/>
              <a:gd name="T13" fmla="*/ 157 h 407"/>
              <a:gd name="T14" fmla="*/ 1 w 513"/>
              <a:gd name="T15" fmla="*/ 407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7">
                <a:moveTo>
                  <a:pt x="1" y="407"/>
                </a:moveTo>
                <a:cubicBezTo>
                  <a:pt x="0" y="406"/>
                  <a:pt x="0" y="406"/>
                  <a:pt x="0" y="406"/>
                </a:cubicBezTo>
                <a:cubicBezTo>
                  <a:pt x="49" y="307"/>
                  <a:pt x="107" y="225"/>
                  <a:pt x="177" y="157"/>
                </a:cubicBezTo>
                <a:cubicBezTo>
                  <a:pt x="226" y="109"/>
                  <a:pt x="279" y="71"/>
                  <a:pt x="332" y="46"/>
                </a:cubicBezTo>
                <a:cubicBezTo>
                  <a:pt x="395" y="17"/>
                  <a:pt x="455" y="7"/>
                  <a:pt x="513" y="16"/>
                </a:cubicBezTo>
                <a:cubicBezTo>
                  <a:pt x="513" y="17"/>
                  <a:pt x="513" y="17"/>
                  <a:pt x="513" y="17"/>
                </a:cubicBezTo>
                <a:cubicBezTo>
                  <a:pt x="408" y="0"/>
                  <a:pt x="286" y="51"/>
                  <a:pt x="178" y="157"/>
                </a:cubicBezTo>
                <a:cubicBezTo>
                  <a:pt x="108" y="226"/>
                  <a:pt x="50" y="307"/>
                  <a:pt x="1" y="407"/>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6" name="Freeform 37"/>
          <p:cNvSpPr/>
          <p:nvPr/>
        </p:nvSpPr>
        <p:spPr bwMode="auto">
          <a:xfrm>
            <a:off x="3079750" y="-31750"/>
            <a:ext cx="2735263" cy="2595563"/>
          </a:xfrm>
          <a:custGeom>
            <a:avLst/>
            <a:gdLst>
              <a:gd name="T0" fmla="*/ 0 w 1064"/>
              <a:gd name="T1" fmla="*/ 1010 h 1010"/>
              <a:gd name="T2" fmla="*/ 0 w 1064"/>
              <a:gd name="T3" fmla="*/ 1010 h 1010"/>
              <a:gd name="T4" fmla="*/ 479 w 1064"/>
              <a:gd name="T5" fmla="*/ 742 h 1010"/>
              <a:gd name="T6" fmla="*/ 821 w 1064"/>
              <a:gd name="T7" fmla="*/ 460 h 1010"/>
              <a:gd name="T8" fmla="*/ 1009 w 1064"/>
              <a:gd name="T9" fmla="*/ 205 h 1010"/>
              <a:gd name="T10" fmla="*/ 1063 w 1064"/>
              <a:gd name="T11" fmla="*/ 0 h 1010"/>
              <a:gd name="T12" fmla="*/ 1064 w 1064"/>
              <a:gd name="T13" fmla="*/ 0 h 1010"/>
              <a:gd name="T14" fmla="*/ 1009 w 1064"/>
              <a:gd name="T15" fmla="*/ 206 h 1010"/>
              <a:gd name="T16" fmla="*/ 822 w 1064"/>
              <a:gd name="T17" fmla="*/ 460 h 1010"/>
              <a:gd name="T18" fmla="*/ 479 w 1064"/>
              <a:gd name="T19" fmla="*/ 743 h 1010"/>
              <a:gd name="T20" fmla="*/ 0 w 1064"/>
              <a:gd name="T21" fmla="*/ 1010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4" h="1010">
                <a:moveTo>
                  <a:pt x="0" y="1010"/>
                </a:moveTo>
                <a:cubicBezTo>
                  <a:pt x="0" y="1010"/>
                  <a:pt x="0" y="1010"/>
                  <a:pt x="0" y="1010"/>
                </a:cubicBezTo>
                <a:cubicBezTo>
                  <a:pt x="175" y="929"/>
                  <a:pt x="336" y="839"/>
                  <a:pt x="479" y="742"/>
                </a:cubicBezTo>
                <a:cubicBezTo>
                  <a:pt x="613" y="651"/>
                  <a:pt x="728" y="556"/>
                  <a:pt x="821" y="460"/>
                </a:cubicBezTo>
                <a:cubicBezTo>
                  <a:pt x="905" y="373"/>
                  <a:pt x="968" y="287"/>
                  <a:pt x="1009" y="205"/>
                </a:cubicBezTo>
                <a:cubicBezTo>
                  <a:pt x="1044" y="133"/>
                  <a:pt x="1063" y="63"/>
                  <a:pt x="1063" y="0"/>
                </a:cubicBezTo>
                <a:cubicBezTo>
                  <a:pt x="1064" y="0"/>
                  <a:pt x="1064" y="0"/>
                  <a:pt x="1064" y="0"/>
                </a:cubicBezTo>
                <a:cubicBezTo>
                  <a:pt x="1064" y="63"/>
                  <a:pt x="1045" y="134"/>
                  <a:pt x="1009" y="206"/>
                </a:cubicBezTo>
                <a:cubicBezTo>
                  <a:pt x="969" y="288"/>
                  <a:pt x="905" y="373"/>
                  <a:pt x="822" y="460"/>
                </a:cubicBezTo>
                <a:cubicBezTo>
                  <a:pt x="728" y="557"/>
                  <a:pt x="613" y="652"/>
                  <a:pt x="479" y="743"/>
                </a:cubicBezTo>
                <a:cubicBezTo>
                  <a:pt x="336" y="840"/>
                  <a:pt x="175" y="930"/>
                  <a:pt x="0" y="101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7" name="Freeform 38"/>
          <p:cNvSpPr/>
          <p:nvPr/>
        </p:nvSpPr>
        <p:spPr bwMode="auto">
          <a:xfrm>
            <a:off x="4378325" y="-31750"/>
            <a:ext cx="1436688" cy="1782763"/>
          </a:xfrm>
          <a:custGeom>
            <a:avLst/>
            <a:gdLst>
              <a:gd name="T0" fmla="*/ 0 w 559"/>
              <a:gd name="T1" fmla="*/ 694 h 694"/>
              <a:gd name="T2" fmla="*/ 0 w 559"/>
              <a:gd name="T3" fmla="*/ 693 h 694"/>
              <a:gd name="T4" fmla="*/ 234 w 559"/>
              <a:gd name="T5" fmla="*/ 497 h 694"/>
              <a:gd name="T6" fmla="*/ 405 w 559"/>
              <a:gd name="T7" fmla="*/ 310 h 694"/>
              <a:gd name="T8" fmla="*/ 558 w 559"/>
              <a:gd name="T9" fmla="*/ 0 h 694"/>
              <a:gd name="T10" fmla="*/ 559 w 559"/>
              <a:gd name="T11" fmla="*/ 0 h 694"/>
              <a:gd name="T12" fmla="*/ 508 w 559"/>
              <a:gd name="T13" fmla="*/ 150 h 694"/>
              <a:gd name="T14" fmla="*/ 406 w 559"/>
              <a:gd name="T15" fmla="*/ 310 h 694"/>
              <a:gd name="T16" fmla="*/ 234 w 559"/>
              <a:gd name="T17" fmla="*/ 498 h 694"/>
              <a:gd name="T18" fmla="*/ 0 w 559"/>
              <a:gd name="T19"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9" h="694">
                <a:moveTo>
                  <a:pt x="0" y="694"/>
                </a:moveTo>
                <a:cubicBezTo>
                  <a:pt x="0" y="693"/>
                  <a:pt x="0" y="693"/>
                  <a:pt x="0" y="693"/>
                </a:cubicBezTo>
                <a:cubicBezTo>
                  <a:pt x="87" y="629"/>
                  <a:pt x="165" y="563"/>
                  <a:pt x="234" y="497"/>
                </a:cubicBezTo>
                <a:cubicBezTo>
                  <a:pt x="301" y="434"/>
                  <a:pt x="358" y="371"/>
                  <a:pt x="405" y="310"/>
                </a:cubicBezTo>
                <a:cubicBezTo>
                  <a:pt x="491" y="200"/>
                  <a:pt x="544" y="93"/>
                  <a:pt x="558" y="0"/>
                </a:cubicBezTo>
                <a:cubicBezTo>
                  <a:pt x="559" y="0"/>
                  <a:pt x="559" y="0"/>
                  <a:pt x="559" y="0"/>
                </a:cubicBezTo>
                <a:cubicBezTo>
                  <a:pt x="552" y="47"/>
                  <a:pt x="535" y="97"/>
                  <a:pt x="508" y="150"/>
                </a:cubicBezTo>
                <a:cubicBezTo>
                  <a:pt x="483" y="202"/>
                  <a:pt x="448" y="256"/>
                  <a:pt x="406" y="310"/>
                </a:cubicBezTo>
                <a:cubicBezTo>
                  <a:pt x="359" y="371"/>
                  <a:pt x="301" y="434"/>
                  <a:pt x="234" y="498"/>
                </a:cubicBezTo>
                <a:cubicBezTo>
                  <a:pt x="166" y="563"/>
                  <a:pt x="87" y="629"/>
                  <a:pt x="0" y="694"/>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8" name="Freeform 39"/>
          <p:cNvSpPr/>
          <p:nvPr/>
        </p:nvSpPr>
        <p:spPr bwMode="auto">
          <a:xfrm>
            <a:off x="5233988" y="-31750"/>
            <a:ext cx="581025" cy="549275"/>
          </a:xfrm>
          <a:custGeom>
            <a:avLst/>
            <a:gdLst>
              <a:gd name="T0" fmla="*/ 0 w 226"/>
              <a:gd name="T1" fmla="*/ 214 h 214"/>
              <a:gd name="T2" fmla="*/ 0 w 226"/>
              <a:gd name="T3" fmla="*/ 214 h 214"/>
              <a:gd name="T4" fmla="*/ 226 w 226"/>
              <a:gd name="T5" fmla="*/ 0 h 214"/>
              <a:gd name="T6" fmla="*/ 226 w 226"/>
              <a:gd name="T7" fmla="*/ 1 h 214"/>
              <a:gd name="T8" fmla="*/ 0 w 226"/>
              <a:gd name="T9" fmla="*/ 214 h 214"/>
            </a:gdLst>
            <a:ahLst/>
            <a:cxnLst>
              <a:cxn ang="0">
                <a:pos x="T0" y="T1"/>
              </a:cxn>
              <a:cxn ang="0">
                <a:pos x="T2" y="T3"/>
              </a:cxn>
              <a:cxn ang="0">
                <a:pos x="T4" y="T5"/>
              </a:cxn>
              <a:cxn ang="0">
                <a:pos x="T6" y="T7"/>
              </a:cxn>
              <a:cxn ang="0">
                <a:pos x="T8" y="T9"/>
              </a:cxn>
            </a:cxnLst>
            <a:rect l="0" t="0" r="r" b="b"/>
            <a:pathLst>
              <a:path w="226" h="214">
                <a:moveTo>
                  <a:pt x="0" y="214"/>
                </a:moveTo>
                <a:cubicBezTo>
                  <a:pt x="0" y="214"/>
                  <a:pt x="0" y="214"/>
                  <a:pt x="0" y="214"/>
                </a:cubicBezTo>
                <a:cubicBezTo>
                  <a:pt x="76" y="117"/>
                  <a:pt x="153" y="45"/>
                  <a:pt x="226" y="0"/>
                </a:cubicBezTo>
                <a:cubicBezTo>
                  <a:pt x="226" y="1"/>
                  <a:pt x="226" y="1"/>
                  <a:pt x="226" y="1"/>
                </a:cubicBezTo>
                <a:cubicBezTo>
                  <a:pt x="153" y="45"/>
                  <a:pt x="77" y="117"/>
                  <a:pt x="0" y="214"/>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9" name="Freeform 44"/>
          <p:cNvSpPr/>
          <p:nvPr/>
        </p:nvSpPr>
        <p:spPr bwMode="auto">
          <a:xfrm>
            <a:off x="5815013" y="-31750"/>
            <a:ext cx="571500" cy="346075"/>
          </a:xfrm>
          <a:custGeom>
            <a:avLst/>
            <a:gdLst>
              <a:gd name="T0" fmla="*/ 222 w 222"/>
              <a:gd name="T1" fmla="*/ 135 h 135"/>
              <a:gd name="T2" fmla="*/ 0 w 222"/>
              <a:gd name="T3" fmla="*/ 1 h 135"/>
              <a:gd name="T4" fmla="*/ 0 w 222"/>
              <a:gd name="T5" fmla="*/ 0 h 135"/>
              <a:gd name="T6" fmla="*/ 122 w 222"/>
              <a:gd name="T7" fmla="*/ 35 h 135"/>
              <a:gd name="T8" fmla="*/ 222 w 222"/>
              <a:gd name="T9" fmla="*/ 135 h 135"/>
            </a:gdLst>
            <a:ahLst/>
            <a:cxnLst>
              <a:cxn ang="0">
                <a:pos x="T0" y="T1"/>
              </a:cxn>
              <a:cxn ang="0">
                <a:pos x="T2" y="T3"/>
              </a:cxn>
              <a:cxn ang="0">
                <a:pos x="T4" y="T5"/>
              </a:cxn>
              <a:cxn ang="0">
                <a:pos x="T6" y="T7"/>
              </a:cxn>
              <a:cxn ang="0">
                <a:pos x="T8" y="T9"/>
              </a:cxn>
            </a:cxnLst>
            <a:rect l="0" t="0" r="r" b="b"/>
            <a:pathLst>
              <a:path w="222" h="135">
                <a:moveTo>
                  <a:pt x="222" y="135"/>
                </a:moveTo>
                <a:cubicBezTo>
                  <a:pt x="170" y="51"/>
                  <a:pt x="85" y="0"/>
                  <a:pt x="0" y="1"/>
                </a:cubicBezTo>
                <a:cubicBezTo>
                  <a:pt x="0" y="0"/>
                  <a:pt x="0" y="0"/>
                  <a:pt x="0" y="0"/>
                </a:cubicBezTo>
                <a:cubicBezTo>
                  <a:pt x="41" y="0"/>
                  <a:pt x="83" y="12"/>
                  <a:pt x="122" y="35"/>
                </a:cubicBezTo>
                <a:cubicBezTo>
                  <a:pt x="162" y="59"/>
                  <a:pt x="196" y="93"/>
                  <a:pt x="222" y="135"/>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0" name="Freeform 45"/>
          <p:cNvSpPr/>
          <p:nvPr/>
        </p:nvSpPr>
        <p:spPr bwMode="auto">
          <a:xfrm>
            <a:off x="5021263" y="-122238"/>
            <a:ext cx="1365250" cy="436563"/>
          </a:xfrm>
          <a:custGeom>
            <a:avLst/>
            <a:gdLst>
              <a:gd name="T0" fmla="*/ 1 w 531"/>
              <a:gd name="T1" fmla="*/ 147 h 170"/>
              <a:gd name="T2" fmla="*/ 0 w 531"/>
              <a:gd name="T3" fmla="*/ 147 h 170"/>
              <a:gd name="T4" fmla="*/ 261 w 531"/>
              <a:gd name="T5" fmla="*/ 9 h 170"/>
              <a:gd name="T6" fmla="*/ 336 w 531"/>
              <a:gd name="T7" fmla="*/ 15 h 170"/>
              <a:gd name="T8" fmla="*/ 339 w 531"/>
              <a:gd name="T9" fmla="*/ 16 h 170"/>
              <a:gd name="T10" fmla="*/ 410 w 531"/>
              <a:gd name="T11" fmla="*/ 44 h 170"/>
              <a:gd name="T12" fmla="*/ 531 w 531"/>
              <a:gd name="T13" fmla="*/ 170 h 170"/>
              <a:gd name="T14" fmla="*/ 531 w 531"/>
              <a:gd name="T15" fmla="*/ 170 h 170"/>
              <a:gd name="T16" fmla="*/ 261 w 531"/>
              <a:gd name="T17" fmla="*/ 10 h 170"/>
              <a:gd name="T18" fmla="*/ 1 w 531"/>
              <a:gd name="T19" fmla="*/ 14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1" h="170">
                <a:moveTo>
                  <a:pt x="1" y="147"/>
                </a:moveTo>
                <a:cubicBezTo>
                  <a:pt x="0" y="147"/>
                  <a:pt x="0" y="147"/>
                  <a:pt x="0" y="147"/>
                </a:cubicBezTo>
                <a:cubicBezTo>
                  <a:pt x="59" y="90"/>
                  <a:pt x="152" y="20"/>
                  <a:pt x="261" y="9"/>
                </a:cubicBezTo>
                <a:cubicBezTo>
                  <a:pt x="285" y="7"/>
                  <a:pt x="311" y="9"/>
                  <a:pt x="336" y="15"/>
                </a:cubicBezTo>
                <a:cubicBezTo>
                  <a:pt x="337" y="15"/>
                  <a:pt x="338" y="15"/>
                  <a:pt x="339" y="16"/>
                </a:cubicBezTo>
                <a:cubicBezTo>
                  <a:pt x="363" y="22"/>
                  <a:pt x="387" y="31"/>
                  <a:pt x="410" y="44"/>
                </a:cubicBezTo>
                <a:cubicBezTo>
                  <a:pt x="460" y="73"/>
                  <a:pt x="502" y="117"/>
                  <a:pt x="531" y="170"/>
                </a:cubicBezTo>
                <a:cubicBezTo>
                  <a:pt x="531" y="170"/>
                  <a:pt x="531" y="170"/>
                  <a:pt x="531" y="170"/>
                </a:cubicBezTo>
                <a:cubicBezTo>
                  <a:pt x="472" y="65"/>
                  <a:pt x="364" y="0"/>
                  <a:pt x="261" y="10"/>
                </a:cubicBezTo>
                <a:cubicBezTo>
                  <a:pt x="152" y="20"/>
                  <a:pt x="59" y="90"/>
                  <a:pt x="1" y="147"/>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1" name="Freeform 46"/>
          <p:cNvSpPr/>
          <p:nvPr/>
        </p:nvSpPr>
        <p:spPr bwMode="auto">
          <a:xfrm>
            <a:off x="4846638" y="-138113"/>
            <a:ext cx="1539875" cy="530225"/>
          </a:xfrm>
          <a:custGeom>
            <a:avLst/>
            <a:gdLst>
              <a:gd name="T0" fmla="*/ 1 w 599"/>
              <a:gd name="T1" fmla="*/ 206 h 206"/>
              <a:gd name="T2" fmla="*/ 0 w 599"/>
              <a:gd name="T3" fmla="*/ 206 h 206"/>
              <a:gd name="T4" fmla="*/ 125 w 599"/>
              <a:gd name="T5" fmla="*/ 88 h 206"/>
              <a:gd name="T6" fmla="*/ 280 w 599"/>
              <a:gd name="T7" fmla="*/ 14 h 206"/>
              <a:gd name="T8" fmla="*/ 451 w 599"/>
              <a:gd name="T9" fmla="*/ 28 h 206"/>
              <a:gd name="T10" fmla="*/ 599 w 599"/>
              <a:gd name="T11" fmla="*/ 176 h 206"/>
              <a:gd name="T12" fmla="*/ 599 w 599"/>
              <a:gd name="T13" fmla="*/ 176 h 206"/>
              <a:gd name="T14" fmla="*/ 451 w 599"/>
              <a:gd name="T15" fmla="*/ 29 h 206"/>
              <a:gd name="T16" fmla="*/ 280 w 599"/>
              <a:gd name="T17" fmla="*/ 15 h 206"/>
              <a:gd name="T18" fmla="*/ 1 w 599"/>
              <a:gd name="T19" fmla="*/ 20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9" h="206">
                <a:moveTo>
                  <a:pt x="1" y="206"/>
                </a:moveTo>
                <a:cubicBezTo>
                  <a:pt x="0" y="206"/>
                  <a:pt x="0" y="206"/>
                  <a:pt x="0" y="206"/>
                </a:cubicBezTo>
                <a:cubicBezTo>
                  <a:pt x="40" y="159"/>
                  <a:pt x="82" y="119"/>
                  <a:pt x="125" y="88"/>
                </a:cubicBezTo>
                <a:cubicBezTo>
                  <a:pt x="175" y="51"/>
                  <a:pt x="228" y="26"/>
                  <a:pt x="280" y="14"/>
                </a:cubicBezTo>
                <a:cubicBezTo>
                  <a:pt x="339" y="0"/>
                  <a:pt x="400" y="5"/>
                  <a:pt x="451" y="28"/>
                </a:cubicBezTo>
                <a:cubicBezTo>
                  <a:pt x="509" y="54"/>
                  <a:pt x="562" y="106"/>
                  <a:pt x="599" y="176"/>
                </a:cubicBezTo>
                <a:cubicBezTo>
                  <a:pt x="599" y="176"/>
                  <a:pt x="599" y="176"/>
                  <a:pt x="599" y="176"/>
                </a:cubicBezTo>
                <a:cubicBezTo>
                  <a:pt x="561" y="107"/>
                  <a:pt x="509" y="55"/>
                  <a:pt x="451" y="29"/>
                </a:cubicBezTo>
                <a:cubicBezTo>
                  <a:pt x="400" y="6"/>
                  <a:pt x="339" y="1"/>
                  <a:pt x="280" y="15"/>
                </a:cubicBezTo>
                <a:cubicBezTo>
                  <a:pt x="183" y="37"/>
                  <a:pt x="89" y="102"/>
                  <a:pt x="1" y="20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2" name="Freeform 47"/>
          <p:cNvSpPr/>
          <p:nvPr/>
        </p:nvSpPr>
        <p:spPr bwMode="auto">
          <a:xfrm>
            <a:off x="2498725" y="314325"/>
            <a:ext cx="4000500" cy="5697538"/>
          </a:xfrm>
          <a:custGeom>
            <a:avLst/>
            <a:gdLst>
              <a:gd name="T0" fmla="*/ 0 w 1556"/>
              <a:gd name="T1" fmla="*/ 2217 h 2217"/>
              <a:gd name="T2" fmla="*/ 0 w 1556"/>
              <a:gd name="T3" fmla="*/ 2216 h 2217"/>
              <a:gd name="T4" fmla="*/ 299 w 1556"/>
              <a:gd name="T5" fmla="*/ 2104 h 2217"/>
              <a:gd name="T6" fmla="*/ 621 w 1556"/>
              <a:gd name="T7" fmla="*/ 1903 h 2217"/>
              <a:gd name="T8" fmla="*/ 1209 w 1556"/>
              <a:gd name="T9" fmla="*/ 1266 h 2217"/>
              <a:gd name="T10" fmla="*/ 1523 w 1556"/>
              <a:gd name="T11" fmla="*/ 536 h 2217"/>
              <a:gd name="T12" fmla="*/ 1551 w 1556"/>
              <a:gd name="T13" fmla="*/ 234 h 2217"/>
              <a:gd name="T14" fmla="*/ 1511 w 1556"/>
              <a:gd name="T15" fmla="*/ 0 h 2217"/>
              <a:gd name="T16" fmla="*/ 1512 w 1556"/>
              <a:gd name="T17" fmla="*/ 0 h 2217"/>
              <a:gd name="T18" fmla="*/ 1552 w 1556"/>
              <a:gd name="T19" fmla="*/ 233 h 2217"/>
              <a:gd name="T20" fmla="*/ 1524 w 1556"/>
              <a:gd name="T21" fmla="*/ 537 h 2217"/>
              <a:gd name="T22" fmla="*/ 1210 w 1556"/>
              <a:gd name="T23" fmla="*/ 1267 h 2217"/>
              <a:gd name="T24" fmla="*/ 621 w 1556"/>
              <a:gd name="T25" fmla="*/ 1904 h 2217"/>
              <a:gd name="T26" fmla="*/ 300 w 1556"/>
              <a:gd name="T27" fmla="*/ 2104 h 2217"/>
              <a:gd name="T28" fmla="*/ 0 w 1556"/>
              <a:gd name="T29" fmla="*/ 2217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56" h="2217">
                <a:moveTo>
                  <a:pt x="0" y="2217"/>
                </a:moveTo>
                <a:cubicBezTo>
                  <a:pt x="0" y="2216"/>
                  <a:pt x="0" y="2216"/>
                  <a:pt x="0" y="2216"/>
                </a:cubicBezTo>
                <a:cubicBezTo>
                  <a:pt x="97" y="2191"/>
                  <a:pt x="198" y="2154"/>
                  <a:pt x="299" y="2104"/>
                </a:cubicBezTo>
                <a:cubicBezTo>
                  <a:pt x="407" y="2051"/>
                  <a:pt x="515" y="1983"/>
                  <a:pt x="621" y="1903"/>
                </a:cubicBezTo>
                <a:cubicBezTo>
                  <a:pt x="844" y="1733"/>
                  <a:pt x="1048" y="1513"/>
                  <a:pt x="1209" y="1266"/>
                </a:cubicBezTo>
                <a:cubicBezTo>
                  <a:pt x="1365" y="1027"/>
                  <a:pt x="1474" y="775"/>
                  <a:pt x="1523" y="536"/>
                </a:cubicBezTo>
                <a:cubicBezTo>
                  <a:pt x="1545" y="430"/>
                  <a:pt x="1555" y="328"/>
                  <a:pt x="1551" y="234"/>
                </a:cubicBezTo>
                <a:cubicBezTo>
                  <a:pt x="1548" y="148"/>
                  <a:pt x="1535" y="70"/>
                  <a:pt x="1511" y="0"/>
                </a:cubicBezTo>
                <a:cubicBezTo>
                  <a:pt x="1512" y="0"/>
                  <a:pt x="1512" y="0"/>
                  <a:pt x="1512" y="0"/>
                </a:cubicBezTo>
                <a:cubicBezTo>
                  <a:pt x="1536" y="69"/>
                  <a:pt x="1549" y="148"/>
                  <a:pt x="1552" y="233"/>
                </a:cubicBezTo>
                <a:cubicBezTo>
                  <a:pt x="1556" y="328"/>
                  <a:pt x="1546" y="430"/>
                  <a:pt x="1524" y="537"/>
                </a:cubicBezTo>
                <a:cubicBezTo>
                  <a:pt x="1475" y="775"/>
                  <a:pt x="1366" y="1028"/>
                  <a:pt x="1210" y="1267"/>
                </a:cubicBezTo>
                <a:cubicBezTo>
                  <a:pt x="1048" y="1514"/>
                  <a:pt x="845" y="1734"/>
                  <a:pt x="621" y="1904"/>
                </a:cubicBezTo>
                <a:cubicBezTo>
                  <a:pt x="516" y="1984"/>
                  <a:pt x="407" y="2051"/>
                  <a:pt x="300" y="2104"/>
                </a:cubicBezTo>
                <a:cubicBezTo>
                  <a:pt x="198" y="2154"/>
                  <a:pt x="98" y="2192"/>
                  <a:pt x="0" y="2217"/>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3" name="Freeform 48"/>
          <p:cNvSpPr/>
          <p:nvPr/>
        </p:nvSpPr>
        <p:spPr bwMode="auto">
          <a:xfrm>
            <a:off x="4510088" y="314325"/>
            <a:ext cx="2089150" cy="4667251"/>
          </a:xfrm>
          <a:custGeom>
            <a:avLst/>
            <a:gdLst>
              <a:gd name="T0" fmla="*/ 0 w 813"/>
              <a:gd name="T1" fmla="*/ 1816 h 1816"/>
              <a:gd name="T2" fmla="*/ 0 w 813"/>
              <a:gd name="T3" fmla="*/ 1815 h 1816"/>
              <a:gd name="T4" fmla="*/ 345 w 813"/>
              <a:gd name="T5" fmla="*/ 1532 h 1816"/>
              <a:gd name="T6" fmla="*/ 651 w 813"/>
              <a:gd name="T7" fmla="*/ 1043 h 1816"/>
              <a:gd name="T8" fmla="*/ 800 w 813"/>
              <a:gd name="T9" fmla="*/ 456 h 1816"/>
              <a:gd name="T10" fmla="*/ 730 w 813"/>
              <a:gd name="T11" fmla="*/ 0 h 1816"/>
              <a:gd name="T12" fmla="*/ 730 w 813"/>
              <a:gd name="T13" fmla="*/ 0 h 1816"/>
              <a:gd name="T14" fmla="*/ 801 w 813"/>
              <a:gd name="T15" fmla="*/ 456 h 1816"/>
              <a:gd name="T16" fmla="*/ 652 w 813"/>
              <a:gd name="T17" fmla="*/ 1043 h 1816"/>
              <a:gd name="T18" fmla="*/ 513 w 813"/>
              <a:gd name="T19" fmla="*/ 1307 h 1816"/>
              <a:gd name="T20" fmla="*/ 346 w 813"/>
              <a:gd name="T21" fmla="*/ 1533 h 1816"/>
              <a:gd name="T22" fmla="*/ 176 w 813"/>
              <a:gd name="T23" fmla="*/ 1697 h 1816"/>
              <a:gd name="T24" fmla="*/ 0 w 813"/>
              <a:gd name="T25" fmla="*/ 1816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3" h="1816">
                <a:moveTo>
                  <a:pt x="0" y="1816"/>
                </a:moveTo>
                <a:cubicBezTo>
                  <a:pt x="0" y="1815"/>
                  <a:pt x="0" y="1815"/>
                  <a:pt x="0" y="1815"/>
                </a:cubicBezTo>
                <a:cubicBezTo>
                  <a:pt x="122" y="1749"/>
                  <a:pt x="238" y="1654"/>
                  <a:pt x="345" y="1532"/>
                </a:cubicBezTo>
                <a:cubicBezTo>
                  <a:pt x="467" y="1394"/>
                  <a:pt x="572" y="1225"/>
                  <a:pt x="651" y="1043"/>
                </a:cubicBezTo>
                <a:cubicBezTo>
                  <a:pt x="735" y="849"/>
                  <a:pt x="787" y="646"/>
                  <a:pt x="800" y="456"/>
                </a:cubicBezTo>
                <a:cubicBezTo>
                  <a:pt x="812" y="274"/>
                  <a:pt x="788" y="116"/>
                  <a:pt x="730" y="0"/>
                </a:cubicBezTo>
                <a:cubicBezTo>
                  <a:pt x="730" y="0"/>
                  <a:pt x="730" y="0"/>
                  <a:pt x="730" y="0"/>
                </a:cubicBezTo>
                <a:cubicBezTo>
                  <a:pt x="789" y="116"/>
                  <a:pt x="813" y="274"/>
                  <a:pt x="801" y="456"/>
                </a:cubicBezTo>
                <a:cubicBezTo>
                  <a:pt x="788" y="646"/>
                  <a:pt x="736" y="849"/>
                  <a:pt x="652" y="1043"/>
                </a:cubicBezTo>
                <a:cubicBezTo>
                  <a:pt x="612" y="1135"/>
                  <a:pt x="566" y="1224"/>
                  <a:pt x="513" y="1307"/>
                </a:cubicBezTo>
                <a:cubicBezTo>
                  <a:pt x="462" y="1389"/>
                  <a:pt x="406" y="1464"/>
                  <a:pt x="346" y="1533"/>
                </a:cubicBezTo>
                <a:cubicBezTo>
                  <a:pt x="292" y="1594"/>
                  <a:pt x="235" y="1649"/>
                  <a:pt x="176" y="1697"/>
                </a:cubicBezTo>
                <a:cubicBezTo>
                  <a:pt x="119" y="1744"/>
                  <a:pt x="60" y="1784"/>
                  <a:pt x="0" y="181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4" name="Freeform 49"/>
          <p:cNvSpPr/>
          <p:nvPr/>
        </p:nvSpPr>
        <p:spPr bwMode="auto">
          <a:xfrm>
            <a:off x="5141913" y="314325"/>
            <a:ext cx="1485900" cy="3271838"/>
          </a:xfrm>
          <a:custGeom>
            <a:avLst/>
            <a:gdLst>
              <a:gd name="T0" fmla="*/ 0 w 578"/>
              <a:gd name="T1" fmla="*/ 1273 h 1273"/>
              <a:gd name="T2" fmla="*/ 0 w 578"/>
              <a:gd name="T3" fmla="*/ 1272 h 1273"/>
              <a:gd name="T4" fmla="*/ 216 w 578"/>
              <a:gd name="T5" fmla="*/ 1134 h 1273"/>
              <a:gd name="T6" fmla="*/ 437 w 578"/>
              <a:gd name="T7" fmla="*/ 825 h 1273"/>
              <a:gd name="T8" fmla="*/ 565 w 578"/>
              <a:gd name="T9" fmla="*/ 379 h 1273"/>
              <a:gd name="T10" fmla="*/ 484 w 578"/>
              <a:gd name="T11" fmla="*/ 0 h 1273"/>
              <a:gd name="T12" fmla="*/ 484 w 578"/>
              <a:gd name="T13" fmla="*/ 0 h 1273"/>
              <a:gd name="T14" fmla="*/ 566 w 578"/>
              <a:gd name="T15" fmla="*/ 379 h 1273"/>
              <a:gd name="T16" fmla="*/ 438 w 578"/>
              <a:gd name="T17" fmla="*/ 825 h 1273"/>
              <a:gd name="T18" fmla="*/ 217 w 578"/>
              <a:gd name="T19" fmla="*/ 1134 h 1273"/>
              <a:gd name="T20" fmla="*/ 0 w 578"/>
              <a:gd name="T21" fmla="*/ 1273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8" h="1273">
                <a:moveTo>
                  <a:pt x="0" y="1273"/>
                </a:moveTo>
                <a:cubicBezTo>
                  <a:pt x="0" y="1272"/>
                  <a:pt x="0" y="1272"/>
                  <a:pt x="0" y="1272"/>
                </a:cubicBezTo>
                <a:cubicBezTo>
                  <a:pt x="71" y="1249"/>
                  <a:pt x="146" y="1201"/>
                  <a:pt x="216" y="1134"/>
                </a:cubicBezTo>
                <a:cubicBezTo>
                  <a:pt x="301" y="1053"/>
                  <a:pt x="377" y="946"/>
                  <a:pt x="437" y="825"/>
                </a:cubicBezTo>
                <a:cubicBezTo>
                  <a:pt x="509" y="680"/>
                  <a:pt x="553" y="525"/>
                  <a:pt x="565" y="379"/>
                </a:cubicBezTo>
                <a:cubicBezTo>
                  <a:pt x="577" y="219"/>
                  <a:pt x="548" y="85"/>
                  <a:pt x="484" y="0"/>
                </a:cubicBezTo>
                <a:cubicBezTo>
                  <a:pt x="484" y="0"/>
                  <a:pt x="484" y="0"/>
                  <a:pt x="484" y="0"/>
                </a:cubicBezTo>
                <a:cubicBezTo>
                  <a:pt x="549" y="84"/>
                  <a:pt x="578" y="219"/>
                  <a:pt x="566" y="379"/>
                </a:cubicBezTo>
                <a:cubicBezTo>
                  <a:pt x="554" y="526"/>
                  <a:pt x="510" y="680"/>
                  <a:pt x="438" y="825"/>
                </a:cubicBezTo>
                <a:cubicBezTo>
                  <a:pt x="378" y="947"/>
                  <a:pt x="301" y="1054"/>
                  <a:pt x="217" y="1134"/>
                </a:cubicBezTo>
                <a:cubicBezTo>
                  <a:pt x="146" y="1202"/>
                  <a:pt x="71" y="1250"/>
                  <a:pt x="0" y="1273"/>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5" name="Freeform 52"/>
          <p:cNvSpPr/>
          <p:nvPr/>
        </p:nvSpPr>
        <p:spPr bwMode="auto">
          <a:xfrm>
            <a:off x="4495800" y="-134938"/>
            <a:ext cx="1890713" cy="1108075"/>
          </a:xfrm>
          <a:custGeom>
            <a:avLst/>
            <a:gdLst>
              <a:gd name="T0" fmla="*/ 1 w 735"/>
              <a:gd name="T1" fmla="*/ 431 h 431"/>
              <a:gd name="T2" fmla="*/ 0 w 735"/>
              <a:gd name="T3" fmla="*/ 430 h 431"/>
              <a:gd name="T4" fmla="*/ 97 w 735"/>
              <a:gd name="T5" fmla="*/ 260 h 431"/>
              <a:gd name="T6" fmla="*/ 269 w 735"/>
              <a:gd name="T7" fmla="*/ 85 h 431"/>
              <a:gd name="T8" fmla="*/ 507 w 735"/>
              <a:gd name="T9" fmla="*/ 8 h 431"/>
              <a:gd name="T10" fmla="*/ 735 w 735"/>
              <a:gd name="T11" fmla="*/ 175 h 431"/>
              <a:gd name="T12" fmla="*/ 734 w 735"/>
              <a:gd name="T13" fmla="*/ 175 h 431"/>
              <a:gd name="T14" fmla="*/ 507 w 735"/>
              <a:gd name="T15" fmla="*/ 9 h 431"/>
              <a:gd name="T16" fmla="*/ 269 w 735"/>
              <a:gd name="T17" fmla="*/ 85 h 431"/>
              <a:gd name="T18" fmla="*/ 98 w 735"/>
              <a:gd name="T19" fmla="*/ 261 h 431"/>
              <a:gd name="T20" fmla="*/ 1 w 735"/>
              <a:gd name="T2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5" h="431">
                <a:moveTo>
                  <a:pt x="1" y="431"/>
                </a:moveTo>
                <a:cubicBezTo>
                  <a:pt x="0" y="430"/>
                  <a:pt x="0" y="430"/>
                  <a:pt x="0" y="430"/>
                </a:cubicBezTo>
                <a:cubicBezTo>
                  <a:pt x="27" y="370"/>
                  <a:pt x="60" y="313"/>
                  <a:pt x="97" y="260"/>
                </a:cubicBezTo>
                <a:cubicBezTo>
                  <a:pt x="149" y="188"/>
                  <a:pt x="207" y="129"/>
                  <a:pt x="269" y="85"/>
                </a:cubicBezTo>
                <a:cubicBezTo>
                  <a:pt x="325" y="45"/>
                  <a:pt x="411" y="0"/>
                  <a:pt x="507" y="8"/>
                </a:cubicBezTo>
                <a:cubicBezTo>
                  <a:pt x="596" y="15"/>
                  <a:pt x="684" y="79"/>
                  <a:pt x="735" y="175"/>
                </a:cubicBezTo>
                <a:cubicBezTo>
                  <a:pt x="734" y="175"/>
                  <a:pt x="734" y="175"/>
                  <a:pt x="734" y="175"/>
                </a:cubicBezTo>
                <a:cubicBezTo>
                  <a:pt x="683" y="80"/>
                  <a:pt x="596" y="16"/>
                  <a:pt x="507" y="9"/>
                </a:cubicBezTo>
                <a:cubicBezTo>
                  <a:pt x="412" y="1"/>
                  <a:pt x="325" y="46"/>
                  <a:pt x="269" y="85"/>
                </a:cubicBezTo>
                <a:cubicBezTo>
                  <a:pt x="207" y="129"/>
                  <a:pt x="150" y="188"/>
                  <a:pt x="98" y="261"/>
                </a:cubicBezTo>
                <a:cubicBezTo>
                  <a:pt x="61" y="313"/>
                  <a:pt x="28" y="370"/>
                  <a:pt x="1" y="43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6" name="Freeform 53"/>
          <p:cNvSpPr/>
          <p:nvPr/>
        </p:nvSpPr>
        <p:spPr bwMode="auto">
          <a:xfrm>
            <a:off x="5403850" y="314325"/>
            <a:ext cx="1200150" cy="3603626"/>
          </a:xfrm>
          <a:custGeom>
            <a:avLst/>
            <a:gdLst>
              <a:gd name="T0" fmla="*/ 1 w 467"/>
              <a:gd name="T1" fmla="*/ 1402 h 1402"/>
              <a:gd name="T2" fmla="*/ 0 w 467"/>
              <a:gd name="T3" fmla="*/ 1401 h 1402"/>
              <a:gd name="T4" fmla="*/ 218 w 467"/>
              <a:gd name="T5" fmla="*/ 1146 h 1402"/>
              <a:gd name="T6" fmla="*/ 397 w 467"/>
              <a:gd name="T7" fmla="*/ 766 h 1402"/>
              <a:gd name="T8" fmla="*/ 465 w 467"/>
              <a:gd name="T9" fmla="*/ 335 h 1402"/>
              <a:gd name="T10" fmla="*/ 382 w 467"/>
              <a:gd name="T11" fmla="*/ 0 h 1402"/>
              <a:gd name="T12" fmla="*/ 382 w 467"/>
              <a:gd name="T13" fmla="*/ 0 h 1402"/>
              <a:gd name="T14" fmla="*/ 466 w 467"/>
              <a:gd name="T15" fmla="*/ 335 h 1402"/>
              <a:gd name="T16" fmla="*/ 449 w 467"/>
              <a:gd name="T17" fmla="*/ 550 h 1402"/>
              <a:gd name="T18" fmla="*/ 397 w 467"/>
              <a:gd name="T19" fmla="*/ 766 h 1402"/>
              <a:gd name="T20" fmla="*/ 219 w 467"/>
              <a:gd name="T21" fmla="*/ 1146 h 1402"/>
              <a:gd name="T22" fmla="*/ 1 w 467"/>
              <a:gd name="T23" fmla="*/ 1402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7" h="1402">
                <a:moveTo>
                  <a:pt x="1" y="1402"/>
                </a:moveTo>
                <a:cubicBezTo>
                  <a:pt x="0" y="1401"/>
                  <a:pt x="0" y="1401"/>
                  <a:pt x="0" y="1401"/>
                </a:cubicBezTo>
                <a:cubicBezTo>
                  <a:pt x="80" y="1333"/>
                  <a:pt x="153" y="1247"/>
                  <a:pt x="218" y="1146"/>
                </a:cubicBezTo>
                <a:cubicBezTo>
                  <a:pt x="294" y="1030"/>
                  <a:pt x="354" y="902"/>
                  <a:pt x="397" y="766"/>
                </a:cubicBezTo>
                <a:cubicBezTo>
                  <a:pt x="443" y="619"/>
                  <a:pt x="467" y="470"/>
                  <a:pt x="465" y="335"/>
                </a:cubicBezTo>
                <a:cubicBezTo>
                  <a:pt x="463" y="198"/>
                  <a:pt x="434" y="83"/>
                  <a:pt x="382" y="0"/>
                </a:cubicBezTo>
                <a:cubicBezTo>
                  <a:pt x="382" y="0"/>
                  <a:pt x="382" y="0"/>
                  <a:pt x="382" y="0"/>
                </a:cubicBezTo>
                <a:cubicBezTo>
                  <a:pt x="435" y="82"/>
                  <a:pt x="463" y="198"/>
                  <a:pt x="466" y="335"/>
                </a:cubicBezTo>
                <a:cubicBezTo>
                  <a:pt x="467" y="404"/>
                  <a:pt x="461" y="477"/>
                  <a:pt x="449" y="550"/>
                </a:cubicBezTo>
                <a:cubicBezTo>
                  <a:pt x="438" y="621"/>
                  <a:pt x="420" y="694"/>
                  <a:pt x="397" y="766"/>
                </a:cubicBezTo>
                <a:cubicBezTo>
                  <a:pt x="354" y="903"/>
                  <a:pt x="294" y="1030"/>
                  <a:pt x="219" y="1146"/>
                </a:cubicBezTo>
                <a:cubicBezTo>
                  <a:pt x="154" y="1247"/>
                  <a:pt x="80" y="1333"/>
                  <a:pt x="1" y="1402"/>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7" name="Freeform 54"/>
          <p:cNvSpPr/>
          <p:nvPr/>
        </p:nvSpPr>
        <p:spPr bwMode="auto">
          <a:xfrm>
            <a:off x="5116513" y="85725"/>
            <a:ext cx="1312863" cy="228600"/>
          </a:xfrm>
          <a:custGeom>
            <a:avLst/>
            <a:gdLst>
              <a:gd name="T0" fmla="*/ 1 w 511"/>
              <a:gd name="T1" fmla="*/ 70 h 89"/>
              <a:gd name="T2" fmla="*/ 0 w 511"/>
              <a:gd name="T3" fmla="*/ 70 h 89"/>
              <a:gd name="T4" fmla="*/ 35 w 511"/>
              <a:gd name="T5" fmla="*/ 62 h 89"/>
              <a:gd name="T6" fmla="*/ 364 w 511"/>
              <a:gd name="T7" fmla="*/ 7 h 89"/>
              <a:gd name="T8" fmla="*/ 489 w 511"/>
              <a:gd name="T9" fmla="*/ 14 h 89"/>
              <a:gd name="T10" fmla="*/ 507 w 511"/>
              <a:gd name="T11" fmla="*/ 35 h 89"/>
              <a:gd name="T12" fmla="*/ 494 w 511"/>
              <a:gd name="T13" fmla="*/ 89 h 89"/>
              <a:gd name="T14" fmla="*/ 494 w 511"/>
              <a:gd name="T15" fmla="*/ 89 h 89"/>
              <a:gd name="T16" fmla="*/ 506 w 511"/>
              <a:gd name="T17" fmla="*/ 35 h 89"/>
              <a:gd name="T18" fmla="*/ 488 w 511"/>
              <a:gd name="T19" fmla="*/ 15 h 89"/>
              <a:gd name="T20" fmla="*/ 364 w 511"/>
              <a:gd name="T21" fmla="*/ 8 h 89"/>
              <a:gd name="T22" fmla="*/ 35 w 511"/>
              <a:gd name="T23" fmla="*/ 63 h 89"/>
              <a:gd name="T24" fmla="*/ 1 w 511"/>
              <a:gd name="T25" fmla="*/ 7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1" h="89">
                <a:moveTo>
                  <a:pt x="1" y="70"/>
                </a:moveTo>
                <a:cubicBezTo>
                  <a:pt x="0" y="70"/>
                  <a:pt x="0" y="70"/>
                  <a:pt x="0" y="70"/>
                </a:cubicBezTo>
                <a:cubicBezTo>
                  <a:pt x="12" y="67"/>
                  <a:pt x="23" y="65"/>
                  <a:pt x="35" y="62"/>
                </a:cubicBezTo>
                <a:cubicBezTo>
                  <a:pt x="150" y="38"/>
                  <a:pt x="259" y="16"/>
                  <a:pt x="364" y="7"/>
                </a:cubicBezTo>
                <a:cubicBezTo>
                  <a:pt x="408" y="3"/>
                  <a:pt x="457" y="0"/>
                  <a:pt x="489" y="14"/>
                </a:cubicBezTo>
                <a:cubicBezTo>
                  <a:pt x="498" y="18"/>
                  <a:pt x="504" y="25"/>
                  <a:pt x="507" y="35"/>
                </a:cubicBezTo>
                <a:cubicBezTo>
                  <a:pt x="511" y="51"/>
                  <a:pt x="507" y="71"/>
                  <a:pt x="494" y="89"/>
                </a:cubicBezTo>
                <a:cubicBezTo>
                  <a:pt x="494" y="89"/>
                  <a:pt x="494" y="89"/>
                  <a:pt x="494" y="89"/>
                </a:cubicBezTo>
                <a:cubicBezTo>
                  <a:pt x="506" y="70"/>
                  <a:pt x="510" y="51"/>
                  <a:pt x="506" y="35"/>
                </a:cubicBezTo>
                <a:cubicBezTo>
                  <a:pt x="503" y="26"/>
                  <a:pt x="497" y="19"/>
                  <a:pt x="488" y="15"/>
                </a:cubicBezTo>
                <a:cubicBezTo>
                  <a:pt x="457" y="1"/>
                  <a:pt x="408" y="4"/>
                  <a:pt x="364" y="8"/>
                </a:cubicBezTo>
                <a:cubicBezTo>
                  <a:pt x="259" y="17"/>
                  <a:pt x="150" y="39"/>
                  <a:pt x="35" y="63"/>
                </a:cubicBezTo>
                <a:cubicBezTo>
                  <a:pt x="24" y="66"/>
                  <a:pt x="12" y="68"/>
                  <a:pt x="1" y="7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8" name="Freeform 55"/>
          <p:cNvSpPr/>
          <p:nvPr/>
        </p:nvSpPr>
        <p:spPr bwMode="auto">
          <a:xfrm>
            <a:off x="3079750" y="314325"/>
            <a:ext cx="3306763" cy="2249488"/>
          </a:xfrm>
          <a:custGeom>
            <a:avLst/>
            <a:gdLst>
              <a:gd name="T0" fmla="*/ 0 w 1286"/>
              <a:gd name="T1" fmla="*/ 875 h 875"/>
              <a:gd name="T2" fmla="*/ 0 w 1286"/>
              <a:gd name="T3" fmla="*/ 875 h 875"/>
              <a:gd name="T4" fmla="*/ 491 w 1286"/>
              <a:gd name="T5" fmla="*/ 640 h 875"/>
              <a:gd name="T6" fmla="*/ 713 w 1286"/>
              <a:gd name="T7" fmla="*/ 515 h 875"/>
              <a:gd name="T8" fmla="*/ 813 w 1286"/>
              <a:gd name="T9" fmla="*/ 452 h 875"/>
              <a:gd name="T10" fmla="*/ 842 w 1286"/>
              <a:gd name="T11" fmla="*/ 434 h 875"/>
              <a:gd name="T12" fmla="*/ 904 w 1286"/>
              <a:gd name="T13" fmla="*/ 391 h 875"/>
              <a:gd name="T14" fmla="*/ 999 w 1286"/>
              <a:gd name="T15" fmla="*/ 316 h 875"/>
              <a:gd name="T16" fmla="*/ 1058 w 1286"/>
              <a:gd name="T17" fmla="*/ 274 h 875"/>
              <a:gd name="T18" fmla="*/ 1173 w 1286"/>
              <a:gd name="T19" fmla="*/ 168 h 875"/>
              <a:gd name="T20" fmla="*/ 1286 w 1286"/>
              <a:gd name="T21" fmla="*/ 0 h 875"/>
              <a:gd name="T22" fmla="*/ 1286 w 1286"/>
              <a:gd name="T23" fmla="*/ 0 h 875"/>
              <a:gd name="T24" fmla="*/ 1173 w 1286"/>
              <a:gd name="T25" fmla="*/ 169 h 875"/>
              <a:gd name="T26" fmla="*/ 1059 w 1286"/>
              <a:gd name="T27" fmla="*/ 274 h 875"/>
              <a:gd name="T28" fmla="*/ 999 w 1286"/>
              <a:gd name="T29" fmla="*/ 317 h 875"/>
              <a:gd name="T30" fmla="*/ 904 w 1286"/>
              <a:gd name="T31" fmla="*/ 391 h 875"/>
              <a:gd name="T32" fmla="*/ 843 w 1286"/>
              <a:gd name="T33" fmla="*/ 435 h 875"/>
              <a:gd name="T34" fmla="*/ 813 w 1286"/>
              <a:gd name="T35" fmla="*/ 453 h 875"/>
              <a:gd name="T36" fmla="*/ 713 w 1286"/>
              <a:gd name="T37" fmla="*/ 515 h 875"/>
              <a:gd name="T38" fmla="*/ 491 w 1286"/>
              <a:gd name="T39" fmla="*/ 641 h 875"/>
              <a:gd name="T40" fmla="*/ 0 w 1286"/>
              <a:gd name="T41" fmla="*/ 875 h 875"/>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7768 w 10000"/>
              <a:gd name="connsiteY7" fmla="*/ 3611 h 10000"/>
              <a:gd name="connsiteX8" fmla="*/ 8227 w 10000"/>
              <a:gd name="connsiteY8" fmla="*/ 3131 h 10000"/>
              <a:gd name="connsiteX9" fmla="*/ 9121 w 10000"/>
              <a:gd name="connsiteY9" fmla="*/ 1920 h 10000"/>
              <a:gd name="connsiteX10" fmla="*/ 10000 w 10000"/>
              <a:gd name="connsiteY10" fmla="*/ 0 h 10000"/>
              <a:gd name="connsiteX11" fmla="*/ 10000 w 10000"/>
              <a:gd name="connsiteY11" fmla="*/ 0 h 10000"/>
              <a:gd name="connsiteX12" fmla="*/ 9121 w 10000"/>
              <a:gd name="connsiteY12" fmla="*/ 1931 h 10000"/>
              <a:gd name="connsiteX13" fmla="*/ 8235 w 10000"/>
              <a:gd name="connsiteY13" fmla="*/ 3131 h 10000"/>
              <a:gd name="connsiteX14" fmla="*/ 7030 w 10000"/>
              <a:gd name="connsiteY14" fmla="*/ 4469 h 10000"/>
              <a:gd name="connsiteX15" fmla="*/ 6555 w 10000"/>
              <a:gd name="connsiteY15" fmla="*/ 4971 h 10000"/>
              <a:gd name="connsiteX16" fmla="*/ 6322 w 10000"/>
              <a:gd name="connsiteY16" fmla="*/ 5177 h 10000"/>
              <a:gd name="connsiteX17" fmla="*/ 5544 w 10000"/>
              <a:gd name="connsiteY17" fmla="*/ 5886 h 10000"/>
              <a:gd name="connsiteX18" fmla="*/ 3818 w 10000"/>
              <a:gd name="connsiteY18" fmla="*/ 7326 h 10000"/>
              <a:gd name="connsiteX19" fmla="*/ 0 w 10000"/>
              <a:gd name="connsiteY19" fmla="*/ 10000 h 10000"/>
              <a:gd name="connsiteX0-1" fmla="*/ 0 w 10000"/>
              <a:gd name="connsiteY0-2" fmla="*/ 10000 h 10000"/>
              <a:gd name="connsiteX1-3" fmla="*/ 0 w 10000"/>
              <a:gd name="connsiteY1-4" fmla="*/ 10000 h 10000"/>
              <a:gd name="connsiteX2-5" fmla="*/ 3818 w 10000"/>
              <a:gd name="connsiteY2-6" fmla="*/ 7314 h 10000"/>
              <a:gd name="connsiteX3-7" fmla="*/ 5544 w 10000"/>
              <a:gd name="connsiteY3-8" fmla="*/ 5886 h 10000"/>
              <a:gd name="connsiteX4-9" fmla="*/ 6322 w 10000"/>
              <a:gd name="connsiteY4-10" fmla="*/ 5166 h 10000"/>
              <a:gd name="connsiteX5-11" fmla="*/ 6547 w 10000"/>
              <a:gd name="connsiteY5-12" fmla="*/ 4960 h 10000"/>
              <a:gd name="connsiteX6-13" fmla="*/ 7030 w 10000"/>
              <a:gd name="connsiteY6-14" fmla="*/ 4469 h 10000"/>
              <a:gd name="connsiteX7-15" fmla="*/ 8227 w 10000"/>
              <a:gd name="connsiteY7-16" fmla="*/ 3131 h 10000"/>
              <a:gd name="connsiteX8-17" fmla="*/ 9121 w 10000"/>
              <a:gd name="connsiteY8-18" fmla="*/ 1920 h 10000"/>
              <a:gd name="connsiteX9-19" fmla="*/ 10000 w 10000"/>
              <a:gd name="connsiteY9-20" fmla="*/ 0 h 10000"/>
              <a:gd name="connsiteX10-21" fmla="*/ 10000 w 10000"/>
              <a:gd name="connsiteY10-22" fmla="*/ 0 h 10000"/>
              <a:gd name="connsiteX11-23" fmla="*/ 9121 w 10000"/>
              <a:gd name="connsiteY11-24" fmla="*/ 1931 h 10000"/>
              <a:gd name="connsiteX12-25" fmla="*/ 8235 w 10000"/>
              <a:gd name="connsiteY12-26" fmla="*/ 3131 h 10000"/>
              <a:gd name="connsiteX13-27" fmla="*/ 7030 w 10000"/>
              <a:gd name="connsiteY13-28" fmla="*/ 4469 h 10000"/>
              <a:gd name="connsiteX14-29" fmla="*/ 6555 w 10000"/>
              <a:gd name="connsiteY14-30" fmla="*/ 4971 h 10000"/>
              <a:gd name="connsiteX15-31" fmla="*/ 6322 w 10000"/>
              <a:gd name="connsiteY15-32" fmla="*/ 5177 h 10000"/>
              <a:gd name="connsiteX16-33" fmla="*/ 5544 w 10000"/>
              <a:gd name="connsiteY16-34" fmla="*/ 5886 h 10000"/>
              <a:gd name="connsiteX17-35" fmla="*/ 3818 w 10000"/>
              <a:gd name="connsiteY17-36" fmla="*/ 7326 h 10000"/>
              <a:gd name="connsiteX18-37" fmla="*/ 0 w 10000"/>
              <a:gd name="connsiteY18-38" fmla="*/ 10000 h 10000"/>
              <a:gd name="connsiteX0-39" fmla="*/ 0 w 10000"/>
              <a:gd name="connsiteY0-40" fmla="*/ 10000 h 10000"/>
              <a:gd name="connsiteX1-41" fmla="*/ 0 w 10000"/>
              <a:gd name="connsiteY1-42" fmla="*/ 10000 h 10000"/>
              <a:gd name="connsiteX2-43" fmla="*/ 3818 w 10000"/>
              <a:gd name="connsiteY2-44" fmla="*/ 7314 h 10000"/>
              <a:gd name="connsiteX3-45" fmla="*/ 5544 w 10000"/>
              <a:gd name="connsiteY3-46" fmla="*/ 5886 h 10000"/>
              <a:gd name="connsiteX4-47" fmla="*/ 6322 w 10000"/>
              <a:gd name="connsiteY4-48" fmla="*/ 5166 h 10000"/>
              <a:gd name="connsiteX5-49" fmla="*/ 6547 w 10000"/>
              <a:gd name="connsiteY5-50" fmla="*/ 4960 h 10000"/>
              <a:gd name="connsiteX6-51" fmla="*/ 7030 w 10000"/>
              <a:gd name="connsiteY6-52" fmla="*/ 4469 h 10000"/>
              <a:gd name="connsiteX7-53" fmla="*/ 8227 w 10000"/>
              <a:gd name="connsiteY7-54" fmla="*/ 3131 h 10000"/>
              <a:gd name="connsiteX8-55" fmla="*/ 9121 w 10000"/>
              <a:gd name="connsiteY8-56" fmla="*/ 1920 h 10000"/>
              <a:gd name="connsiteX9-57" fmla="*/ 10000 w 10000"/>
              <a:gd name="connsiteY9-58" fmla="*/ 0 h 10000"/>
              <a:gd name="connsiteX10-59" fmla="*/ 10000 w 10000"/>
              <a:gd name="connsiteY10-60" fmla="*/ 0 h 10000"/>
              <a:gd name="connsiteX11-61" fmla="*/ 9121 w 10000"/>
              <a:gd name="connsiteY11-62" fmla="*/ 1931 h 10000"/>
              <a:gd name="connsiteX12-63" fmla="*/ 8235 w 10000"/>
              <a:gd name="connsiteY12-64" fmla="*/ 3131 h 10000"/>
              <a:gd name="connsiteX13-65" fmla="*/ 7030 w 10000"/>
              <a:gd name="connsiteY13-66" fmla="*/ 4469 h 10000"/>
              <a:gd name="connsiteX14-67" fmla="*/ 6322 w 10000"/>
              <a:gd name="connsiteY14-68" fmla="*/ 5177 h 10000"/>
              <a:gd name="connsiteX15-69" fmla="*/ 5544 w 10000"/>
              <a:gd name="connsiteY15-70" fmla="*/ 5886 h 10000"/>
              <a:gd name="connsiteX16-71" fmla="*/ 3818 w 10000"/>
              <a:gd name="connsiteY16-72" fmla="*/ 7326 h 10000"/>
              <a:gd name="connsiteX17-73" fmla="*/ 0 w 10000"/>
              <a:gd name="connsiteY17-74" fmla="*/ 10000 h 10000"/>
              <a:gd name="connsiteX0-75" fmla="*/ 0 w 10000"/>
              <a:gd name="connsiteY0-76" fmla="*/ 10000 h 10000"/>
              <a:gd name="connsiteX1-77" fmla="*/ 0 w 10000"/>
              <a:gd name="connsiteY1-78" fmla="*/ 10000 h 10000"/>
              <a:gd name="connsiteX2-79" fmla="*/ 3818 w 10000"/>
              <a:gd name="connsiteY2-80" fmla="*/ 7314 h 10000"/>
              <a:gd name="connsiteX3-81" fmla="*/ 5544 w 10000"/>
              <a:gd name="connsiteY3-82" fmla="*/ 5886 h 10000"/>
              <a:gd name="connsiteX4-83" fmla="*/ 6322 w 10000"/>
              <a:gd name="connsiteY4-84" fmla="*/ 5166 h 10000"/>
              <a:gd name="connsiteX5-85" fmla="*/ 7030 w 10000"/>
              <a:gd name="connsiteY5-86" fmla="*/ 4469 h 10000"/>
              <a:gd name="connsiteX6-87" fmla="*/ 8227 w 10000"/>
              <a:gd name="connsiteY6-88" fmla="*/ 3131 h 10000"/>
              <a:gd name="connsiteX7-89" fmla="*/ 9121 w 10000"/>
              <a:gd name="connsiteY7-90" fmla="*/ 1920 h 10000"/>
              <a:gd name="connsiteX8-91" fmla="*/ 10000 w 10000"/>
              <a:gd name="connsiteY8-92" fmla="*/ 0 h 10000"/>
              <a:gd name="connsiteX9-93" fmla="*/ 10000 w 10000"/>
              <a:gd name="connsiteY9-94" fmla="*/ 0 h 10000"/>
              <a:gd name="connsiteX10-95" fmla="*/ 9121 w 10000"/>
              <a:gd name="connsiteY10-96" fmla="*/ 1931 h 10000"/>
              <a:gd name="connsiteX11-97" fmla="*/ 8235 w 10000"/>
              <a:gd name="connsiteY11-98" fmla="*/ 3131 h 10000"/>
              <a:gd name="connsiteX12-99" fmla="*/ 7030 w 10000"/>
              <a:gd name="connsiteY12-100" fmla="*/ 4469 h 10000"/>
              <a:gd name="connsiteX13-101" fmla="*/ 6322 w 10000"/>
              <a:gd name="connsiteY13-102" fmla="*/ 5177 h 10000"/>
              <a:gd name="connsiteX14-103" fmla="*/ 5544 w 10000"/>
              <a:gd name="connsiteY14-104" fmla="*/ 5886 h 10000"/>
              <a:gd name="connsiteX15-105" fmla="*/ 3818 w 10000"/>
              <a:gd name="connsiteY15-106" fmla="*/ 7326 h 10000"/>
              <a:gd name="connsiteX16-107" fmla="*/ 0 w 10000"/>
              <a:gd name="connsiteY16-108" fmla="*/ 10000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Lst>
            <a:rect l="l" t="t" r="r" b="b"/>
            <a:pathLst>
              <a:path w="10000" h="10000">
                <a:moveTo>
                  <a:pt x="0" y="10000"/>
                </a:moveTo>
                <a:lnTo>
                  <a:pt x="0" y="10000"/>
                </a:lnTo>
                <a:cubicBezTo>
                  <a:pt x="1337" y="9166"/>
                  <a:pt x="2621" y="8263"/>
                  <a:pt x="3818" y="7314"/>
                </a:cubicBezTo>
                <a:cubicBezTo>
                  <a:pt x="4417" y="6846"/>
                  <a:pt x="5000" y="6366"/>
                  <a:pt x="5544" y="5886"/>
                </a:cubicBezTo>
                <a:cubicBezTo>
                  <a:pt x="5801" y="5657"/>
                  <a:pt x="6074" y="5402"/>
                  <a:pt x="6322" y="5166"/>
                </a:cubicBezTo>
                <a:cubicBezTo>
                  <a:pt x="6570" y="4930"/>
                  <a:pt x="6713" y="4808"/>
                  <a:pt x="7030" y="4469"/>
                </a:cubicBezTo>
                <a:cubicBezTo>
                  <a:pt x="7347" y="4130"/>
                  <a:pt x="7879" y="3556"/>
                  <a:pt x="8227" y="3131"/>
                </a:cubicBezTo>
                <a:cubicBezTo>
                  <a:pt x="8576" y="2706"/>
                  <a:pt x="8872" y="2309"/>
                  <a:pt x="9121" y="1920"/>
                </a:cubicBezTo>
                <a:cubicBezTo>
                  <a:pt x="9580" y="1211"/>
                  <a:pt x="9876" y="560"/>
                  <a:pt x="10000" y="0"/>
                </a:cubicBezTo>
                <a:lnTo>
                  <a:pt x="10000" y="0"/>
                </a:lnTo>
                <a:cubicBezTo>
                  <a:pt x="9883" y="560"/>
                  <a:pt x="9588" y="1211"/>
                  <a:pt x="9121" y="1931"/>
                </a:cubicBezTo>
                <a:cubicBezTo>
                  <a:pt x="8872" y="2320"/>
                  <a:pt x="8577" y="2720"/>
                  <a:pt x="8235" y="3131"/>
                </a:cubicBezTo>
                <a:cubicBezTo>
                  <a:pt x="7887" y="3554"/>
                  <a:pt x="7310" y="4162"/>
                  <a:pt x="7030" y="4469"/>
                </a:cubicBezTo>
                <a:cubicBezTo>
                  <a:pt x="6711" y="4810"/>
                  <a:pt x="6570" y="4941"/>
                  <a:pt x="6322" y="5177"/>
                </a:cubicBezTo>
                <a:cubicBezTo>
                  <a:pt x="6065" y="5417"/>
                  <a:pt x="5801" y="5657"/>
                  <a:pt x="5544" y="5886"/>
                </a:cubicBezTo>
                <a:cubicBezTo>
                  <a:pt x="5000" y="6366"/>
                  <a:pt x="4425" y="6857"/>
                  <a:pt x="3818" y="7326"/>
                </a:cubicBezTo>
                <a:cubicBezTo>
                  <a:pt x="2621" y="8263"/>
                  <a:pt x="1337" y="9166"/>
                  <a:pt x="0" y="1000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9" name="Freeform 56"/>
          <p:cNvSpPr/>
          <p:nvPr/>
        </p:nvSpPr>
        <p:spPr bwMode="auto">
          <a:xfrm>
            <a:off x="4378325" y="314325"/>
            <a:ext cx="2008188" cy="1436688"/>
          </a:xfrm>
          <a:custGeom>
            <a:avLst/>
            <a:gdLst>
              <a:gd name="T0" fmla="*/ 0 w 781"/>
              <a:gd name="T1" fmla="*/ 559 h 559"/>
              <a:gd name="T2" fmla="*/ 0 w 781"/>
              <a:gd name="T3" fmla="*/ 558 h 559"/>
              <a:gd name="T4" fmla="*/ 163 w 781"/>
              <a:gd name="T5" fmla="*/ 446 h 559"/>
              <a:gd name="T6" fmla="*/ 273 w 781"/>
              <a:gd name="T7" fmla="*/ 369 h 559"/>
              <a:gd name="T8" fmla="*/ 511 w 781"/>
              <a:gd name="T9" fmla="*/ 205 h 559"/>
              <a:gd name="T10" fmla="*/ 685 w 781"/>
              <a:gd name="T11" fmla="*/ 79 h 559"/>
              <a:gd name="T12" fmla="*/ 781 w 781"/>
              <a:gd name="T13" fmla="*/ 0 h 559"/>
              <a:gd name="T14" fmla="*/ 781 w 781"/>
              <a:gd name="T15" fmla="*/ 0 h 559"/>
              <a:gd name="T16" fmla="*/ 685 w 781"/>
              <a:gd name="T17" fmla="*/ 80 h 559"/>
              <a:gd name="T18" fmla="*/ 511 w 781"/>
              <a:gd name="T19" fmla="*/ 205 h 559"/>
              <a:gd name="T20" fmla="*/ 274 w 781"/>
              <a:gd name="T21" fmla="*/ 370 h 559"/>
              <a:gd name="T22" fmla="*/ 163 w 781"/>
              <a:gd name="T23" fmla="*/ 446 h 559"/>
              <a:gd name="T24" fmla="*/ 0 w 781"/>
              <a:gd name="T25" fmla="*/ 559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1" h="559">
                <a:moveTo>
                  <a:pt x="0" y="559"/>
                </a:moveTo>
                <a:cubicBezTo>
                  <a:pt x="0" y="558"/>
                  <a:pt x="0" y="558"/>
                  <a:pt x="0" y="558"/>
                </a:cubicBezTo>
                <a:cubicBezTo>
                  <a:pt x="55" y="520"/>
                  <a:pt x="110" y="482"/>
                  <a:pt x="163" y="446"/>
                </a:cubicBezTo>
                <a:cubicBezTo>
                  <a:pt x="199" y="420"/>
                  <a:pt x="237" y="395"/>
                  <a:pt x="273" y="369"/>
                </a:cubicBezTo>
                <a:cubicBezTo>
                  <a:pt x="347" y="319"/>
                  <a:pt x="433" y="260"/>
                  <a:pt x="511" y="205"/>
                </a:cubicBezTo>
                <a:cubicBezTo>
                  <a:pt x="582" y="155"/>
                  <a:pt x="639" y="114"/>
                  <a:pt x="685" y="79"/>
                </a:cubicBezTo>
                <a:cubicBezTo>
                  <a:pt x="720" y="52"/>
                  <a:pt x="757" y="24"/>
                  <a:pt x="781" y="0"/>
                </a:cubicBezTo>
                <a:cubicBezTo>
                  <a:pt x="781" y="0"/>
                  <a:pt x="781" y="0"/>
                  <a:pt x="781" y="0"/>
                </a:cubicBezTo>
                <a:cubicBezTo>
                  <a:pt x="757" y="24"/>
                  <a:pt x="721" y="53"/>
                  <a:pt x="685" y="80"/>
                </a:cubicBezTo>
                <a:cubicBezTo>
                  <a:pt x="639" y="114"/>
                  <a:pt x="582" y="155"/>
                  <a:pt x="511" y="205"/>
                </a:cubicBezTo>
                <a:cubicBezTo>
                  <a:pt x="433" y="260"/>
                  <a:pt x="347" y="319"/>
                  <a:pt x="274" y="370"/>
                </a:cubicBezTo>
                <a:cubicBezTo>
                  <a:pt x="237" y="395"/>
                  <a:pt x="200" y="421"/>
                  <a:pt x="163" y="446"/>
                </a:cubicBezTo>
                <a:cubicBezTo>
                  <a:pt x="110" y="483"/>
                  <a:pt x="55" y="521"/>
                  <a:pt x="0" y="559"/>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0" name="Freeform 57"/>
          <p:cNvSpPr/>
          <p:nvPr/>
        </p:nvSpPr>
        <p:spPr bwMode="auto">
          <a:xfrm>
            <a:off x="5233988" y="101600"/>
            <a:ext cx="1152525" cy="415925"/>
          </a:xfrm>
          <a:custGeom>
            <a:avLst/>
            <a:gdLst>
              <a:gd name="T0" fmla="*/ 0 w 448"/>
              <a:gd name="T1" fmla="*/ 162 h 162"/>
              <a:gd name="T2" fmla="*/ 0 w 448"/>
              <a:gd name="T3" fmla="*/ 162 h 162"/>
              <a:gd name="T4" fmla="*/ 111 w 448"/>
              <a:gd name="T5" fmla="*/ 70 h 162"/>
              <a:gd name="T6" fmla="*/ 235 w 448"/>
              <a:gd name="T7" fmla="*/ 17 h 162"/>
              <a:gd name="T8" fmla="*/ 341 w 448"/>
              <a:gd name="T9" fmla="*/ 18 h 162"/>
              <a:gd name="T10" fmla="*/ 351 w 448"/>
              <a:gd name="T11" fmla="*/ 21 h 162"/>
              <a:gd name="T12" fmla="*/ 448 w 448"/>
              <a:gd name="T13" fmla="*/ 83 h 162"/>
              <a:gd name="T14" fmla="*/ 448 w 448"/>
              <a:gd name="T15" fmla="*/ 83 h 162"/>
              <a:gd name="T16" fmla="*/ 235 w 448"/>
              <a:gd name="T17" fmla="*/ 18 h 162"/>
              <a:gd name="T18" fmla="*/ 0 w 448"/>
              <a:gd name="T19"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8" h="162">
                <a:moveTo>
                  <a:pt x="0" y="162"/>
                </a:moveTo>
                <a:cubicBezTo>
                  <a:pt x="0" y="162"/>
                  <a:pt x="0" y="162"/>
                  <a:pt x="0" y="162"/>
                </a:cubicBezTo>
                <a:cubicBezTo>
                  <a:pt x="36" y="125"/>
                  <a:pt x="74" y="94"/>
                  <a:pt x="111" y="70"/>
                </a:cubicBezTo>
                <a:cubicBezTo>
                  <a:pt x="153" y="44"/>
                  <a:pt x="194" y="26"/>
                  <a:pt x="235" y="17"/>
                </a:cubicBezTo>
                <a:cubicBezTo>
                  <a:pt x="270" y="9"/>
                  <a:pt x="306" y="10"/>
                  <a:pt x="341" y="18"/>
                </a:cubicBezTo>
                <a:cubicBezTo>
                  <a:pt x="344" y="19"/>
                  <a:pt x="348" y="20"/>
                  <a:pt x="351" y="21"/>
                </a:cubicBezTo>
                <a:cubicBezTo>
                  <a:pt x="390" y="33"/>
                  <a:pt x="423" y="54"/>
                  <a:pt x="448" y="83"/>
                </a:cubicBezTo>
                <a:cubicBezTo>
                  <a:pt x="448" y="83"/>
                  <a:pt x="448" y="83"/>
                  <a:pt x="448" y="83"/>
                </a:cubicBezTo>
                <a:cubicBezTo>
                  <a:pt x="398" y="26"/>
                  <a:pt x="315" y="0"/>
                  <a:pt x="235" y="18"/>
                </a:cubicBezTo>
                <a:cubicBezTo>
                  <a:pt x="158" y="35"/>
                  <a:pt x="76" y="85"/>
                  <a:pt x="0" y="162"/>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1" name="Freeform 61"/>
          <p:cNvSpPr/>
          <p:nvPr/>
        </p:nvSpPr>
        <p:spPr bwMode="auto">
          <a:xfrm>
            <a:off x="6386513" y="314325"/>
            <a:ext cx="230188" cy="925513"/>
          </a:xfrm>
          <a:custGeom>
            <a:avLst/>
            <a:gdLst>
              <a:gd name="T0" fmla="*/ 83 w 90"/>
              <a:gd name="T1" fmla="*/ 360 h 360"/>
              <a:gd name="T2" fmla="*/ 0 w 90"/>
              <a:gd name="T3" fmla="*/ 0 h 360"/>
              <a:gd name="T4" fmla="*/ 0 w 90"/>
              <a:gd name="T5" fmla="*/ 0 h 360"/>
              <a:gd name="T6" fmla="*/ 68 w 90"/>
              <a:gd name="T7" fmla="*/ 160 h 360"/>
              <a:gd name="T8" fmla="*/ 83 w 90"/>
              <a:gd name="T9" fmla="*/ 360 h 360"/>
            </a:gdLst>
            <a:ahLst/>
            <a:cxnLst>
              <a:cxn ang="0">
                <a:pos x="T0" y="T1"/>
              </a:cxn>
              <a:cxn ang="0">
                <a:pos x="T2" y="T3"/>
              </a:cxn>
              <a:cxn ang="0">
                <a:pos x="T4" y="T5"/>
              </a:cxn>
              <a:cxn ang="0">
                <a:pos x="T6" y="T7"/>
              </a:cxn>
              <a:cxn ang="0">
                <a:pos x="T8" y="T9"/>
              </a:cxn>
            </a:cxnLst>
            <a:rect l="0" t="0" r="r" b="b"/>
            <a:pathLst>
              <a:path w="90" h="360">
                <a:moveTo>
                  <a:pt x="83" y="360"/>
                </a:moveTo>
                <a:cubicBezTo>
                  <a:pt x="90" y="210"/>
                  <a:pt x="60" y="82"/>
                  <a:pt x="0" y="0"/>
                </a:cubicBezTo>
                <a:cubicBezTo>
                  <a:pt x="0" y="0"/>
                  <a:pt x="0" y="0"/>
                  <a:pt x="0" y="0"/>
                </a:cubicBezTo>
                <a:cubicBezTo>
                  <a:pt x="31" y="42"/>
                  <a:pt x="54" y="96"/>
                  <a:pt x="68" y="160"/>
                </a:cubicBezTo>
                <a:cubicBezTo>
                  <a:pt x="82" y="220"/>
                  <a:pt x="87" y="288"/>
                  <a:pt x="83" y="36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2" name="Freeform 62"/>
          <p:cNvSpPr/>
          <p:nvPr/>
        </p:nvSpPr>
        <p:spPr bwMode="auto">
          <a:xfrm>
            <a:off x="5815013" y="-52388"/>
            <a:ext cx="800100" cy="1292225"/>
          </a:xfrm>
          <a:custGeom>
            <a:avLst/>
            <a:gdLst>
              <a:gd name="T0" fmla="*/ 305 w 311"/>
              <a:gd name="T1" fmla="*/ 503 h 503"/>
              <a:gd name="T2" fmla="*/ 224 w 311"/>
              <a:gd name="T3" fmla="*/ 125 h 503"/>
              <a:gd name="T4" fmla="*/ 0 w 311"/>
              <a:gd name="T5" fmla="*/ 9 h 503"/>
              <a:gd name="T6" fmla="*/ 0 w 311"/>
              <a:gd name="T7" fmla="*/ 8 h 503"/>
              <a:gd name="T8" fmla="*/ 225 w 311"/>
              <a:gd name="T9" fmla="*/ 124 h 503"/>
              <a:gd name="T10" fmla="*/ 291 w 311"/>
              <a:gd name="T11" fmla="*/ 294 h 503"/>
              <a:gd name="T12" fmla="*/ 305 w 311"/>
              <a:gd name="T13" fmla="*/ 503 h 503"/>
            </a:gdLst>
            <a:ahLst/>
            <a:cxnLst>
              <a:cxn ang="0">
                <a:pos x="T0" y="T1"/>
              </a:cxn>
              <a:cxn ang="0">
                <a:pos x="T2" y="T3"/>
              </a:cxn>
              <a:cxn ang="0">
                <a:pos x="T4" y="T5"/>
              </a:cxn>
              <a:cxn ang="0">
                <a:pos x="T6" y="T7"/>
              </a:cxn>
              <a:cxn ang="0">
                <a:pos x="T8" y="T9"/>
              </a:cxn>
              <a:cxn ang="0">
                <a:pos x="T10" y="T11"/>
              </a:cxn>
              <a:cxn ang="0">
                <a:pos x="T12" y="T13"/>
              </a:cxn>
            </a:cxnLst>
            <a:rect l="0" t="0" r="r" b="b"/>
            <a:pathLst>
              <a:path w="311" h="503">
                <a:moveTo>
                  <a:pt x="305" y="503"/>
                </a:moveTo>
                <a:cubicBezTo>
                  <a:pt x="311" y="346"/>
                  <a:pt x="284" y="215"/>
                  <a:pt x="224" y="125"/>
                </a:cubicBezTo>
                <a:cubicBezTo>
                  <a:pt x="173" y="46"/>
                  <a:pt x="85" y="1"/>
                  <a:pt x="0" y="9"/>
                </a:cubicBezTo>
                <a:cubicBezTo>
                  <a:pt x="0" y="8"/>
                  <a:pt x="0" y="8"/>
                  <a:pt x="0" y="8"/>
                </a:cubicBezTo>
                <a:cubicBezTo>
                  <a:pt x="85" y="0"/>
                  <a:pt x="173" y="46"/>
                  <a:pt x="225" y="124"/>
                </a:cubicBezTo>
                <a:cubicBezTo>
                  <a:pt x="255" y="170"/>
                  <a:pt x="277" y="227"/>
                  <a:pt x="291" y="294"/>
                </a:cubicBezTo>
                <a:cubicBezTo>
                  <a:pt x="304" y="357"/>
                  <a:pt x="309" y="428"/>
                  <a:pt x="305" y="503"/>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3" name="Freeform 63"/>
          <p:cNvSpPr/>
          <p:nvPr/>
        </p:nvSpPr>
        <p:spPr bwMode="auto">
          <a:xfrm>
            <a:off x="5021263" y="-230188"/>
            <a:ext cx="1593850" cy="1470025"/>
          </a:xfrm>
          <a:custGeom>
            <a:avLst/>
            <a:gdLst>
              <a:gd name="T0" fmla="*/ 614 w 620"/>
              <a:gd name="T1" fmla="*/ 572 h 572"/>
              <a:gd name="T2" fmla="*/ 556 w 620"/>
              <a:gd name="T3" fmla="*/ 214 h 572"/>
              <a:gd name="T4" fmla="*/ 385 w 620"/>
              <a:gd name="T5" fmla="*/ 39 h 572"/>
              <a:gd name="T6" fmla="*/ 366 w 620"/>
              <a:gd name="T7" fmla="*/ 33 h 572"/>
              <a:gd name="T8" fmla="*/ 1 w 620"/>
              <a:gd name="T9" fmla="*/ 189 h 572"/>
              <a:gd name="T10" fmla="*/ 0 w 620"/>
              <a:gd name="T11" fmla="*/ 189 h 572"/>
              <a:gd name="T12" fmla="*/ 182 w 620"/>
              <a:gd name="T13" fmla="*/ 55 h 572"/>
              <a:gd name="T14" fmla="*/ 284 w 620"/>
              <a:gd name="T15" fmla="*/ 27 h 572"/>
              <a:gd name="T16" fmla="*/ 386 w 620"/>
              <a:gd name="T17" fmla="*/ 38 h 572"/>
              <a:gd name="T18" fmla="*/ 557 w 620"/>
              <a:gd name="T19" fmla="*/ 213 h 572"/>
              <a:gd name="T20" fmla="*/ 615 w 620"/>
              <a:gd name="T21" fmla="*/ 572 h 572"/>
              <a:gd name="T22" fmla="*/ 614 w 620"/>
              <a:gd name="T23" fmla="*/ 57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0" h="572">
                <a:moveTo>
                  <a:pt x="614" y="572"/>
                </a:moveTo>
                <a:cubicBezTo>
                  <a:pt x="619" y="433"/>
                  <a:pt x="599" y="309"/>
                  <a:pt x="556" y="214"/>
                </a:cubicBezTo>
                <a:cubicBezTo>
                  <a:pt x="518" y="127"/>
                  <a:pt x="455" y="63"/>
                  <a:pt x="385" y="39"/>
                </a:cubicBezTo>
                <a:cubicBezTo>
                  <a:pt x="379" y="36"/>
                  <a:pt x="372" y="35"/>
                  <a:pt x="366" y="33"/>
                </a:cubicBezTo>
                <a:cubicBezTo>
                  <a:pt x="234" y="0"/>
                  <a:pt x="88" y="95"/>
                  <a:pt x="1" y="189"/>
                </a:cubicBezTo>
                <a:cubicBezTo>
                  <a:pt x="0" y="189"/>
                  <a:pt x="0" y="189"/>
                  <a:pt x="0" y="189"/>
                </a:cubicBezTo>
                <a:cubicBezTo>
                  <a:pt x="54" y="130"/>
                  <a:pt x="119" y="83"/>
                  <a:pt x="182" y="55"/>
                </a:cubicBezTo>
                <a:cubicBezTo>
                  <a:pt x="217" y="39"/>
                  <a:pt x="251" y="30"/>
                  <a:pt x="284" y="27"/>
                </a:cubicBezTo>
                <a:cubicBezTo>
                  <a:pt x="320" y="23"/>
                  <a:pt x="354" y="27"/>
                  <a:pt x="386" y="38"/>
                </a:cubicBezTo>
                <a:cubicBezTo>
                  <a:pt x="456" y="63"/>
                  <a:pt x="518" y="127"/>
                  <a:pt x="557" y="213"/>
                </a:cubicBezTo>
                <a:cubicBezTo>
                  <a:pt x="600" y="308"/>
                  <a:pt x="620" y="433"/>
                  <a:pt x="615" y="572"/>
                </a:cubicBezTo>
                <a:lnTo>
                  <a:pt x="614" y="572"/>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4" name="Freeform 64"/>
          <p:cNvSpPr/>
          <p:nvPr/>
        </p:nvSpPr>
        <p:spPr bwMode="auto">
          <a:xfrm>
            <a:off x="4846638" y="-268288"/>
            <a:ext cx="1768475" cy="1508125"/>
          </a:xfrm>
          <a:custGeom>
            <a:avLst/>
            <a:gdLst>
              <a:gd name="T0" fmla="*/ 682 w 688"/>
              <a:gd name="T1" fmla="*/ 587 h 587"/>
              <a:gd name="T2" fmla="*/ 608 w 688"/>
              <a:gd name="T3" fmla="*/ 190 h 587"/>
              <a:gd name="T4" fmla="*/ 423 w 688"/>
              <a:gd name="T5" fmla="*/ 33 h 587"/>
              <a:gd name="T6" fmla="*/ 404 w 688"/>
              <a:gd name="T7" fmla="*/ 29 h 587"/>
              <a:gd name="T8" fmla="*/ 1 w 688"/>
              <a:gd name="T9" fmla="*/ 258 h 587"/>
              <a:gd name="T10" fmla="*/ 0 w 688"/>
              <a:gd name="T11" fmla="*/ 257 h 587"/>
              <a:gd name="T12" fmla="*/ 180 w 688"/>
              <a:gd name="T13" fmla="*/ 85 h 587"/>
              <a:gd name="T14" fmla="*/ 404 w 688"/>
              <a:gd name="T15" fmla="*/ 29 h 587"/>
              <a:gd name="T16" fmla="*/ 518 w 688"/>
              <a:gd name="T17" fmla="*/ 80 h 587"/>
              <a:gd name="T18" fmla="*/ 609 w 688"/>
              <a:gd name="T19" fmla="*/ 190 h 587"/>
              <a:gd name="T20" fmla="*/ 683 w 688"/>
              <a:gd name="T21" fmla="*/ 587 h 587"/>
              <a:gd name="T22" fmla="*/ 682 w 688"/>
              <a:gd name="T23" fmla="*/ 58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8" h="587">
                <a:moveTo>
                  <a:pt x="682" y="587"/>
                </a:moveTo>
                <a:cubicBezTo>
                  <a:pt x="688" y="429"/>
                  <a:pt x="662" y="291"/>
                  <a:pt x="608" y="190"/>
                </a:cubicBezTo>
                <a:cubicBezTo>
                  <a:pt x="564" y="109"/>
                  <a:pt x="496" y="51"/>
                  <a:pt x="423" y="33"/>
                </a:cubicBezTo>
                <a:cubicBezTo>
                  <a:pt x="416" y="32"/>
                  <a:pt x="410" y="30"/>
                  <a:pt x="404" y="29"/>
                </a:cubicBezTo>
                <a:cubicBezTo>
                  <a:pt x="211" y="0"/>
                  <a:pt x="47" y="197"/>
                  <a:pt x="1" y="258"/>
                </a:cubicBezTo>
                <a:cubicBezTo>
                  <a:pt x="0" y="257"/>
                  <a:pt x="0" y="257"/>
                  <a:pt x="0" y="257"/>
                </a:cubicBezTo>
                <a:cubicBezTo>
                  <a:pt x="38" y="207"/>
                  <a:pt x="100" y="136"/>
                  <a:pt x="180" y="85"/>
                </a:cubicBezTo>
                <a:cubicBezTo>
                  <a:pt x="257" y="37"/>
                  <a:pt x="332" y="18"/>
                  <a:pt x="404" y="29"/>
                </a:cubicBezTo>
                <a:cubicBezTo>
                  <a:pt x="443" y="35"/>
                  <a:pt x="482" y="52"/>
                  <a:pt x="518" y="80"/>
                </a:cubicBezTo>
                <a:cubicBezTo>
                  <a:pt x="554" y="108"/>
                  <a:pt x="585" y="146"/>
                  <a:pt x="609" y="190"/>
                </a:cubicBezTo>
                <a:cubicBezTo>
                  <a:pt x="663" y="291"/>
                  <a:pt x="688" y="428"/>
                  <a:pt x="683" y="587"/>
                </a:cubicBezTo>
                <a:lnTo>
                  <a:pt x="682" y="587"/>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5" name="Freeform 65"/>
          <p:cNvSpPr/>
          <p:nvPr/>
        </p:nvSpPr>
        <p:spPr bwMode="auto">
          <a:xfrm>
            <a:off x="708025" y="1239837"/>
            <a:ext cx="5894388" cy="4816476"/>
          </a:xfrm>
          <a:custGeom>
            <a:avLst/>
            <a:gdLst>
              <a:gd name="T0" fmla="*/ 0 w 2293"/>
              <a:gd name="T1" fmla="*/ 1866 h 1874"/>
              <a:gd name="T2" fmla="*/ 0 w 2293"/>
              <a:gd name="T3" fmla="*/ 1865 h 1874"/>
              <a:gd name="T4" fmla="*/ 360 w 2293"/>
              <a:gd name="T5" fmla="*/ 1851 h 1874"/>
              <a:gd name="T6" fmla="*/ 770 w 2293"/>
              <a:gd name="T7" fmla="*/ 1748 h 1874"/>
              <a:gd name="T8" fmla="*/ 1586 w 2293"/>
              <a:gd name="T9" fmla="*/ 1274 h 1874"/>
              <a:gd name="T10" fmla="*/ 2129 w 2293"/>
              <a:gd name="T11" fmla="*/ 607 h 1874"/>
              <a:gd name="T12" fmla="*/ 2292 w 2293"/>
              <a:gd name="T13" fmla="*/ 0 h 1874"/>
              <a:gd name="T14" fmla="*/ 2293 w 2293"/>
              <a:gd name="T15" fmla="*/ 0 h 1874"/>
              <a:gd name="T16" fmla="*/ 2130 w 2293"/>
              <a:gd name="T17" fmla="*/ 607 h 1874"/>
              <a:gd name="T18" fmla="*/ 1586 w 2293"/>
              <a:gd name="T19" fmla="*/ 1275 h 1874"/>
              <a:gd name="T20" fmla="*/ 770 w 2293"/>
              <a:gd name="T21" fmla="*/ 1748 h 1874"/>
              <a:gd name="T22" fmla="*/ 360 w 2293"/>
              <a:gd name="T23" fmla="*/ 1852 h 1874"/>
              <a:gd name="T24" fmla="*/ 0 w 2293"/>
              <a:gd name="T25" fmla="*/ 1866 h 1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93" h="1874">
                <a:moveTo>
                  <a:pt x="0" y="1866"/>
                </a:moveTo>
                <a:cubicBezTo>
                  <a:pt x="0" y="1865"/>
                  <a:pt x="0" y="1865"/>
                  <a:pt x="0" y="1865"/>
                </a:cubicBezTo>
                <a:cubicBezTo>
                  <a:pt x="113" y="1873"/>
                  <a:pt x="235" y="1869"/>
                  <a:pt x="360" y="1851"/>
                </a:cubicBezTo>
                <a:cubicBezTo>
                  <a:pt x="496" y="1831"/>
                  <a:pt x="634" y="1796"/>
                  <a:pt x="770" y="1748"/>
                </a:cubicBezTo>
                <a:cubicBezTo>
                  <a:pt x="1061" y="1644"/>
                  <a:pt x="1343" y="1481"/>
                  <a:pt x="1586" y="1274"/>
                </a:cubicBezTo>
                <a:cubicBezTo>
                  <a:pt x="1818" y="1076"/>
                  <a:pt x="2006" y="845"/>
                  <a:pt x="2129" y="607"/>
                </a:cubicBezTo>
                <a:cubicBezTo>
                  <a:pt x="2235" y="402"/>
                  <a:pt x="2291" y="192"/>
                  <a:pt x="2292" y="0"/>
                </a:cubicBezTo>
                <a:cubicBezTo>
                  <a:pt x="2293" y="0"/>
                  <a:pt x="2293" y="0"/>
                  <a:pt x="2293" y="0"/>
                </a:cubicBezTo>
                <a:cubicBezTo>
                  <a:pt x="2292" y="192"/>
                  <a:pt x="2236" y="402"/>
                  <a:pt x="2130" y="607"/>
                </a:cubicBezTo>
                <a:cubicBezTo>
                  <a:pt x="2007" y="846"/>
                  <a:pt x="1819" y="1077"/>
                  <a:pt x="1586" y="1275"/>
                </a:cubicBezTo>
                <a:cubicBezTo>
                  <a:pt x="1343" y="1481"/>
                  <a:pt x="1061" y="1645"/>
                  <a:pt x="770" y="1748"/>
                </a:cubicBezTo>
                <a:cubicBezTo>
                  <a:pt x="634" y="1797"/>
                  <a:pt x="496" y="1832"/>
                  <a:pt x="360" y="1852"/>
                </a:cubicBezTo>
                <a:cubicBezTo>
                  <a:pt x="235" y="1870"/>
                  <a:pt x="113" y="1874"/>
                  <a:pt x="0" y="186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6" name="Freeform 66"/>
          <p:cNvSpPr/>
          <p:nvPr/>
        </p:nvSpPr>
        <p:spPr bwMode="auto">
          <a:xfrm>
            <a:off x="2498725" y="1239837"/>
            <a:ext cx="4103688" cy="4770438"/>
          </a:xfrm>
          <a:custGeom>
            <a:avLst/>
            <a:gdLst>
              <a:gd name="T0" fmla="*/ 0 w 1596"/>
              <a:gd name="T1" fmla="*/ 1856 h 1856"/>
              <a:gd name="T2" fmla="*/ 0 w 1596"/>
              <a:gd name="T3" fmla="*/ 1856 h 1856"/>
              <a:gd name="T4" fmla="*/ 584 w 1596"/>
              <a:gd name="T5" fmla="*/ 1603 h 1856"/>
              <a:gd name="T6" fmla="*/ 1127 w 1596"/>
              <a:gd name="T7" fmla="*/ 1127 h 1856"/>
              <a:gd name="T8" fmla="*/ 1481 w 1596"/>
              <a:gd name="T9" fmla="*/ 541 h 1856"/>
              <a:gd name="T10" fmla="*/ 1595 w 1596"/>
              <a:gd name="T11" fmla="*/ 0 h 1856"/>
              <a:gd name="T12" fmla="*/ 1596 w 1596"/>
              <a:gd name="T13" fmla="*/ 0 h 1856"/>
              <a:gd name="T14" fmla="*/ 1566 w 1596"/>
              <a:gd name="T15" fmla="*/ 264 h 1856"/>
              <a:gd name="T16" fmla="*/ 1482 w 1596"/>
              <a:gd name="T17" fmla="*/ 542 h 1856"/>
              <a:gd name="T18" fmla="*/ 1332 w 1596"/>
              <a:gd name="T19" fmla="*/ 842 h 1856"/>
              <a:gd name="T20" fmla="*/ 1127 w 1596"/>
              <a:gd name="T21" fmla="*/ 1128 h 1856"/>
              <a:gd name="T22" fmla="*/ 872 w 1596"/>
              <a:gd name="T23" fmla="*/ 1388 h 1856"/>
              <a:gd name="T24" fmla="*/ 585 w 1596"/>
              <a:gd name="T25" fmla="*/ 1604 h 1856"/>
              <a:gd name="T26" fmla="*/ 293 w 1596"/>
              <a:gd name="T27" fmla="*/ 1759 h 1856"/>
              <a:gd name="T28" fmla="*/ 0 w 1596"/>
              <a:gd name="T29" fmla="*/ 1856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6" h="1856">
                <a:moveTo>
                  <a:pt x="0" y="1856"/>
                </a:moveTo>
                <a:cubicBezTo>
                  <a:pt x="0" y="1856"/>
                  <a:pt x="0" y="1856"/>
                  <a:pt x="0" y="1856"/>
                </a:cubicBezTo>
                <a:cubicBezTo>
                  <a:pt x="193" y="1810"/>
                  <a:pt x="395" y="1723"/>
                  <a:pt x="584" y="1603"/>
                </a:cubicBezTo>
                <a:cubicBezTo>
                  <a:pt x="784" y="1477"/>
                  <a:pt x="971" y="1312"/>
                  <a:pt x="1127" y="1127"/>
                </a:cubicBezTo>
                <a:cubicBezTo>
                  <a:pt x="1278" y="946"/>
                  <a:pt x="1401" y="744"/>
                  <a:pt x="1481" y="541"/>
                </a:cubicBezTo>
                <a:cubicBezTo>
                  <a:pt x="1554" y="358"/>
                  <a:pt x="1593" y="171"/>
                  <a:pt x="1595" y="0"/>
                </a:cubicBezTo>
                <a:cubicBezTo>
                  <a:pt x="1596" y="0"/>
                  <a:pt x="1596" y="0"/>
                  <a:pt x="1596" y="0"/>
                </a:cubicBezTo>
                <a:cubicBezTo>
                  <a:pt x="1595" y="85"/>
                  <a:pt x="1585" y="174"/>
                  <a:pt x="1566" y="264"/>
                </a:cubicBezTo>
                <a:cubicBezTo>
                  <a:pt x="1547" y="355"/>
                  <a:pt x="1519" y="449"/>
                  <a:pt x="1482" y="542"/>
                </a:cubicBezTo>
                <a:cubicBezTo>
                  <a:pt x="1442" y="643"/>
                  <a:pt x="1391" y="744"/>
                  <a:pt x="1332" y="842"/>
                </a:cubicBezTo>
                <a:cubicBezTo>
                  <a:pt x="1272" y="940"/>
                  <a:pt x="1203" y="1037"/>
                  <a:pt x="1127" y="1128"/>
                </a:cubicBezTo>
                <a:cubicBezTo>
                  <a:pt x="1049" y="1221"/>
                  <a:pt x="963" y="1308"/>
                  <a:pt x="872" y="1388"/>
                </a:cubicBezTo>
                <a:cubicBezTo>
                  <a:pt x="781" y="1468"/>
                  <a:pt x="684" y="1541"/>
                  <a:pt x="585" y="1604"/>
                </a:cubicBezTo>
                <a:cubicBezTo>
                  <a:pt x="489" y="1664"/>
                  <a:pt x="391" y="1716"/>
                  <a:pt x="293" y="1759"/>
                </a:cubicBezTo>
                <a:cubicBezTo>
                  <a:pt x="195" y="1801"/>
                  <a:pt x="97" y="1834"/>
                  <a:pt x="0" y="185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7" name="Freeform 67"/>
          <p:cNvSpPr/>
          <p:nvPr/>
        </p:nvSpPr>
        <p:spPr bwMode="auto">
          <a:xfrm>
            <a:off x="4510088" y="1239837"/>
            <a:ext cx="2092325" cy="3741738"/>
          </a:xfrm>
          <a:custGeom>
            <a:avLst/>
            <a:gdLst>
              <a:gd name="T0" fmla="*/ 0 w 814"/>
              <a:gd name="T1" fmla="*/ 1456 h 1456"/>
              <a:gd name="T2" fmla="*/ 0 w 814"/>
              <a:gd name="T3" fmla="*/ 1456 h 1456"/>
              <a:gd name="T4" fmla="*/ 285 w 814"/>
              <a:gd name="T5" fmla="*/ 1228 h 1456"/>
              <a:gd name="T6" fmla="*/ 547 w 814"/>
              <a:gd name="T7" fmla="*/ 881 h 1456"/>
              <a:gd name="T8" fmla="*/ 813 w 814"/>
              <a:gd name="T9" fmla="*/ 0 h 1456"/>
              <a:gd name="T10" fmla="*/ 814 w 814"/>
              <a:gd name="T11" fmla="*/ 0 h 1456"/>
              <a:gd name="T12" fmla="*/ 548 w 814"/>
              <a:gd name="T13" fmla="*/ 881 h 1456"/>
              <a:gd name="T14" fmla="*/ 286 w 814"/>
              <a:gd name="T15" fmla="*/ 1228 h 1456"/>
              <a:gd name="T16" fmla="*/ 0 w 814"/>
              <a:gd name="T17" fmla="*/ 1456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4" h="1456">
                <a:moveTo>
                  <a:pt x="0" y="1456"/>
                </a:moveTo>
                <a:cubicBezTo>
                  <a:pt x="0" y="1456"/>
                  <a:pt x="0" y="1456"/>
                  <a:pt x="0" y="1456"/>
                </a:cubicBezTo>
                <a:cubicBezTo>
                  <a:pt x="100" y="1396"/>
                  <a:pt x="196" y="1320"/>
                  <a:pt x="285" y="1228"/>
                </a:cubicBezTo>
                <a:cubicBezTo>
                  <a:pt x="384" y="1126"/>
                  <a:pt x="472" y="1009"/>
                  <a:pt x="547" y="881"/>
                </a:cubicBezTo>
                <a:cubicBezTo>
                  <a:pt x="711" y="602"/>
                  <a:pt x="805" y="289"/>
                  <a:pt x="813" y="0"/>
                </a:cubicBezTo>
                <a:cubicBezTo>
                  <a:pt x="814" y="0"/>
                  <a:pt x="814" y="0"/>
                  <a:pt x="814" y="0"/>
                </a:cubicBezTo>
                <a:cubicBezTo>
                  <a:pt x="806" y="290"/>
                  <a:pt x="712" y="602"/>
                  <a:pt x="548" y="881"/>
                </a:cubicBezTo>
                <a:cubicBezTo>
                  <a:pt x="473" y="1010"/>
                  <a:pt x="384" y="1127"/>
                  <a:pt x="286" y="1228"/>
                </a:cubicBezTo>
                <a:cubicBezTo>
                  <a:pt x="196" y="1320"/>
                  <a:pt x="100" y="1397"/>
                  <a:pt x="0" y="145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8" name="Freeform 68"/>
          <p:cNvSpPr/>
          <p:nvPr/>
        </p:nvSpPr>
        <p:spPr bwMode="auto">
          <a:xfrm>
            <a:off x="5141913" y="1239837"/>
            <a:ext cx="1460500" cy="2346325"/>
          </a:xfrm>
          <a:custGeom>
            <a:avLst/>
            <a:gdLst>
              <a:gd name="T0" fmla="*/ 0 w 568"/>
              <a:gd name="T1" fmla="*/ 913 h 913"/>
              <a:gd name="T2" fmla="*/ 0 w 568"/>
              <a:gd name="T3" fmla="*/ 912 h 913"/>
              <a:gd name="T4" fmla="*/ 163 w 568"/>
              <a:gd name="T5" fmla="*/ 823 h 913"/>
              <a:gd name="T6" fmla="*/ 337 w 568"/>
              <a:gd name="T7" fmla="*/ 638 h 913"/>
              <a:gd name="T8" fmla="*/ 567 w 568"/>
              <a:gd name="T9" fmla="*/ 0 h 913"/>
              <a:gd name="T10" fmla="*/ 568 w 568"/>
              <a:gd name="T11" fmla="*/ 0 h 913"/>
              <a:gd name="T12" fmla="*/ 495 w 568"/>
              <a:gd name="T13" fmla="*/ 345 h 913"/>
              <a:gd name="T14" fmla="*/ 338 w 568"/>
              <a:gd name="T15" fmla="*/ 639 h 913"/>
              <a:gd name="T16" fmla="*/ 163 w 568"/>
              <a:gd name="T17" fmla="*/ 824 h 913"/>
              <a:gd name="T18" fmla="*/ 0 w 568"/>
              <a:gd name="T19" fmla="*/ 913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8" h="913">
                <a:moveTo>
                  <a:pt x="0" y="913"/>
                </a:moveTo>
                <a:cubicBezTo>
                  <a:pt x="0" y="912"/>
                  <a:pt x="0" y="912"/>
                  <a:pt x="0" y="912"/>
                </a:cubicBezTo>
                <a:cubicBezTo>
                  <a:pt x="53" y="895"/>
                  <a:pt x="108" y="866"/>
                  <a:pt x="163" y="823"/>
                </a:cubicBezTo>
                <a:cubicBezTo>
                  <a:pt x="225" y="775"/>
                  <a:pt x="284" y="712"/>
                  <a:pt x="337" y="638"/>
                </a:cubicBezTo>
                <a:cubicBezTo>
                  <a:pt x="473" y="451"/>
                  <a:pt x="557" y="218"/>
                  <a:pt x="567" y="0"/>
                </a:cubicBezTo>
                <a:cubicBezTo>
                  <a:pt x="568" y="0"/>
                  <a:pt x="568" y="0"/>
                  <a:pt x="568" y="0"/>
                </a:cubicBezTo>
                <a:cubicBezTo>
                  <a:pt x="562" y="115"/>
                  <a:pt x="538" y="231"/>
                  <a:pt x="495" y="345"/>
                </a:cubicBezTo>
                <a:cubicBezTo>
                  <a:pt x="456" y="449"/>
                  <a:pt x="402" y="550"/>
                  <a:pt x="338" y="639"/>
                </a:cubicBezTo>
                <a:cubicBezTo>
                  <a:pt x="285" y="713"/>
                  <a:pt x="226" y="775"/>
                  <a:pt x="163" y="824"/>
                </a:cubicBezTo>
                <a:cubicBezTo>
                  <a:pt x="109" y="866"/>
                  <a:pt x="54" y="896"/>
                  <a:pt x="0" y="913"/>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9" name="Freeform 69"/>
          <p:cNvSpPr/>
          <p:nvPr/>
        </p:nvSpPr>
        <p:spPr bwMode="auto">
          <a:xfrm>
            <a:off x="5403850" y="1239837"/>
            <a:ext cx="1198563" cy="2674938"/>
          </a:xfrm>
          <a:custGeom>
            <a:avLst/>
            <a:gdLst>
              <a:gd name="T0" fmla="*/ 1 w 466"/>
              <a:gd name="T1" fmla="*/ 1041 h 1041"/>
              <a:gd name="T2" fmla="*/ 0 w 466"/>
              <a:gd name="T3" fmla="*/ 1041 h 1041"/>
              <a:gd name="T4" fmla="*/ 307 w 466"/>
              <a:gd name="T5" fmla="*/ 613 h 1041"/>
              <a:gd name="T6" fmla="*/ 465 w 466"/>
              <a:gd name="T7" fmla="*/ 0 h 1041"/>
              <a:gd name="T8" fmla="*/ 466 w 466"/>
              <a:gd name="T9" fmla="*/ 0 h 1041"/>
              <a:gd name="T10" fmla="*/ 308 w 466"/>
              <a:gd name="T11" fmla="*/ 613 h 1041"/>
              <a:gd name="T12" fmla="*/ 1 w 466"/>
              <a:gd name="T13" fmla="*/ 1041 h 1041"/>
            </a:gdLst>
            <a:ahLst/>
            <a:cxnLst>
              <a:cxn ang="0">
                <a:pos x="T0" y="T1"/>
              </a:cxn>
              <a:cxn ang="0">
                <a:pos x="T2" y="T3"/>
              </a:cxn>
              <a:cxn ang="0">
                <a:pos x="T4" y="T5"/>
              </a:cxn>
              <a:cxn ang="0">
                <a:pos x="T6" y="T7"/>
              </a:cxn>
              <a:cxn ang="0">
                <a:pos x="T8" y="T9"/>
              </a:cxn>
              <a:cxn ang="0">
                <a:pos x="T10" y="T11"/>
              </a:cxn>
              <a:cxn ang="0">
                <a:pos x="T12" y="T13"/>
              </a:cxn>
            </a:cxnLst>
            <a:rect l="0" t="0" r="r" b="b"/>
            <a:pathLst>
              <a:path w="466" h="1041">
                <a:moveTo>
                  <a:pt x="1" y="1041"/>
                </a:moveTo>
                <a:cubicBezTo>
                  <a:pt x="0" y="1041"/>
                  <a:pt x="0" y="1041"/>
                  <a:pt x="0" y="1041"/>
                </a:cubicBezTo>
                <a:cubicBezTo>
                  <a:pt x="120" y="932"/>
                  <a:pt x="226" y="784"/>
                  <a:pt x="307" y="613"/>
                </a:cubicBezTo>
                <a:cubicBezTo>
                  <a:pt x="403" y="412"/>
                  <a:pt x="458" y="200"/>
                  <a:pt x="465" y="0"/>
                </a:cubicBezTo>
                <a:cubicBezTo>
                  <a:pt x="466" y="0"/>
                  <a:pt x="466" y="0"/>
                  <a:pt x="466" y="0"/>
                </a:cubicBezTo>
                <a:cubicBezTo>
                  <a:pt x="458" y="200"/>
                  <a:pt x="404" y="412"/>
                  <a:pt x="308" y="613"/>
                </a:cubicBezTo>
                <a:cubicBezTo>
                  <a:pt x="226" y="784"/>
                  <a:pt x="120" y="932"/>
                  <a:pt x="1" y="104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60" name="Freeform 70"/>
          <p:cNvSpPr/>
          <p:nvPr/>
        </p:nvSpPr>
        <p:spPr bwMode="auto">
          <a:xfrm>
            <a:off x="5116513" y="265112"/>
            <a:ext cx="1485900" cy="974725"/>
          </a:xfrm>
          <a:custGeom>
            <a:avLst/>
            <a:gdLst>
              <a:gd name="T0" fmla="*/ 577 w 578"/>
              <a:gd name="T1" fmla="*/ 379 h 379"/>
              <a:gd name="T2" fmla="*/ 359 w 578"/>
              <a:gd name="T3" fmla="*/ 108 h 379"/>
              <a:gd name="T4" fmla="*/ 0 w 578"/>
              <a:gd name="T5" fmla="*/ 0 h 379"/>
              <a:gd name="T6" fmla="*/ 1 w 578"/>
              <a:gd name="T7" fmla="*/ 0 h 379"/>
              <a:gd name="T8" fmla="*/ 360 w 578"/>
              <a:gd name="T9" fmla="*/ 107 h 379"/>
              <a:gd name="T10" fmla="*/ 508 w 578"/>
              <a:gd name="T11" fmla="*/ 219 h 379"/>
              <a:gd name="T12" fmla="*/ 578 w 578"/>
              <a:gd name="T13" fmla="*/ 379 h 379"/>
              <a:gd name="T14" fmla="*/ 577 w 578"/>
              <a:gd name="T15" fmla="*/ 379 h 3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8" h="379">
                <a:moveTo>
                  <a:pt x="577" y="379"/>
                </a:moveTo>
                <a:cubicBezTo>
                  <a:pt x="570" y="231"/>
                  <a:pt x="422" y="140"/>
                  <a:pt x="359" y="108"/>
                </a:cubicBezTo>
                <a:cubicBezTo>
                  <a:pt x="262" y="58"/>
                  <a:pt x="148" y="24"/>
                  <a:pt x="0" y="0"/>
                </a:cubicBezTo>
                <a:cubicBezTo>
                  <a:pt x="1" y="0"/>
                  <a:pt x="1" y="0"/>
                  <a:pt x="1" y="0"/>
                </a:cubicBezTo>
                <a:cubicBezTo>
                  <a:pt x="148" y="23"/>
                  <a:pt x="262" y="57"/>
                  <a:pt x="360" y="107"/>
                </a:cubicBezTo>
                <a:cubicBezTo>
                  <a:pt x="419" y="138"/>
                  <a:pt x="470" y="176"/>
                  <a:pt x="508" y="219"/>
                </a:cubicBezTo>
                <a:cubicBezTo>
                  <a:pt x="551" y="269"/>
                  <a:pt x="575" y="323"/>
                  <a:pt x="578" y="379"/>
                </a:cubicBezTo>
                <a:lnTo>
                  <a:pt x="577" y="379"/>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61" name="Freeform 71"/>
          <p:cNvSpPr/>
          <p:nvPr/>
        </p:nvSpPr>
        <p:spPr bwMode="auto">
          <a:xfrm>
            <a:off x="3079750" y="1239837"/>
            <a:ext cx="3522663" cy="1325563"/>
          </a:xfrm>
          <a:custGeom>
            <a:avLst/>
            <a:gdLst>
              <a:gd name="T0" fmla="*/ 0 w 1370"/>
              <a:gd name="T1" fmla="*/ 516 h 516"/>
              <a:gd name="T2" fmla="*/ 0 w 1370"/>
              <a:gd name="T3" fmla="*/ 515 h 516"/>
              <a:gd name="T4" fmla="*/ 529 w 1370"/>
              <a:gd name="T5" fmla="*/ 319 h 516"/>
              <a:gd name="T6" fmla="*/ 860 w 1370"/>
              <a:gd name="T7" fmla="*/ 204 h 516"/>
              <a:gd name="T8" fmla="*/ 1008 w 1370"/>
              <a:gd name="T9" fmla="*/ 153 h 516"/>
              <a:gd name="T10" fmla="*/ 1034 w 1370"/>
              <a:gd name="T11" fmla="*/ 144 h 516"/>
              <a:gd name="T12" fmla="*/ 1180 w 1370"/>
              <a:gd name="T13" fmla="*/ 92 h 516"/>
              <a:gd name="T14" fmla="*/ 1296 w 1370"/>
              <a:gd name="T15" fmla="*/ 48 h 516"/>
              <a:gd name="T16" fmla="*/ 1369 w 1370"/>
              <a:gd name="T17" fmla="*/ 5 h 516"/>
              <a:gd name="T18" fmla="*/ 1369 w 1370"/>
              <a:gd name="T19" fmla="*/ 1 h 516"/>
              <a:gd name="T20" fmla="*/ 1370 w 1370"/>
              <a:gd name="T21" fmla="*/ 0 h 516"/>
              <a:gd name="T22" fmla="*/ 1370 w 1370"/>
              <a:gd name="T23" fmla="*/ 5 h 516"/>
              <a:gd name="T24" fmla="*/ 1296 w 1370"/>
              <a:gd name="T25" fmla="*/ 48 h 516"/>
              <a:gd name="T26" fmla="*/ 1180 w 1370"/>
              <a:gd name="T27" fmla="*/ 93 h 516"/>
              <a:gd name="T28" fmla="*/ 1035 w 1370"/>
              <a:gd name="T29" fmla="*/ 144 h 516"/>
              <a:gd name="T30" fmla="*/ 1008 w 1370"/>
              <a:gd name="T31" fmla="*/ 154 h 516"/>
              <a:gd name="T32" fmla="*/ 860 w 1370"/>
              <a:gd name="T33" fmla="*/ 205 h 516"/>
              <a:gd name="T34" fmla="*/ 530 w 1370"/>
              <a:gd name="T35" fmla="*/ 320 h 516"/>
              <a:gd name="T36" fmla="*/ 0 w 1370"/>
              <a:gd name="T37" fmla="*/ 51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70" h="516">
                <a:moveTo>
                  <a:pt x="0" y="516"/>
                </a:moveTo>
                <a:cubicBezTo>
                  <a:pt x="0" y="515"/>
                  <a:pt x="0" y="515"/>
                  <a:pt x="0" y="515"/>
                </a:cubicBezTo>
                <a:cubicBezTo>
                  <a:pt x="161" y="452"/>
                  <a:pt x="334" y="388"/>
                  <a:pt x="529" y="319"/>
                </a:cubicBezTo>
                <a:cubicBezTo>
                  <a:pt x="645" y="278"/>
                  <a:pt x="754" y="240"/>
                  <a:pt x="860" y="204"/>
                </a:cubicBezTo>
                <a:cubicBezTo>
                  <a:pt x="912" y="186"/>
                  <a:pt x="960" y="169"/>
                  <a:pt x="1008" y="153"/>
                </a:cubicBezTo>
                <a:cubicBezTo>
                  <a:pt x="1017" y="150"/>
                  <a:pt x="1026" y="147"/>
                  <a:pt x="1034" y="144"/>
                </a:cubicBezTo>
                <a:cubicBezTo>
                  <a:pt x="1087" y="125"/>
                  <a:pt x="1136" y="108"/>
                  <a:pt x="1180" y="92"/>
                </a:cubicBezTo>
                <a:cubicBezTo>
                  <a:pt x="1230" y="74"/>
                  <a:pt x="1267" y="60"/>
                  <a:pt x="1296" y="48"/>
                </a:cubicBezTo>
                <a:cubicBezTo>
                  <a:pt x="1341" y="29"/>
                  <a:pt x="1366" y="14"/>
                  <a:pt x="1369" y="5"/>
                </a:cubicBezTo>
                <a:cubicBezTo>
                  <a:pt x="1370" y="3"/>
                  <a:pt x="1370" y="2"/>
                  <a:pt x="1369" y="1"/>
                </a:cubicBezTo>
                <a:cubicBezTo>
                  <a:pt x="1370" y="0"/>
                  <a:pt x="1370" y="0"/>
                  <a:pt x="1370" y="0"/>
                </a:cubicBezTo>
                <a:cubicBezTo>
                  <a:pt x="1370" y="2"/>
                  <a:pt x="1370" y="3"/>
                  <a:pt x="1370" y="5"/>
                </a:cubicBezTo>
                <a:cubicBezTo>
                  <a:pt x="1366" y="15"/>
                  <a:pt x="1342" y="29"/>
                  <a:pt x="1296" y="48"/>
                </a:cubicBezTo>
                <a:cubicBezTo>
                  <a:pt x="1267" y="60"/>
                  <a:pt x="1230" y="74"/>
                  <a:pt x="1180" y="93"/>
                </a:cubicBezTo>
                <a:cubicBezTo>
                  <a:pt x="1137" y="109"/>
                  <a:pt x="1087" y="126"/>
                  <a:pt x="1035" y="144"/>
                </a:cubicBezTo>
                <a:cubicBezTo>
                  <a:pt x="1026" y="147"/>
                  <a:pt x="1017" y="150"/>
                  <a:pt x="1008" y="154"/>
                </a:cubicBezTo>
                <a:cubicBezTo>
                  <a:pt x="961" y="170"/>
                  <a:pt x="912" y="187"/>
                  <a:pt x="860" y="205"/>
                </a:cubicBezTo>
                <a:cubicBezTo>
                  <a:pt x="755" y="241"/>
                  <a:pt x="646" y="279"/>
                  <a:pt x="530" y="320"/>
                </a:cubicBezTo>
                <a:cubicBezTo>
                  <a:pt x="335" y="389"/>
                  <a:pt x="161" y="453"/>
                  <a:pt x="0" y="51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62" name="Freeform 72"/>
          <p:cNvSpPr/>
          <p:nvPr/>
        </p:nvSpPr>
        <p:spPr bwMode="auto">
          <a:xfrm>
            <a:off x="4378325" y="1016000"/>
            <a:ext cx="2233613" cy="735013"/>
          </a:xfrm>
          <a:custGeom>
            <a:avLst/>
            <a:gdLst>
              <a:gd name="T0" fmla="*/ 0 w 869"/>
              <a:gd name="T1" fmla="*/ 286 h 286"/>
              <a:gd name="T2" fmla="*/ 0 w 869"/>
              <a:gd name="T3" fmla="*/ 285 h 286"/>
              <a:gd name="T4" fmla="*/ 332 w 869"/>
              <a:gd name="T5" fmla="*/ 106 h 286"/>
              <a:gd name="T6" fmla="*/ 631 w 869"/>
              <a:gd name="T7" fmla="*/ 14 h 286"/>
              <a:gd name="T8" fmla="*/ 817 w 869"/>
              <a:gd name="T9" fmla="*/ 18 h 286"/>
              <a:gd name="T10" fmla="*/ 865 w 869"/>
              <a:gd name="T11" fmla="*/ 88 h 286"/>
              <a:gd name="T12" fmla="*/ 864 w 869"/>
              <a:gd name="T13" fmla="*/ 87 h 286"/>
              <a:gd name="T14" fmla="*/ 817 w 869"/>
              <a:gd name="T15" fmla="*/ 19 h 286"/>
              <a:gd name="T16" fmla="*/ 631 w 869"/>
              <a:gd name="T17" fmla="*/ 14 h 286"/>
              <a:gd name="T18" fmla="*/ 332 w 869"/>
              <a:gd name="T19" fmla="*/ 107 h 286"/>
              <a:gd name="T20" fmla="*/ 0 w 869"/>
              <a:gd name="T21" fmla="*/ 28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9" h="286">
                <a:moveTo>
                  <a:pt x="0" y="286"/>
                </a:moveTo>
                <a:cubicBezTo>
                  <a:pt x="0" y="285"/>
                  <a:pt x="0" y="285"/>
                  <a:pt x="0" y="285"/>
                </a:cubicBezTo>
                <a:cubicBezTo>
                  <a:pt x="110" y="213"/>
                  <a:pt x="221" y="153"/>
                  <a:pt x="332" y="106"/>
                </a:cubicBezTo>
                <a:cubicBezTo>
                  <a:pt x="441" y="59"/>
                  <a:pt x="542" y="28"/>
                  <a:pt x="631" y="14"/>
                </a:cubicBezTo>
                <a:cubicBezTo>
                  <a:pt x="712" y="0"/>
                  <a:pt x="775" y="2"/>
                  <a:pt x="817" y="18"/>
                </a:cubicBezTo>
                <a:cubicBezTo>
                  <a:pt x="850" y="31"/>
                  <a:pt x="869" y="60"/>
                  <a:pt x="865" y="88"/>
                </a:cubicBezTo>
                <a:cubicBezTo>
                  <a:pt x="864" y="87"/>
                  <a:pt x="864" y="87"/>
                  <a:pt x="864" y="87"/>
                </a:cubicBezTo>
                <a:cubicBezTo>
                  <a:pt x="869" y="60"/>
                  <a:pt x="849" y="31"/>
                  <a:pt x="817" y="19"/>
                </a:cubicBezTo>
                <a:cubicBezTo>
                  <a:pt x="775" y="3"/>
                  <a:pt x="712" y="1"/>
                  <a:pt x="631" y="14"/>
                </a:cubicBezTo>
                <a:cubicBezTo>
                  <a:pt x="542" y="29"/>
                  <a:pt x="441" y="60"/>
                  <a:pt x="332" y="107"/>
                </a:cubicBezTo>
                <a:cubicBezTo>
                  <a:pt x="222" y="154"/>
                  <a:pt x="110" y="214"/>
                  <a:pt x="0" y="28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63" name="Freeform 73"/>
          <p:cNvSpPr/>
          <p:nvPr/>
        </p:nvSpPr>
        <p:spPr bwMode="auto">
          <a:xfrm>
            <a:off x="5232400" y="147637"/>
            <a:ext cx="1379538" cy="1092200"/>
          </a:xfrm>
          <a:custGeom>
            <a:avLst/>
            <a:gdLst>
              <a:gd name="T0" fmla="*/ 532 w 537"/>
              <a:gd name="T1" fmla="*/ 425 h 425"/>
              <a:gd name="T2" fmla="*/ 494 w 537"/>
              <a:gd name="T3" fmla="*/ 175 h 425"/>
              <a:gd name="T4" fmla="*/ 363 w 537"/>
              <a:gd name="T5" fmla="*/ 23 h 425"/>
              <a:gd name="T6" fmla="*/ 180 w 537"/>
              <a:gd name="T7" fmla="*/ 28 h 425"/>
              <a:gd name="T8" fmla="*/ 1 w 537"/>
              <a:gd name="T9" fmla="*/ 144 h 425"/>
              <a:gd name="T10" fmla="*/ 0 w 537"/>
              <a:gd name="T11" fmla="*/ 144 h 425"/>
              <a:gd name="T12" fmla="*/ 179 w 537"/>
              <a:gd name="T13" fmla="*/ 27 h 425"/>
              <a:gd name="T14" fmla="*/ 363 w 537"/>
              <a:gd name="T15" fmla="*/ 23 h 425"/>
              <a:gd name="T16" fmla="*/ 495 w 537"/>
              <a:gd name="T17" fmla="*/ 175 h 425"/>
              <a:gd name="T18" fmla="*/ 533 w 537"/>
              <a:gd name="T19" fmla="*/ 425 h 425"/>
              <a:gd name="T20" fmla="*/ 532 w 537"/>
              <a:gd name="T21"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7" h="425">
                <a:moveTo>
                  <a:pt x="532" y="425"/>
                </a:moveTo>
                <a:cubicBezTo>
                  <a:pt x="536" y="335"/>
                  <a:pt x="523" y="246"/>
                  <a:pt x="494" y="175"/>
                </a:cubicBezTo>
                <a:cubicBezTo>
                  <a:pt x="464" y="99"/>
                  <a:pt x="418" y="47"/>
                  <a:pt x="363" y="23"/>
                </a:cubicBezTo>
                <a:cubicBezTo>
                  <a:pt x="311" y="1"/>
                  <a:pt x="247" y="3"/>
                  <a:pt x="180" y="28"/>
                </a:cubicBezTo>
                <a:cubicBezTo>
                  <a:pt x="119" y="50"/>
                  <a:pt x="55" y="91"/>
                  <a:pt x="1" y="144"/>
                </a:cubicBezTo>
                <a:cubicBezTo>
                  <a:pt x="0" y="144"/>
                  <a:pt x="0" y="144"/>
                  <a:pt x="0" y="144"/>
                </a:cubicBezTo>
                <a:cubicBezTo>
                  <a:pt x="55" y="91"/>
                  <a:pt x="118" y="49"/>
                  <a:pt x="179" y="27"/>
                </a:cubicBezTo>
                <a:cubicBezTo>
                  <a:pt x="247" y="2"/>
                  <a:pt x="311" y="0"/>
                  <a:pt x="363" y="23"/>
                </a:cubicBezTo>
                <a:cubicBezTo>
                  <a:pt x="419" y="46"/>
                  <a:pt x="464" y="99"/>
                  <a:pt x="495" y="175"/>
                </a:cubicBezTo>
                <a:cubicBezTo>
                  <a:pt x="524" y="246"/>
                  <a:pt x="537" y="335"/>
                  <a:pt x="533" y="425"/>
                </a:cubicBezTo>
                <a:lnTo>
                  <a:pt x="532" y="425"/>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grpSp>
        <p:nvGrpSpPr>
          <p:cNvPr id="64" name="组合 63"/>
          <p:cNvGrpSpPr/>
          <p:nvPr/>
        </p:nvGrpSpPr>
        <p:grpSpPr>
          <a:xfrm>
            <a:off x="1827622" y="1343919"/>
            <a:ext cx="2304000" cy="2304000"/>
            <a:chOff x="1827622" y="1343919"/>
            <a:chExt cx="2304000" cy="2304000"/>
          </a:xfrm>
        </p:grpSpPr>
        <p:sp>
          <p:nvSpPr>
            <p:cNvPr id="65" name="椭圆 64"/>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椭圆 66"/>
          <p:cNvSpPr/>
          <p:nvPr/>
        </p:nvSpPr>
        <p:spPr>
          <a:xfrm>
            <a:off x="2166971" y="1683268"/>
            <a:ext cx="1625302" cy="1625302"/>
          </a:xfrm>
          <a:prstGeom prst="ellipse">
            <a:avLst/>
          </a:prstGeom>
          <a:solidFill>
            <a:schemeClr val="accent6"/>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nvGrpSpPr>
          <p:cNvPr id="68" name="组合 67"/>
          <p:cNvGrpSpPr/>
          <p:nvPr/>
        </p:nvGrpSpPr>
        <p:grpSpPr>
          <a:xfrm>
            <a:off x="4878363" y="3308570"/>
            <a:ext cx="504056" cy="504056"/>
            <a:chOff x="1827622" y="1343919"/>
            <a:chExt cx="2304000" cy="2304000"/>
          </a:xfrm>
          <a:solidFill>
            <a:schemeClr val="accent1"/>
          </a:solidFill>
        </p:grpSpPr>
        <p:sp>
          <p:nvSpPr>
            <p:cNvPr id="69" name="椭圆 68"/>
            <p:cNvSpPr/>
            <p:nvPr/>
          </p:nvSpPr>
          <p:spPr>
            <a:xfrm>
              <a:off x="1827622" y="1343919"/>
              <a:ext cx="2304000" cy="2304000"/>
            </a:xfrm>
            <a:prstGeom prst="ellipse">
              <a:avLst/>
            </a:prstGeom>
            <a:grp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1877481" y="1393778"/>
              <a:ext cx="2204282" cy="2204282"/>
            </a:xfrm>
            <a:prstGeom prst="ellipse">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同心圆 70"/>
          <p:cNvSpPr/>
          <p:nvPr/>
        </p:nvSpPr>
        <p:spPr>
          <a:xfrm>
            <a:off x="4622661" y="1886068"/>
            <a:ext cx="179096" cy="179096"/>
          </a:xfrm>
          <a:prstGeom prst="donu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同心圆 71"/>
          <p:cNvSpPr/>
          <p:nvPr/>
        </p:nvSpPr>
        <p:spPr>
          <a:xfrm>
            <a:off x="5502262" y="1581933"/>
            <a:ext cx="179096" cy="179096"/>
          </a:xfrm>
          <a:prstGeom prst="don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3600">
              <a:solidFill>
                <a:schemeClr val="bg1"/>
              </a:solidFill>
              <a:latin typeface="微软雅黑" pitchFamily="34" charset="-122"/>
              <a:ea typeface="微软雅黑" pitchFamily="34" charset="-122"/>
            </a:endParaRPr>
          </a:p>
        </p:txBody>
      </p:sp>
      <p:sp>
        <p:nvSpPr>
          <p:cNvPr id="73" name="同心圆 72"/>
          <p:cNvSpPr/>
          <p:nvPr/>
        </p:nvSpPr>
        <p:spPr>
          <a:xfrm>
            <a:off x="5055540" y="200025"/>
            <a:ext cx="179096" cy="179096"/>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同心圆 73"/>
          <p:cNvSpPr/>
          <p:nvPr/>
        </p:nvSpPr>
        <p:spPr>
          <a:xfrm>
            <a:off x="5970111" y="485774"/>
            <a:ext cx="179096" cy="179096"/>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5" name="同心圆 74"/>
          <p:cNvSpPr/>
          <p:nvPr/>
        </p:nvSpPr>
        <p:spPr>
          <a:xfrm>
            <a:off x="5337467" y="3821403"/>
            <a:ext cx="179096" cy="179096"/>
          </a:xfrm>
          <a:prstGeom prst="don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3600">
              <a:solidFill>
                <a:schemeClr val="bg1"/>
              </a:solidFill>
              <a:latin typeface="微软雅黑" pitchFamily="34" charset="-122"/>
              <a:ea typeface="微软雅黑" pitchFamily="34" charset="-122"/>
            </a:endParaRPr>
          </a:p>
        </p:txBody>
      </p:sp>
      <p:sp>
        <p:nvSpPr>
          <p:cNvPr id="76" name="同心圆 75"/>
          <p:cNvSpPr/>
          <p:nvPr/>
        </p:nvSpPr>
        <p:spPr>
          <a:xfrm>
            <a:off x="2453627" y="5887535"/>
            <a:ext cx="179096" cy="179096"/>
          </a:xfrm>
          <a:prstGeom prst="don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endParaRPr>
          </a:p>
        </p:txBody>
      </p:sp>
      <p:sp>
        <p:nvSpPr>
          <p:cNvPr id="77" name="同心圆 76"/>
          <p:cNvSpPr/>
          <p:nvPr/>
        </p:nvSpPr>
        <p:spPr>
          <a:xfrm>
            <a:off x="631178" y="5943892"/>
            <a:ext cx="179096" cy="179096"/>
          </a:xfrm>
          <a:prstGeom prst="don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endParaRPr>
          </a:p>
        </p:txBody>
      </p:sp>
      <p:grpSp>
        <p:nvGrpSpPr>
          <p:cNvPr id="78" name="组合 77"/>
          <p:cNvGrpSpPr/>
          <p:nvPr/>
        </p:nvGrpSpPr>
        <p:grpSpPr>
          <a:xfrm>
            <a:off x="6347210" y="935013"/>
            <a:ext cx="504056" cy="504056"/>
            <a:chOff x="1827622" y="1343919"/>
            <a:chExt cx="2304000" cy="2304000"/>
          </a:xfrm>
          <a:solidFill>
            <a:schemeClr val="accent1"/>
          </a:solidFill>
        </p:grpSpPr>
        <p:sp>
          <p:nvSpPr>
            <p:cNvPr id="79" name="椭圆 78"/>
            <p:cNvSpPr/>
            <p:nvPr/>
          </p:nvSpPr>
          <p:spPr>
            <a:xfrm>
              <a:off x="1827622" y="1343919"/>
              <a:ext cx="2304000" cy="2304000"/>
            </a:xfrm>
            <a:prstGeom prst="ellipse">
              <a:avLst/>
            </a:prstGeom>
            <a:grp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877481" y="1393778"/>
              <a:ext cx="2204282" cy="2204282"/>
            </a:xfrm>
            <a:prstGeom prst="ellipse">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1" name="组合 80"/>
          <p:cNvGrpSpPr/>
          <p:nvPr/>
        </p:nvGrpSpPr>
        <p:grpSpPr>
          <a:xfrm>
            <a:off x="5718083" y="2659038"/>
            <a:ext cx="504056" cy="504056"/>
            <a:chOff x="1827622" y="1343919"/>
            <a:chExt cx="2304000" cy="2304000"/>
          </a:xfrm>
        </p:grpSpPr>
        <p:sp>
          <p:nvSpPr>
            <p:cNvPr id="82" name="椭圆 81"/>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4700112" y="4287043"/>
            <a:ext cx="504056" cy="504056"/>
            <a:chOff x="1827622" y="1343919"/>
            <a:chExt cx="2304000" cy="2304000"/>
          </a:xfrm>
        </p:grpSpPr>
        <p:sp>
          <p:nvSpPr>
            <p:cNvPr id="85" name="椭圆 84"/>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p:nvGrpSpPr>
        <p:grpSpPr>
          <a:xfrm>
            <a:off x="4055675" y="738779"/>
            <a:ext cx="746082" cy="746082"/>
            <a:chOff x="1827622" y="1343919"/>
            <a:chExt cx="2304000" cy="2304000"/>
          </a:xfrm>
        </p:grpSpPr>
        <p:sp>
          <p:nvSpPr>
            <p:cNvPr id="88" name="椭圆 87"/>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1797" y="1832771"/>
            <a:ext cx="1494182" cy="1356879"/>
          </a:xfrm>
          <a:prstGeom prst="rect">
            <a:avLst/>
          </a:prstGeom>
        </p:spPr>
      </p:pic>
      <p:pic>
        <p:nvPicPr>
          <p:cNvPr id="6" name="图片 5"/>
          <p:cNvPicPr>
            <a:picLocks noChangeAspect="1"/>
          </p:cNvPicPr>
          <p:nvPr/>
        </p:nvPicPr>
        <p:blipFill rotWithShape="1">
          <a:blip r:embed="rId5">
            <a:extLst>
              <a:ext uri="{28A0092B-C50C-407E-A947-70E740481C1C}">
                <a14:useLocalDpi xmlns:a14="http://schemas.microsoft.com/office/drawing/2010/main" val="0"/>
              </a:ext>
            </a:extLst>
          </a:blip>
          <a:srcRect l="31545"/>
          <a:stretch>
            <a:fillRect/>
          </a:stretch>
        </p:blipFill>
        <p:spPr>
          <a:xfrm>
            <a:off x="9483551" y="241814"/>
            <a:ext cx="2366294" cy="102421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2"/>
          <p:cNvGrpSpPr/>
          <p:nvPr/>
        </p:nvGrpSpPr>
        <p:grpSpPr bwMode="auto">
          <a:xfrm>
            <a:off x="5784450" y="2349674"/>
            <a:ext cx="2192225" cy="2320706"/>
            <a:chOff x="0" y="0"/>
            <a:chExt cx="1186" cy="1256"/>
          </a:xfrm>
        </p:grpSpPr>
        <p:sp>
          <p:nvSpPr>
            <p:cNvPr id="67" name="Freeform 9"/>
            <p:cNvSpPr>
              <a:spLocks noChangeArrowheads="1"/>
            </p:cNvSpPr>
            <p:nvPr/>
          </p:nvSpPr>
          <p:spPr bwMode="auto">
            <a:xfrm>
              <a:off x="0" y="0"/>
              <a:ext cx="1186" cy="837"/>
            </a:xfrm>
            <a:custGeom>
              <a:avLst/>
              <a:gdLst>
                <a:gd name="T0" fmla="*/ 0 w 1186"/>
                <a:gd name="T1" fmla="*/ 246 h 837"/>
                <a:gd name="T2" fmla="*/ 0 w 1186"/>
                <a:gd name="T3" fmla="*/ 246 h 837"/>
                <a:gd name="T4" fmla="*/ 58 w 1186"/>
                <a:gd name="T5" fmla="*/ 218 h 837"/>
                <a:gd name="T6" fmla="*/ 120 w 1186"/>
                <a:gd name="T7" fmla="*/ 192 h 837"/>
                <a:gd name="T8" fmla="*/ 182 w 1186"/>
                <a:gd name="T9" fmla="*/ 167 h 837"/>
                <a:gd name="T10" fmla="*/ 248 w 1186"/>
                <a:gd name="T11" fmla="*/ 144 h 837"/>
                <a:gd name="T12" fmla="*/ 316 w 1186"/>
                <a:gd name="T13" fmla="*/ 121 h 837"/>
                <a:gd name="T14" fmla="*/ 386 w 1186"/>
                <a:gd name="T15" fmla="*/ 101 h 837"/>
                <a:gd name="T16" fmla="*/ 459 w 1186"/>
                <a:gd name="T17" fmla="*/ 82 h 837"/>
                <a:gd name="T18" fmla="*/ 533 w 1186"/>
                <a:gd name="T19" fmla="*/ 65 h 837"/>
                <a:gd name="T20" fmla="*/ 610 w 1186"/>
                <a:gd name="T21" fmla="*/ 51 h 837"/>
                <a:gd name="T22" fmla="*/ 687 w 1186"/>
                <a:gd name="T23" fmla="*/ 38 h 837"/>
                <a:gd name="T24" fmla="*/ 767 w 1186"/>
                <a:gd name="T25" fmla="*/ 27 h 837"/>
                <a:gd name="T26" fmla="*/ 848 w 1186"/>
                <a:gd name="T27" fmla="*/ 17 h 837"/>
                <a:gd name="T28" fmla="*/ 930 w 1186"/>
                <a:gd name="T29" fmla="*/ 10 h 837"/>
                <a:gd name="T30" fmla="*/ 1015 w 1186"/>
                <a:gd name="T31" fmla="*/ 4 h 837"/>
                <a:gd name="T32" fmla="*/ 1099 w 1186"/>
                <a:gd name="T33" fmla="*/ 1 h 837"/>
                <a:gd name="T34" fmla="*/ 1186 w 1186"/>
                <a:gd name="T35" fmla="*/ 0 h 837"/>
                <a:gd name="T36" fmla="*/ 1186 w 1186"/>
                <a:gd name="T37" fmla="*/ 837 h 837"/>
                <a:gd name="T38" fmla="*/ 0 w 1186"/>
                <a:gd name="T39" fmla="*/ 246 h 83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186"/>
                <a:gd name="T61" fmla="*/ 0 h 837"/>
                <a:gd name="T62" fmla="*/ 1186 w 1186"/>
                <a:gd name="T63" fmla="*/ 837 h 83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186" h="837">
                  <a:moveTo>
                    <a:pt x="0" y="246"/>
                  </a:moveTo>
                  <a:lnTo>
                    <a:pt x="0" y="246"/>
                  </a:lnTo>
                  <a:lnTo>
                    <a:pt x="58" y="218"/>
                  </a:lnTo>
                  <a:lnTo>
                    <a:pt x="120" y="192"/>
                  </a:lnTo>
                  <a:lnTo>
                    <a:pt x="182" y="167"/>
                  </a:lnTo>
                  <a:lnTo>
                    <a:pt x="248" y="144"/>
                  </a:lnTo>
                  <a:lnTo>
                    <a:pt x="316" y="121"/>
                  </a:lnTo>
                  <a:lnTo>
                    <a:pt x="386" y="101"/>
                  </a:lnTo>
                  <a:lnTo>
                    <a:pt x="459" y="82"/>
                  </a:lnTo>
                  <a:lnTo>
                    <a:pt x="533" y="65"/>
                  </a:lnTo>
                  <a:lnTo>
                    <a:pt x="610" y="51"/>
                  </a:lnTo>
                  <a:lnTo>
                    <a:pt x="687" y="38"/>
                  </a:lnTo>
                  <a:lnTo>
                    <a:pt x="767" y="27"/>
                  </a:lnTo>
                  <a:lnTo>
                    <a:pt x="848" y="17"/>
                  </a:lnTo>
                  <a:lnTo>
                    <a:pt x="930" y="10"/>
                  </a:lnTo>
                  <a:lnTo>
                    <a:pt x="1015" y="4"/>
                  </a:lnTo>
                  <a:lnTo>
                    <a:pt x="1099" y="1"/>
                  </a:lnTo>
                  <a:lnTo>
                    <a:pt x="1186" y="0"/>
                  </a:lnTo>
                  <a:lnTo>
                    <a:pt x="1186" y="837"/>
                  </a:lnTo>
                  <a:lnTo>
                    <a:pt x="0" y="246"/>
                  </a:lnTo>
                  <a:close/>
                </a:path>
              </a:pathLst>
            </a:cu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68" name="Freeform 10"/>
            <p:cNvSpPr>
              <a:spLocks noChangeArrowheads="1"/>
            </p:cNvSpPr>
            <p:nvPr/>
          </p:nvSpPr>
          <p:spPr bwMode="auto">
            <a:xfrm>
              <a:off x="0" y="246"/>
              <a:ext cx="1186" cy="1010"/>
            </a:xfrm>
            <a:custGeom>
              <a:avLst/>
              <a:gdLst>
                <a:gd name="T0" fmla="*/ 1186 w 1186"/>
                <a:gd name="T1" fmla="*/ 591 h 1010"/>
                <a:gd name="T2" fmla="*/ 0 w 1186"/>
                <a:gd name="T3" fmla="*/ 0 h 1010"/>
                <a:gd name="T4" fmla="*/ 0 w 1186"/>
                <a:gd name="T5" fmla="*/ 419 h 1010"/>
                <a:gd name="T6" fmla="*/ 1186 w 1186"/>
                <a:gd name="T7" fmla="*/ 1010 h 1010"/>
                <a:gd name="T8" fmla="*/ 1186 w 1186"/>
                <a:gd name="T9" fmla="*/ 591 h 1010"/>
                <a:gd name="T10" fmla="*/ 0 60000 65536"/>
                <a:gd name="T11" fmla="*/ 0 60000 65536"/>
                <a:gd name="T12" fmla="*/ 0 60000 65536"/>
                <a:gd name="T13" fmla="*/ 0 60000 65536"/>
                <a:gd name="T14" fmla="*/ 0 60000 65536"/>
                <a:gd name="T15" fmla="*/ 0 w 1186"/>
                <a:gd name="T16" fmla="*/ 0 h 1010"/>
                <a:gd name="T17" fmla="*/ 1186 w 1186"/>
                <a:gd name="T18" fmla="*/ 1010 h 1010"/>
              </a:gdLst>
              <a:ahLst/>
              <a:cxnLst>
                <a:cxn ang="T10">
                  <a:pos x="T0" y="T1"/>
                </a:cxn>
                <a:cxn ang="T11">
                  <a:pos x="T2" y="T3"/>
                </a:cxn>
                <a:cxn ang="T12">
                  <a:pos x="T4" y="T5"/>
                </a:cxn>
                <a:cxn ang="T13">
                  <a:pos x="T6" y="T7"/>
                </a:cxn>
                <a:cxn ang="T14">
                  <a:pos x="T8" y="T9"/>
                </a:cxn>
              </a:cxnLst>
              <a:rect l="T15" t="T16" r="T17" b="T18"/>
              <a:pathLst>
                <a:path w="1186" h="1010">
                  <a:moveTo>
                    <a:pt x="1186" y="591"/>
                  </a:moveTo>
                  <a:lnTo>
                    <a:pt x="0" y="0"/>
                  </a:lnTo>
                  <a:lnTo>
                    <a:pt x="0" y="419"/>
                  </a:lnTo>
                  <a:lnTo>
                    <a:pt x="1186" y="1010"/>
                  </a:lnTo>
                  <a:lnTo>
                    <a:pt x="1186" y="591"/>
                  </a:lnTo>
                  <a:close/>
                </a:path>
              </a:pathLst>
            </a:cu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69" name="Group 5"/>
          <p:cNvGrpSpPr/>
          <p:nvPr/>
        </p:nvGrpSpPr>
        <p:grpSpPr bwMode="auto">
          <a:xfrm>
            <a:off x="7976675" y="2544404"/>
            <a:ext cx="2192225" cy="2125976"/>
            <a:chOff x="0" y="0"/>
            <a:chExt cx="1185" cy="1151"/>
          </a:xfrm>
        </p:grpSpPr>
        <p:sp>
          <p:nvSpPr>
            <p:cNvPr id="70" name="Freeform 12"/>
            <p:cNvSpPr>
              <a:spLocks noChangeArrowheads="1"/>
            </p:cNvSpPr>
            <p:nvPr/>
          </p:nvSpPr>
          <p:spPr bwMode="auto">
            <a:xfrm>
              <a:off x="0" y="0"/>
              <a:ext cx="1185" cy="838"/>
            </a:xfrm>
            <a:custGeom>
              <a:avLst/>
              <a:gdLst>
                <a:gd name="T0" fmla="*/ 1185 w 1185"/>
                <a:gd name="T1" fmla="*/ 245 h 838"/>
                <a:gd name="T2" fmla="*/ 1185 w 1185"/>
                <a:gd name="T3" fmla="*/ 245 h 838"/>
                <a:gd name="T4" fmla="*/ 1127 w 1185"/>
                <a:gd name="T5" fmla="*/ 218 h 838"/>
                <a:gd name="T6" fmla="*/ 1065 w 1185"/>
                <a:gd name="T7" fmla="*/ 191 h 838"/>
                <a:gd name="T8" fmla="*/ 1003 w 1185"/>
                <a:gd name="T9" fmla="*/ 167 h 838"/>
                <a:gd name="T10" fmla="*/ 937 w 1185"/>
                <a:gd name="T11" fmla="*/ 143 h 838"/>
                <a:gd name="T12" fmla="*/ 869 w 1185"/>
                <a:gd name="T13" fmla="*/ 121 h 838"/>
                <a:gd name="T14" fmla="*/ 799 w 1185"/>
                <a:gd name="T15" fmla="*/ 101 h 838"/>
                <a:gd name="T16" fmla="*/ 726 w 1185"/>
                <a:gd name="T17" fmla="*/ 83 h 838"/>
                <a:gd name="T18" fmla="*/ 652 w 1185"/>
                <a:gd name="T19" fmla="*/ 66 h 838"/>
                <a:gd name="T20" fmla="*/ 575 w 1185"/>
                <a:gd name="T21" fmla="*/ 50 h 838"/>
                <a:gd name="T22" fmla="*/ 498 w 1185"/>
                <a:gd name="T23" fmla="*/ 37 h 838"/>
                <a:gd name="T24" fmla="*/ 418 w 1185"/>
                <a:gd name="T25" fmla="*/ 26 h 838"/>
                <a:gd name="T26" fmla="*/ 337 w 1185"/>
                <a:gd name="T27" fmla="*/ 17 h 838"/>
                <a:gd name="T28" fmla="*/ 255 w 1185"/>
                <a:gd name="T29" fmla="*/ 10 h 838"/>
                <a:gd name="T30" fmla="*/ 170 w 1185"/>
                <a:gd name="T31" fmla="*/ 5 h 838"/>
                <a:gd name="T32" fmla="*/ 86 w 1185"/>
                <a:gd name="T33" fmla="*/ 2 h 838"/>
                <a:gd name="T34" fmla="*/ 0 w 1185"/>
                <a:gd name="T35" fmla="*/ 0 h 838"/>
                <a:gd name="T36" fmla="*/ 0 w 1185"/>
                <a:gd name="T37" fmla="*/ 838 h 838"/>
                <a:gd name="T38" fmla="*/ 1185 w 1185"/>
                <a:gd name="T39" fmla="*/ 245 h 8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185"/>
                <a:gd name="T61" fmla="*/ 0 h 838"/>
                <a:gd name="T62" fmla="*/ 1185 w 1185"/>
                <a:gd name="T63" fmla="*/ 838 h 8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185" h="838">
                  <a:moveTo>
                    <a:pt x="1185" y="245"/>
                  </a:moveTo>
                  <a:lnTo>
                    <a:pt x="1185" y="245"/>
                  </a:lnTo>
                  <a:lnTo>
                    <a:pt x="1127" y="218"/>
                  </a:lnTo>
                  <a:lnTo>
                    <a:pt x="1065" y="191"/>
                  </a:lnTo>
                  <a:lnTo>
                    <a:pt x="1003" y="167"/>
                  </a:lnTo>
                  <a:lnTo>
                    <a:pt x="937" y="143"/>
                  </a:lnTo>
                  <a:lnTo>
                    <a:pt x="869" y="121"/>
                  </a:lnTo>
                  <a:lnTo>
                    <a:pt x="799" y="101"/>
                  </a:lnTo>
                  <a:lnTo>
                    <a:pt x="726" y="83"/>
                  </a:lnTo>
                  <a:lnTo>
                    <a:pt x="652" y="66"/>
                  </a:lnTo>
                  <a:lnTo>
                    <a:pt x="575" y="50"/>
                  </a:lnTo>
                  <a:lnTo>
                    <a:pt x="498" y="37"/>
                  </a:lnTo>
                  <a:lnTo>
                    <a:pt x="418" y="26"/>
                  </a:lnTo>
                  <a:lnTo>
                    <a:pt x="337" y="17"/>
                  </a:lnTo>
                  <a:lnTo>
                    <a:pt x="255" y="10"/>
                  </a:lnTo>
                  <a:lnTo>
                    <a:pt x="170" y="5"/>
                  </a:lnTo>
                  <a:lnTo>
                    <a:pt x="86" y="2"/>
                  </a:lnTo>
                  <a:lnTo>
                    <a:pt x="0" y="0"/>
                  </a:lnTo>
                  <a:lnTo>
                    <a:pt x="0" y="838"/>
                  </a:lnTo>
                  <a:lnTo>
                    <a:pt x="1185" y="245"/>
                  </a:lnTo>
                  <a:close/>
                </a:path>
              </a:pathLst>
            </a:cu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71" name="Freeform 13"/>
            <p:cNvSpPr>
              <a:spLocks noChangeArrowheads="1"/>
            </p:cNvSpPr>
            <p:nvPr/>
          </p:nvSpPr>
          <p:spPr bwMode="auto">
            <a:xfrm>
              <a:off x="0" y="245"/>
              <a:ext cx="1185" cy="906"/>
            </a:xfrm>
            <a:custGeom>
              <a:avLst/>
              <a:gdLst>
                <a:gd name="T0" fmla="*/ 0 w 1185"/>
                <a:gd name="T1" fmla="*/ 593 h 906"/>
                <a:gd name="T2" fmla="*/ 1185 w 1185"/>
                <a:gd name="T3" fmla="*/ 0 h 906"/>
                <a:gd name="T4" fmla="*/ 1185 w 1185"/>
                <a:gd name="T5" fmla="*/ 315 h 906"/>
                <a:gd name="T6" fmla="*/ 0 w 1185"/>
                <a:gd name="T7" fmla="*/ 906 h 906"/>
                <a:gd name="T8" fmla="*/ 0 w 1185"/>
                <a:gd name="T9" fmla="*/ 593 h 906"/>
                <a:gd name="T10" fmla="*/ 0 60000 65536"/>
                <a:gd name="T11" fmla="*/ 0 60000 65536"/>
                <a:gd name="T12" fmla="*/ 0 60000 65536"/>
                <a:gd name="T13" fmla="*/ 0 60000 65536"/>
                <a:gd name="T14" fmla="*/ 0 60000 65536"/>
                <a:gd name="T15" fmla="*/ 0 w 1185"/>
                <a:gd name="T16" fmla="*/ 0 h 906"/>
                <a:gd name="T17" fmla="*/ 1185 w 1185"/>
                <a:gd name="T18" fmla="*/ 906 h 906"/>
              </a:gdLst>
              <a:ahLst/>
              <a:cxnLst>
                <a:cxn ang="T10">
                  <a:pos x="T0" y="T1"/>
                </a:cxn>
                <a:cxn ang="T11">
                  <a:pos x="T2" y="T3"/>
                </a:cxn>
                <a:cxn ang="T12">
                  <a:pos x="T4" y="T5"/>
                </a:cxn>
                <a:cxn ang="T13">
                  <a:pos x="T6" y="T7"/>
                </a:cxn>
                <a:cxn ang="T14">
                  <a:pos x="T8" y="T9"/>
                </a:cxn>
              </a:cxnLst>
              <a:rect l="T15" t="T16" r="T17" b="T18"/>
              <a:pathLst>
                <a:path w="1185" h="906">
                  <a:moveTo>
                    <a:pt x="0" y="593"/>
                  </a:moveTo>
                  <a:lnTo>
                    <a:pt x="1185" y="0"/>
                  </a:lnTo>
                  <a:lnTo>
                    <a:pt x="1185" y="315"/>
                  </a:lnTo>
                  <a:lnTo>
                    <a:pt x="0" y="906"/>
                  </a:lnTo>
                  <a:lnTo>
                    <a:pt x="0" y="593"/>
                  </a:lnTo>
                  <a:close/>
                </a:path>
              </a:pathLst>
            </a:cu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72" name="Group 8"/>
          <p:cNvGrpSpPr/>
          <p:nvPr/>
        </p:nvGrpSpPr>
        <p:grpSpPr bwMode="auto">
          <a:xfrm>
            <a:off x="4875039" y="2608645"/>
            <a:ext cx="3099629" cy="2059727"/>
            <a:chOff x="0" y="0"/>
            <a:chExt cx="1676" cy="1115"/>
          </a:xfrm>
        </p:grpSpPr>
        <p:sp>
          <p:nvSpPr>
            <p:cNvPr id="73" name="Freeform 15"/>
            <p:cNvSpPr>
              <a:spLocks noChangeArrowheads="1"/>
            </p:cNvSpPr>
            <p:nvPr/>
          </p:nvSpPr>
          <p:spPr bwMode="auto">
            <a:xfrm>
              <a:off x="0" y="0"/>
              <a:ext cx="1676" cy="592"/>
            </a:xfrm>
            <a:custGeom>
              <a:avLst/>
              <a:gdLst>
                <a:gd name="T0" fmla="*/ 1676 w 1676"/>
                <a:gd name="T1" fmla="*/ 592 h 592"/>
                <a:gd name="T2" fmla="*/ 490 w 1676"/>
                <a:gd name="T3" fmla="*/ 0 h 592"/>
                <a:gd name="T4" fmla="*/ 490 w 1676"/>
                <a:gd name="T5" fmla="*/ 0 h 592"/>
                <a:gd name="T6" fmla="*/ 436 w 1676"/>
                <a:gd name="T7" fmla="*/ 28 h 592"/>
                <a:gd name="T8" fmla="*/ 383 w 1676"/>
                <a:gd name="T9" fmla="*/ 60 h 592"/>
                <a:gd name="T10" fmla="*/ 333 w 1676"/>
                <a:gd name="T11" fmla="*/ 91 h 592"/>
                <a:gd name="T12" fmla="*/ 286 w 1676"/>
                <a:gd name="T13" fmla="*/ 124 h 592"/>
                <a:gd name="T14" fmla="*/ 242 w 1676"/>
                <a:gd name="T15" fmla="*/ 158 h 592"/>
                <a:gd name="T16" fmla="*/ 202 w 1676"/>
                <a:gd name="T17" fmla="*/ 194 h 592"/>
                <a:gd name="T18" fmla="*/ 165 w 1676"/>
                <a:gd name="T19" fmla="*/ 229 h 592"/>
                <a:gd name="T20" fmla="*/ 131 w 1676"/>
                <a:gd name="T21" fmla="*/ 266 h 592"/>
                <a:gd name="T22" fmla="*/ 101 w 1676"/>
                <a:gd name="T23" fmla="*/ 305 h 592"/>
                <a:gd name="T24" fmla="*/ 88 w 1676"/>
                <a:gd name="T25" fmla="*/ 323 h 592"/>
                <a:gd name="T26" fmla="*/ 75 w 1676"/>
                <a:gd name="T27" fmla="*/ 343 h 592"/>
                <a:gd name="T28" fmla="*/ 64 w 1676"/>
                <a:gd name="T29" fmla="*/ 363 h 592"/>
                <a:gd name="T30" fmla="*/ 53 w 1676"/>
                <a:gd name="T31" fmla="*/ 383 h 592"/>
                <a:gd name="T32" fmla="*/ 43 w 1676"/>
                <a:gd name="T33" fmla="*/ 403 h 592"/>
                <a:gd name="T34" fmla="*/ 34 w 1676"/>
                <a:gd name="T35" fmla="*/ 423 h 592"/>
                <a:gd name="T36" fmla="*/ 25 w 1676"/>
                <a:gd name="T37" fmla="*/ 444 h 592"/>
                <a:gd name="T38" fmla="*/ 20 w 1676"/>
                <a:gd name="T39" fmla="*/ 464 h 592"/>
                <a:gd name="T40" fmla="*/ 13 w 1676"/>
                <a:gd name="T41" fmla="*/ 486 h 592"/>
                <a:gd name="T42" fmla="*/ 8 w 1676"/>
                <a:gd name="T43" fmla="*/ 507 h 592"/>
                <a:gd name="T44" fmla="*/ 4 w 1676"/>
                <a:gd name="T45" fmla="*/ 528 h 592"/>
                <a:gd name="T46" fmla="*/ 3 w 1676"/>
                <a:gd name="T47" fmla="*/ 550 h 592"/>
                <a:gd name="T48" fmla="*/ 0 w 1676"/>
                <a:gd name="T49" fmla="*/ 571 h 592"/>
                <a:gd name="T50" fmla="*/ 0 w 1676"/>
                <a:gd name="T51" fmla="*/ 592 h 592"/>
                <a:gd name="T52" fmla="*/ 1676 w 1676"/>
                <a:gd name="T53" fmla="*/ 592 h 59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676"/>
                <a:gd name="T82" fmla="*/ 0 h 592"/>
                <a:gd name="T83" fmla="*/ 1676 w 1676"/>
                <a:gd name="T84" fmla="*/ 592 h 592"/>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676" h="592">
                  <a:moveTo>
                    <a:pt x="1676" y="592"/>
                  </a:moveTo>
                  <a:lnTo>
                    <a:pt x="490" y="0"/>
                  </a:lnTo>
                  <a:lnTo>
                    <a:pt x="436" y="28"/>
                  </a:lnTo>
                  <a:lnTo>
                    <a:pt x="383" y="60"/>
                  </a:lnTo>
                  <a:lnTo>
                    <a:pt x="333" y="91"/>
                  </a:lnTo>
                  <a:lnTo>
                    <a:pt x="286" y="124"/>
                  </a:lnTo>
                  <a:lnTo>
                    <a:pt x="242" y="158"/>
                  </a:lnTo>
                  <a:lnTo>
                    <a:pt x="202" y="194"/>
                  </a:lnTo>
                  <a:lnTo>
                    <a:pt x="165" y="229"/>
                  </a:lnTo>
                  <a:lnTo>
                    <a:pt x="131" y="266"/>
                  </a:lnTo>
                  <a:lnTo>
                    <a:pt x="101" y="305"/>
                  </a:lnTo>
                  <a:lnTo>
                    <a:pt x="88" y="323"/>
                  </a:lnTo>
                  <a:lnTo>
                    <a:pt x="75" y="343"/>
                  </a:lnTo>
                  <a:lnTo>
                    <a:pt x="64" y="363"/>
                  </a:lnTo>
                  <a:lnTo>
                    <a:pt x="53" y="383"/>
                  </a:lnTo>
                  <a:lnTo>
                    <a:pt x="43" y="403"/>
                  </a:lnTo>
                  <a:lnTo>
                    <a:pt x="34" y="423"/>
                  </a:lnTo>
                  <a:lnTo>
                    <a:pt x="25" y="444"/>
                  </a:lnTo>
                  <a:lnTo>
                    <a:pt x="20" y="464"/>
                  </a:lnTo>
                  <a:lnTo>
                    <a:pt x="13" y="486"/>
                  </a:lnTo>
                  <a:lnTo>
                    <a:pt x="8" y="507"/>
                  </a:lnTo>
                  <a:lnTo>
                    <a:pt x="4" y="528"/>
                  </a:lnTo>
                  <a:lnTo>
                    <a:pt x="3" y="550"/>
                  </a:lnTo>
                  <a:lnTo>
                    <a:pt x="0" y="571"/>
                  </a:lnTo>
                  <a:lnTo>
                    <a:pt x="0" y="592"/>
                  </a:lnTo>
                  <a:lnTo>
                    <a:pt x="1676" y="592"/>
                  </a:lnTo>
                  <a:close/>
                </a:path>
              </a:pathLst>
            </a:cu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74" name="Rectangle 16"/>
            <p:cNvSpPr>
              <a:spLocks noChangeArrowheads="1"/>
            </p:cNvSpPr>
            <p:nvPr/>
          </p:nvSpPr>
          <p:spPr bwMode="auto">
            <a:xfrm>
              <a:off x="0" y="592"/>
              <a:ext cx="1676" cy="523"/>
            </a:xfrm>
            <a:prstGeom prst="rect">
              <a:avLst/>
            </a:prstGeom>
            <a:gradFill rotWithShape="1">
              <a:gsLst>
                <a:gs pos="0">
                  <a:srgbClr val="969696"/>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latinLnBrk="1"/>
              <a:endParaRPr lang="zh-CN" altLang="en-US" b="1">
                <a:solidFill>
                  <a:srgbClr val="000000"/>
                </a:solidFill>
                <a:latin typeface="Gulim" pitchFamily="34" charset="-127"/>
                <a:sym typeface="Gulim" pitchFamily="34" charset="-127"/>
              </a:endParaRPr>
            </a:p>
          </p:txBody>
        </p:sp>
      </p:grpSp>
      <p:grpSp>
        <p:nvGrpSpPr>
          <p:cNvPr id="75" name="Group 11"/>
          <p:cNvGrpSpPr/>
          <p:nvPr/>
        </p:nvGrpSpPr>
        <p:grpSpPr bwMode="auto">
          <a:xfrm>
            <a:off x="7976675" y="3192837"/>
            <a:ext cx="3097622" cy="1477543"/>
            <a:chOff x="0" y="0"/>
            <a:chExt cx="1675" cy="800"/>
          </a:xfrm>
        </p:grpSpPr>
        <p:sp>
          <p:nvSpPr>
            <p:cNvPr id="76" name="Freeform 18"/>
            <p:cNvSpPr>
              <a:spLocks noChangeArrowheads="1"/>
            </p:cNvSpPr>
            <p:nvPr/>
          </p:nvSpPr>
          <p:spPr bwMode="auto">
            <a:xfrm>
              <a:off x="0" y="0"/>
              <a:ext cx="1675" cy="591"/>
            </a:xfrm>
            <a:custGeom>
              <a:avLst/>
              <a:gdLst>
                <a:gd name="T0" fmla="*/ 0 w 1675"/>
                <a:gd name="T1" fmla="*/ 591 h 591"/>
                <a:gd name="T2" fmla="*/ 1185 w 1675"/>
                <a:gd name="T3" fmla="*/ 0 h 591"/>
                <a:gd name="T4" fmla="*/ 1185 w 1675"/>
                <a:gd name="T5" fmla="*/ 0 h 591"/>
                <a:gd name="T6" fmla="*/ 1239 w 1675"/>
                <a:gd name="T7" fmla="*/ 28 h 591"/>
                <a:gd name="T8" fmla="*/ 1292 w 1675"/>
                <a:gd name="T9" fmla="*/ 58 h 591"/>
                <a:gd name="T10" fmla="*/ 1342 w 1675"/>
                <a:gd name="T11" fmla="*/ 89 h 591"/>
                <a:gd name="T12" fmla="*/ 1389 w 1675"/>
                <a:gd name="T13" fmla="*/ 124 h 591"/>
                <a:gd name="T14" fmla="*/ 1433 w 1675"/>
                <a:gd name="T15" fmla="*/ 156 h 591"/>
                <a:gd name="T16" fmla="*/ 1473 w 1675"/>
                <a:gd name="T17" fmla="*/ 192 h 591"/>
                <a:gd name="T18" fmla="*/ 1510 w 1675"/>
                <a:gd name="T19" fmla="*/ 228 h 591"/>
                <a:gd name="T20" fmla="*/ 1544 w 1675"/>
                <a:gd name="T21" fmla="*/ 265 h 591"/>
                <a:gd name="T22" fmla="*/ 1574 w 1675"/>
                <a:gd name="T23" fmla="*/ 303 h 591"/>
                <a:gd name="T24" fmla="*/ 1587 w 1675"/>
                <a:gd name="T25" fmla="*/ 323 h 591"/>
                <a:gd name="T26" fmla="*/ 1600 w 1675"/>
                <a:gd name="T27" fmla="*/ 342 h 591"/>
                <a:gd name="T28" fmla="*/ 1611 w 1675"/>
                <a:gd name="T29" fmla="*/ 361 h 591"/>
                <a:gd name="T30" fmla="*/ 1622 w 1675"/>
                <a:gd name="T31" fmla="*/ 381 h 591"/>
                <a:gd name="T32" fmla="*/ 1632 w 1675"/>
                <a:gd name="T33" fmla="*/ 401 h 591"/>
                <a:gd name="T34" fmla="*/ 1641 w 1675"/>
                <a:gd name="T35" fmla="*/ 423 h 591"/>
                <a:gd name="T36" fmla="*/ 1650 w 1675"/>
                <a:gd name="T37" fmla="*/ 443 h 591"/>
                <a:gd name="T38" fmla="*/ 1655 w 1675"/>
                <a:gd name="T39" fmla="*/ 464 h 591"/>
                <a:gd name="T40" fmla="*/ 1662 w 1675"/>
                <a:gd name="T41" fmla="*/ 484 h 591"/>
                <a:gd name="T42" fmla="*/ 1667 w 1675"/>
                <a:gd name="T43" fmla="*/ 505 h 591"/>
                <a:gd name="T44" fmla="*/ 1671 w 1675"/>
                <a:gd name="T45" fmla="*/ 527 h 591"/>
                <a:gd name="T46" fmla="*/ 1672 w 1675"/>
                <a:gd name="T47" fmla="*/ 548 h 591"/>
                <a:gd name="T48" fmla="*/ 1675 w 1675"/>
                <a:gd name="T49" fmla="*/ 569 h 591"/>
                <a:gd name="T50" fmla="*/ 1675 w 1675"/>
                <a:gd name="T51" fmla="*/ 591 h 591"/>
                <a:gd name="T52" fmla="*/ 0 w 1675"/>
                <a:gd name="T53" fmla="*/ 591 h 591"/>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675"/>
                <a:gd name="T82" fmla="*/ 0 h 591"/>
                <a:gd name="T83" fmla="*/ 1675 w 1675"/>
                <a:gd name="T84" fmla="*/ 591 h 591"/>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675" h="591">
                  <a:moveTo>
                    <a:pt x="0" y="591"/>
                  </a:moveTo>
                  <a:lnTo>
                    <a:pt x="1185" y="0"/>
                  </a:lnTo>
                  <a:lnTo>
                    <a:pt x="1239" y="28"/>
                  </a:lnTo>
                  <a:lnTo>
                    <a:pt x="1292" y="58"/>
                  </a:lnTo>
                  <a:lnTo>
                    <a:pt x="1342" y="89"/>
                  </a:lnTo>
                  <a:lnTo>
                    <a:pt x="1389" y="124"/>
                  </a:lnTo>
                  <a:lnTo>
                    <a:pt x="1433" y="156"/>
                  </a:lnTo>
                  <a:lnTo>
                    <a:pt x="1473" y="192"/>
                  </a:lnTo>
                  <a:lnTo>
                    <a:pt x="1510" y="228"/>
                  </a:lnTo>
                  <a:lnTo>
                    <a:pt x="1544" y="265"/>
                  </a:lnTo>
                  <a:lnTo>
                    <a:pt x="1574" y="303"/>
                  </a:lnTo>
                  <a:lnTo>
                    <a:pt x="1587" y="323"/>
                  </a:lnTo>
                  <a:lnTo>
                    <a:pt x="1600" y="342"/>
                  </a:lnTo>
                  <a:lnTo>
                    <a:pt x="1611" y="361"/>
                  </a:lnTo>
                  <a:lnTo>
                    <a:pt x="1622" y="381"/>
                  </a:lnTo>
                  <a:lnTo>
                    <a:pt x="1632" y="401"/>
                  </a:lnTo>
                  <a:lnTo>
                    <a:pt x="1641" y="423"/>
                  </a:lnTo>
                  <a:lnTo>
                    <a:pt x="1650" y="443"/>
                  </a:lnTo>
                  <a:lnTo>
                    <a:pt x="1655" y="464"/>
                  </a:lnTo>
                  <a:lnTo>
                    <a:pt x="1662" y="484"/>
                  </a:lnTo>
                  <a:lnTo>
                    <a:pt x="1667" y="505"/>
                  </a:lnTo>
                  <a:lnTo>
                    <a:pt x="1671" y="527"/>
                  </a:lnTo>
                  <a:lnTo>
                    <a:pt x="1672" y="548"/>
                  </a:lnTo>
                  <a:lnTo>
                    <a:pt x="1675" y="569"/>
                  </a:lnTo>
                  <a:lnTo>
                    <a:pt x="1675" y="591"/>
                  </a:lnTo>
                  <a:lnTo>
                    <a:pt x="0" y="591"/>
                  </a:lnTo>
                  <a:close/>
                </a:path>
              </a:pathLst>
            </a:cu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77" name="Rectangle 19"/>
            <p:cNvSpPr>
              <a:spLocks noChangeArrowheads="1"/>
            </p:cNvSpPr>
            <p:nvPr/>
          </p:nvSpPr>
          <p:spPr bwMode="auto">
            <a:xfrm>
              <a:off x="0" y="591"/>
              <a:ext cx="1675" cy="209"/>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latinLnBrk="1"/>
              <a:endParaRPr lang="zh-CN" altLang="en-US" b="1">
                <a:solidFill>
                  <a:srgbClr val="000000"/>
                </a:solidFill>
                <a:latin typeface="Gulim" pitchFamily="34" charset="-127"/>
                <a:sym typeface="Gulim" pitchFamily="34" charset="-127"/>
              </a:endParaRPr>
            </a:p>
          </p:txBody>
        </p:sp>
      </p:grpSp>
      <p:grpSp>
        <p:nvGrpSpPr>
          <p:cNvPr id="78" name="Group 14"/>
          <p:cNvGrpSpPr/>
          <p:nvPr/>
        </p:nvGrpSpPr>
        <p:grpSpPr bwMode="auto">
          <a:xfrm>
            <a:off x="4882968" y="3510027"/>
            <a:ext cx="3097621" cy="2254457"/>
            <a:chOff x="0" y="0"/>
            <a:chExt cx="1676" cy="1221"/>
          </a:xfrm>
        </p:grpSpPr>
        <p:sp>
          <p:nvSpPr>
            <p:cNvPr id="79" name="Freeform 21"/>
            <p:cNvSpPr>
              <a:spLocks noChangeArrowheads="1"/>
            </p:cNvSpPr>
            <p:nvPr/>
          </p:nvSpPr>
          <p:spPr bwMode="auto">
            <a:xfrm>
              <a:off x="0" y="0"/>
              <a:ext cx="1676" cy="593"/>
            </a:xfrm>
            <a:custGeom>
              <a:avLst/>
              <a:gdLst>
                <a:gd name="T0" fmla="*/ 1676 w 1676"/>
                <a:gd name="T1" fmla="*/ 0 h 593"/>
                <a:gd name="T2" fmla="*/ 490 w 1676"/>
                <a:gd name="T3" fmla="*/ 593 h 593"/>
                <a:gd name="T4" fmla="*/ 490 w 1676"/>
                <a:gd name="T5" fmla="*/ 593 h 593"/>
                <a:gd name="T6" fmla="*/ 436 w 1676"/>
                <a:gd name="T7" fmla="*/ 564 h 593"/>
                <a:gd name="T8" fmla="*/ 383 w 1676"/>
                <a:gd name="T9" fmla="*/ 533 h 593"/>
                <a:gd name="T10" fmla="*/ 333 w 1676"/>
                <a:gd name="T11" fmla="*/ 501 h 593"/>
                <a:gd name="T12" fmla="*/ 286 w 1676"/>
                <a:gd name="T13" fmla="*/ 469 h 593"/>
                <a:gd name="T14" fmla="*/ 242 w 1676"/>
                <a:gd name="T15" fmla="*/ 434 h 593"/>
                <a:gd name="T16" fmla="*/ 202 w 1676"/>
                <a:gd name="T17" fmla="*/ 400 h 593"/>
                <a:gd name="T18" fmla="*/ 165 w 1676"/>
                <a:gd name="T19" fmla="*/ 363 h 593"/>
                <a:gd name="T20" fmla="*/ 131 w 1676"/>
                <a:gd name="T21" fmla="*/ 326 h 593"/>
                <a:gd name="T22" fmla="*/ 101 w 1676"/>
                <a:gd name="T23" fmla="*/ 288 h 593"/>
                <a:gd name="T24" fmla="*/ 88 w 1676"/>
                <a:gd name="T25" fmla="*/ 269 h 593"/>
                <a:gd name="T26" fmla="*/ 75 w 1676"/>
                <a:gd name="T27" fmla="*/ 249 h 593"/>
                <a:gd name="T28" fmla="*/ 64 w 1676"/>
                <a:gd name="T29" fmla="*/ 229 h 593"/>
                <a:gd name="T30" fmla="*/ 53 w 1676"/>
                <a:gd name="T31" fmla="*/ 209 h 593"/>
                <a:gd name="T32" fmla="*/ 43 w 1676"/>
                <a:gd name="T33" fmla="*/ 189 h 593"/>
                <a:gd name="T34" fmla="*/ 34 w 1676"/>
                <a:gd name="T35" fmla="*/ 170 h 593"/>
                <a:gd name="T36" fmla="*/ 25 w 1676"/>
                <a:gd name="T37" fmla="*/ 148 h 593"/>
                <a:gd name="T38" fmla="*/ 20 w 1676"/>
                <a:gd name="T39" fmla="*/ 128 h 593"/>
                <a:gd name="T40" fmla="*/ 13 w 1676"/>
                <a:gd name="T41" fmla="*/ 107 h 593"/>
                <a:gd name="T42" fmla="*/ 8 w 1676"/>
                <a:gd name="T43" fmla="*/ 85 h 593"/>
                <a:gd name="T44" fmla="*/ 4 w 1676"/>
                <a:gd name="T45" fmla="*/ 66 h 593"/>
                <a:gd name="T46" fmla="*/ 3 w 1676"/>
                <a:gd name="T47" fmla="*/ 44 h 593"/>
                <a:gd name="T48" fmla="*/ 0 w 1676"/>
                <a:gd name="T49" fmla="*/ 21 h 593"/>
                <a:gd name="T50" fmla="*/ 0 w 1676"/>
                <a:gd name="T51" fmla="*/ 0 h 593"/>
                <a:gd name="T52" fmla="*/ 1676 w 1676"/>
                <a:gd name="T53" fmla="*/ 0 h 593"/>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676"/>
                <a:gd name="T82" fmla="*/ 0 h 593"/>
                <a:gd name="T83" fmla="*/ 1676 w 1676"/>
                <a:gd name="T84" fmla="*/ 593 h 593"/>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676" h="593">
                  <a:moveTo>
                    <a:pt x="1676" y="0"/>
                  </a:moveTo>
                  <a:lnTo>
                    <a:pt x="490" y="593"/>
                  </a:lnTo>
                  <a:lnTo>
                    <a:pt x="436" y="564"/>
                  </a:lnTo>
                  <a:lnTo>
                    <a:pt x="383" y="533"/>
                  </a:lnTo>
                  <a:lnTo>
                    <a:pt x="333" y="501"/>
                  </a:lnTo>
                  <a:lnTo>
                    <a:pt x="286" y="469"/>
                  </a:lnTo>
                  <a:lnTo>
                    <a:pt x="242" y="434"/>
                  </a:lnTo>
                  <a:lnTo>
                    <a:pt x="202" y="400"/>
                  </a:lnTo>
                  <a:lnTo>
                    <a:pt x="165" y="363"/>
                  </a:lnTo>
                  <a:lnTo>
                    <a:pt x="131" y="326"/>
                  </a:lnTo>
                  <a:lnTo>
                    <a:pt x="101" y="288"/>
                  </a:lnTo>
                  <a:lnTo>
                    <a:pt x="88" y="269"/>
                  </a:lnTo>
                  <a:lnTo>
                    <a:pt x="75" y="249"/>
                  </a:lnTo>
                  <a:lnTo>
                    <a:pt x="64" y="229"/>
                  </a:lnTo>
                  <a:lnTo>
                    <a:pt x="53" y="209"/>
                  </a:lnTo>
                  <a:lnTo>
                    <a:pt x="43" y="189"/>
                  </a:lnTo>
                  <a:lnTo>
                    <a:pt x="34" y="170"/>
                  </a:lnTo>
                  <a:lnTo>
                    <a:pt x="25" y="148"/>
                  </a:lnTo>
                  <a:lnTo>
                    <a:pt x="20" y="128"/>
                  </a:lnTo>
                  <a:lnTo>
                    <a:pt x="13" y="107"/>
                  </a:lnTo>
                  <a:lnTo>
                    <a:pt x="8" y="85"/>
                  </a:lnTo>
                  <a:lnTo>
                    <a:pt x="4" y="66"/>
                  </a:lnTo>
                  <a:lnTo>
                    <a:pt x="3" y="44"/>
                  </a:lnTo>
                  <a:lnTo>
                    <a:pt x="0" y="21"/>
                  </a:lnTo>
                  <a:lnTo>
                    <a:pt x="0" y="0"/>
                  </a:lnTo>
                  <a:lnTo>
                    <a:pt x="1676" y="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80" name="Freeform 22"/>
            <p:cNvSpPr>
              <a:spLocks noChangeArrowheads="1"/>
            </p:cNvSpPr>
            <p:nvPr/>
          </p:nvSpPr>
          <p:spPr bwMode="auto">
            <a:xfrm>
              <a:off x="0" y="0"/>
              <a:ext cx="490" cy="1221"/>
            </a:xfrm>
            <a:custGeom>
              <a:avLst/>
              <a:gdLst>
                <a:gd name="T0" fmla="*/ 490 w 490"/>
                <a:gd name="T1" fmla="*/ 593 h 1221"/>
                <a:gd name="T2" fmla="*/ 490 w 490"/>
                <a:gd name="T3" fmla="*/ 593 h 1221"/>
                <a:gd name="T4" fmla="*/ 436 w 490"/>
                <a:gd name="T5" fmla="*/ 564 h 1221"/>
                <a:gd name="T6" fmla="*/ 383 w 490"/>
                <a:gd name="T7" fmla="*/ 533 h 1221"/>
                <a:gd name="T8" fmla="*/ 333 w 490"/>
                <a:gd name="T9" fmla="*/ 501 h 1221"/>
                <a:gd name="T10" fmla="*/ 286 w 490"/>
                <a:gd name="T11" fmla="*/ 469 h 1221"/>
                <a:gd name="T12" fmla="*/ 242 w 490"/>
                <a:gd name="T13" fmla="*/ 434 h 1221"/>
                <a:gd name="T14" fmla="*/ 202 w 490"/>
                <a:gd name="T15" fmla="*/ 400 h 1221"/>
                <a:gd name="T16" fmla="*/ 165 w 490"/>
                <a:gd name="T17" fmla="*/ 363 h 1221"/>
                <a:gd name="T18" fmla="*/ 131 w 490"/>
                <a:gd name="T19" fmla="*/ 326 h 1221"/>
                <a:gd name="T20" fmla="*/ 101 w 490"/>
                <a:gd name="T21" fmla="*/ 288 h 1221"/>
                <a:gd name="T22" fmla="*/ 88 w 490"/>
                <a:gd name="T23" fmla="*/ 269 h 1221"/>
                <a:gd name="T24" fmla="*/ 75 w 490"/>
                <a:gd name="T25" fmla="*/ 249 h 1221"/>
                <a:gd name="T26" fmla="*/ 64 w 490"/>
                <a:gd name="T27" fmla="*/ 229 h 1221"/>
                <a:gd name="T28" fmla="*/ 53 w 490"/>
                <a:gd name="T29" fmla="*/ 209 h 1221"/>
                <a:gd name="T30" fmla="*/ 43 w 490"/>
                <a:gd name="T31" fmla="*/ 189 h 1221"/>
                <a:gd name="T32" fmla="*/ 34 w 490"/>
                <a:gd name="T33" fmla="*/ 170 h 1221"/>
                <a:gd name="T34" fmla="*/ 25 w 490"/>
                <a:gd name="T35" fmla="*/ 148 h 1221"/>
                <a:gd name="T36" fmla="*/ 20 w 490"/>
                <a:gd name="T37" fmla="*/ 128 h 1221"/>
                <a:gd name="T38" fmla="*/ 13 w 490"/>
                <a:gd name="T39" fmla="*/ 107 h 1221"/>
                <a:gd name="T40" fmla="*/ 8 w 490"/>
                <a:gd name="T41" fmla="*/ 85 h 1221"/>
                <a:gd name="T42" fmla="*/ 4 w 490"/>
                <a:gd name="T43" fmla="*/ 66 h 1221"/>
                <a:gd name="T44" fmla="*/ 3 w 490"/>
                <a:gd name="T45" fmla="*/ 44 h 1221"/>
                <a:gd name="T46" fmla="*/ 0 w 490"/>
                <a:gd name="T47" fmla="*/ 21 h 1221"/>
                <a:gd name="T48" fmla="*/ 0 w 490"/>
                <a:gd name="T49" fmla="*/ 0 h 1221"/>
                <a:gd name="T50" fmla="*/ 0 w 490"/>
                <a:gd name="T51" fmla="*/ 628 h 1221"/>
                <a:gd name="T52" fmla="*/ 0 w 490"/>
                <a:gd name="T53" fmla="*/ 628 h 1221"/>
                <a:gd name="T54" fmla="*/ 0 w 490"/>
                <a:gd name="T55" fmla="*/ 650 h 1221"/>
                <a:gd name="T56" fmla="*/ 3 w 490"/>
                <a:gd name="T57" fmla="*/ 672 h 1221"/>
                <a:gd name="T58" fmla="*/ 4 w 490"/>
                <a:gd name="T59" fmla="*/ 694 h 1221"/>
                <a:gd name="T60" fmla="*/ 8 w 490"/>
                <a:gd name="T61" fmla="*/ 714 h 1221"/>
                <a:gd name="T62" fmla="*/ 13 w 490"/>
                <a:gd name="T63" fmla="*/ 735 h 1221"/>
                <a:gd name="T64" fmla="*/ 20 w 490"/>
                <a:gd name="T65" fmla="*/ 756 h 1221"/>
                <a:gd name="T66" fmla="*/ 25 w 490"/>
                <a:gd name="T67" fmla="*/ 776 h 1221"/>
                <a:gd name="T68" fmla="*/ 34 w 490"/>
                <a:gd name="T69" fmla="*/ 798 h 1221"/>
                <a:gd name="T70" fmla="*/ 43 w 490"/>
                <a:gd name="T71" fmla="*/ 818 h 1221"/>
                <a:gd name="T72" fmla="*/ 53 w 490"/>
                <a:gd name="T73" fmla="*/ 838 h 1221"/>
                <a:gd name="T74" fmla="*/ 64 w 490"/>
                <a:gd name="T75" fmla="*/ 858 h 1221"/>
                <a:gd name="T76" fmla="*/ 75 w 490"/>
                <a:gd name="T77" fmla="*/ 877 h 1221"/>
                <a:gd name="T78" fmla="*/ 88 w 490"/>
                <a:gd name="T79" fmla="*/ 897 h 1221"/>
                <a:gd name="T80" fmla="*/ 101 w 490"/>
                <a:gd name="T81" fmla="*/ 916 h 1221"/>
                <a:gd name="T82" fmla="*/ 131 w 490"/>
                <a:gd name="T83" fmla="*/ 954 h 1221"/>
                <a:gd name="T84" fmla="*/ 165 w 490"/>
                <a:gd name="T85" fmla="*/ 991 h 1221"/>
                <a:gd name="T86" fmla="*/ 202 w 490"/>
                <a:gd name="T87" fmla="*/ 1028 h 1221"/>
                <a:gd name="T88" fmla="*/ 242 w 490"/>
                <a:gd name="T89" fmla="*/ 1063 h 1221"/>
                <a:gd name="T90" fmla="*/ 286 w 490"/>
                <a:gd name="T91" fmla="*/ 1097 h 1221"/>
                <a:gd name="T92" fmla="*/ 333 w 490"/>
                <a:gd name="T93" fmla="*/ 1130 h 1221"/>
                <a:gd name="T94" fmla="*/ 383 w 490"/>
                <a:gd name="T95" fmla="*/ 1161 h 1221"/>
                <a:gd name="T96" fmla="*/ 436 w 490"/>
                <a:gd name="T97" fmla="*/ 1192 h 1221"/>
                <a:gd name="T98" fmla="*/ 490 w 490"/>
                <a:gd name="T99" fmla="*/ 1221 h 1221"/>
                <a:gd name="T100" fmla="*/ 490 w 490"/>
                <a:gd name="T101" fmla="*/ 593 h 1221"/>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490"/>
                <a:gd name="T154" fmla="*/ 0 h 1221"/>
                <a:gd name="T155" fmla="*/ 490 w 490"/>
                <a:gd name="T156" fmla="*/ 1221 h 1221"/>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490" h="1221">
                  <a:moveTo>
                    <a:pt x="490" y="593"/>
                  </a:moveTo>
                  <a:lnTo>
                    <a:pt x="490" y="593"/>
                  </a:lnTo>
                  <a:lnTo>
                    <a:pt x="436" y="564"/>
                  </a:lnTo>
                  <a:lnTo>
                    <a:pt x="383" y="533"/>
                  </a:lnTo>
                  <a:lnTo>
                    <a:pt x="333" y="501"/>
                  </a:lnTo>
                  <a:lnTo>
                    <a:pt x="286" y="469"/>
                  </a:lnTo>
                  <a:lnTo>
                    <a:pt x="242" y="434"/>
                  </a:lnTo>
                  <a:lnTo>
                    <a:pt x="202" y="400"/>
                  </a:lnTo>
                  <a:lnTo>
                    <a:pt x="165" y="363"/>
                  </a:lnTo>
                  <a:lnTo>
                    <a:pt x="131" y="326"/>
                  </a:lnTo>
                  <a:lnTo>
                    <a:pt x="101" y="288"/>
                  </a:lnTo>
                  <a:lnTo>
                    <a:pt x="88" y="269"/>
                  </a:lnTo>
                  <a:lnTo>
                    <a:pt x="75" y="249"/>
                  </a:lnTo>
                  <a:lnTo>
                    <a:pt x="64" y="229"/>
                  </a:lnTo>
                  <a:lnTo>
                    <a:pt x="53" y="209"/>
                  </a:lnTo>
                  <a:lnTo>
                    <a:pt x="43" y="189"/>
                  </a:lnTo>
                  <a:lnTo>
                    <a:pt x="34" y="170"/>
                  </a:lnTo>
                  <a:lnTo>
                    <a:pt x="25" y="148"/>
                  </a:lnTo>
                  <a:lnTo>
                    <a:pt x="20" y="128"/>
                  </a:lnTo>
                  <a:lnTo>
                    <a:pt x="13" y="107"/>
                  </a:lnTo>
                  <a:lnTo>
                    <a:pt x="8" y="85"/>
                  </a:lnTo>
                  <a:lnTo>
                    <a:pt x="4" y="66"/>
                  </a:lnTo>
                  <a:lnTo>
                    <a:pt x="3" y="44"/>
                  </a:lnTo>
                  <a:lnTo>
                    <a:pt x="0" y="21"/>
                  </a:lnTo>
                  <a:lnTo>
                    <a:pt x="0" y="0"/>
                  </a:lnTo>
                  <a:lnTo>
                    <a:pt x="0" y="628"/>
                  </a:lnTo>
                  <a:lnTo>
                    <a:pt x="0" y="650"/>
                  </a:lnTo>
                  <a:lnTo>
                    <a:pt x="3" y="672"/>
                  </a:lnTo>
                  <a:lnTo>
                    <a:pt x="4" y="694"/>
                  </a:lnTo>
                  <a:lnTo>
                    <a:pt x="8" y="714"/>
                  </a:lnTo>
                  <a:lnTo>
                    <a:pt x="13" y="735"/>
                  </a:lnTo>
                  <a:lnTo>
                    <a:pt x="20" y="756"/>
                  </a:lnTo>
                  <a:lnTo>
                    <a:pt x="25" y="776"/>
                  </a:lnTo>
                  <a:lnTo>
                    <a:pt x="34" y="798"/>
                  </a:lnTo>
                  <a:lnTo>
                    <a:pt x="43" y="818"/>
                  </a:lnTo>
                  <a:lnTo>
                    <a:pt x="53" y="838"/>
                  </a:lnTo>
                  <a:lnTo>
                    <a:pt x="64" y="858"/>
                  </a:lnTo>
                  <a:lnTo>
                    <a:pt x="75" y="877"/>
                  </a:lnTo>
                  <a:lnTo>
                    <a:pt x="88" y="897"/>
                  </a:lnTo>
                  <a:lnTo>
                    <a:pt x="101" y="916"/>
                  </a:lnTo>
                  <a:lnTo>
                    <a:pt x="131" y="954"/>
                  </a:lnTo>
                  <a:lnTo>
                    <a:pt x="165" y="991"/>
                  </a:lnTo>
                  <a:lnTo>
                    <a:pt x="202" y="1028"/>
                  </a:lnTo>
                  <a:lnTo>
                    <a:pt x="242" y="1063"/>
                  </a:lnTo>
                  <a:lnTo>
                    <a:pt x="286" y="1097"/>
                  </a:lnTo>
                  <a:lnTo>
                    <a:pt x="333" y="1130"/>
                  </a:lnTo>
                  <a:lnTo>
                    <a:pt x="383" y="1161"/>
                  </a:lnTo>
                  <a:lnTo>
                    <a:pt x="436" y="1192"/>
                  </a:lnTo>
                  <a:lnTo>
                    <a:pt x="490" y="1221"/>
                  </a:lnTo>
                  <a:lnTo>
                    <a:pt x="490" y="593"/>
                  </a:lnTo>
                  <a:close/>
                </a:path>
              </a:pathLst>
            </a:custGeom>
            <a:solidFill>
              <a:srgbClr val="7F7F7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1" name="Freeform 23"/>
            <p:cNvSpPr>
              <a:spLocks noChangeArrowheads="1"/>
            </p:cNvSpPr>
            <p:nvPr/>
          </p:nvSpPr>
          <p:spPr bwMode="auto">
            <a:xfrm>
              <a:off x="490" y="0"/>
              <a:ext cx="1186" cy="1221"/>
            </a:xfrm>
            <a:custGeom>
              <a:avLst/>
              <a:gdLst>
                <a:gd name="T0" fmla="*/ 1186 w 1186"/>
                <a:gd name="T1" fmla="*/ 628 h 1221"/>
                <a:gd name="T2" fmla="*/ 0 w 1186"/>
                <a:gd name="T3" fmla="*/ 1221 h 1221"/>
                <a:gd name="T4" fmla="*/ 0 w 1186"/>
                <a:gd name="T5" fmla="*/ 593 h 1221"/>
                <a:gd name="T6" fmla="*/ 1186 w 1186"/>
                <a:gd name="T7" fmla="*/ 0 h 1221"/>
                <a:gd name="T8" fmla="*/ 1186 w 1186"/>
                <a:gd name="T9" fmla="*/ 628 h 1221"/>
                <a:gd name="T10" fmla="*/ 0 60000 65536"/>
                <a:gd name="T11" fmla="*/ 0 60000 65536"/>
                <a:gd name="T12" fmla="*/ 0 60000 65536"/>
                <a:gd name="T13" fmla="*/ 0 60000 65536"/>
                <a:gd name="T14" fmla="*/ 0 60000 65536"/>
                <a:gd name="T15" fmla="*/ 0 w 1186"/>
                <a:gd name="T16" fmla="*/ 0 h 1221"/>
                <a:gd name="T17" fmla="*/ 1186 w 1186"/>
                <a:gd name="T18" fmla="*/ 1221 h 1221"/>
              </a:gdLst>
              <a:ahLst/>
              <a:cxnLst>
                <a:cxn ang="T10">
                  <a:pos x="T0" y="T1"/>
                </a:cxn>
                <a:cxn ang="T11">
                  <a:pos x="T2" y="T3"/>
                </a:cxn>
                <a:cxn ang="T12">
                  <a:pos x="T4" y="T5"/>
                </a:cxn>
                <a:cxn ang="T13">
                  <a:pos x="T6" y="T7"/>
                </a:cxn>
                <a:cxn ang="T14">
                  <a:pos x="T8" y="T9"/>
                </a:cxn>
              </a:cxnLst>
              <a:rect l="T15" t="T16" r="T17" b="T18"/>
              <a:pathLst>
                <a:path w="1186" h="1221">
                  <a:moveTo>
                    <a:pt x="1186" y="628"/>
                  </a:moveTo>
                  <a:lnTo>
                    <a:pt x="0" y="1221"/>
                  </a:lnTo>
                  <a:lnTo>
                    <a:pt x="0" y="593"/>
                  </a:lnTo>
                  <a:lnTo>
                    <a:pt x="1186" y="0"/>
                  </a:lnTo>
                  <a:lnTo>
                    <a:pt x="1186" y="628"/>
                  </a:lnTo>
                  <a:close/>
                </a:path>
              </a:pathLst>
            </a:cu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82" name="Group 18"/>
          <p:cNvGrpSpPr/>
          <p:nvPr/>
        </p:nvGrpSpPr>
        <p:grpSpPr bwMode="auto">
          <a:xfrm>
            <a:off x="7980982" y="4477657"/>
            <a:ext cx="3097622" cy="1286827"/>
            <a:chOff x="0" y="0"/>
            <a:chExt cx="1675" cy="697"/>
          </a:xfrm>
        </p:grpSpPr>
        <p:sp>
          <p:nvSpPr>
            <p:cNvPr id="83" name="Freeform 25"/>
            <p:cNvSpPr>
              <a:spLocks noChangeArrowheads="1"/>
            </p:cNvSpPr>
            <p:nvPr/>
          </p:nvSpPr>
          <p:spPr bwMode="auto">
            <a:xfrm>
              <a:off x="0" y="0"/>
              <a:ext cx="1675" cy="593"/>
            </a:xfrm>
            <a:custGeom>
              <a:avLst/>
              <a:gdLst>
                <a:gd name="T0" fmla="*/ 0 w 1675"/>
                <a:gd name="T1" fmla="*/ 0 h 593"/>
                <a:gd name="T2" fmla="*/ 1185 w 1675"/>
                <a:gd name="T3" fmla="*/ 593 h 593"/>
                <a:gd name="T4" fmla="*/ 1185 w 1675"/>
                <a:gd name="T5" fmla="*/ 593 h 593"/>
                <a:gd name="T6" fmla="*/ 1239 w 1675"/>
                <a:gd name="T7" fmla="*/ 563 h 593"/>
                <a:gd name="T8" fmla="*/ 1292 w 1675"/>
                <a:gd name="T9" fmla="*/ 533 h 593"/>
                <a:gd name="T10" fmla="*/ 1342 w 1675"/>
                <a:gd name="T11" fmla="*/ 502 h 593"/>
                <a:gd name="T12" fmla="*/ 1389 w 1675"/>
                <a:gd name="T13" fmla="*/ 469 h 593"/>
                <a:gd name="T14" fmla="*/ 1433 w 1675"/>
                <a:gd name="T15" fmla="*/ 435 h 593"/>
                <a:gd name="T16" fmla="*/ 1473 w 1675"/>
                <a:gd name="T17" fmla="*/ 399 h 593"/>
                <a:gd name="T18" fmla="*/ 1510 w 1675"/>
                <a:gd name="T19" fmla="*/ 363 h 593"/>
                <a:gd name="T20" fmla="*/ 1544 w 1675"/>
                <a:gd name="T21" fmla="*/ 326 h 593"/>
                <a:gd name="T22" fmla="*/ 1574 w 1675"/>
                <a:gd name="T23" fmla="*/ 288 h 593"/>
                <a:gd name="T24" fmla="*/ 1587 w 1675"/>
                <a:gd name="T25" fmla="*/ 268 h 593"/>
                <a:gd name="T26" fmla="*/ 1600 w 1675"/>
                <a:gd name="T27" fmla="*/ 249 h 593"/>
                <a:gd name="T28" fmla="*/ 1611 w 1675"/>
                <a:gd name="T29" fmla="*/ 230 h 593"/>
                <a:gd name="T30" fmla="*/ 1622 w 1675"/>
                <a:gd name="T31" fmla="*/ 210 h 593"/>
                <a:gd name="T32" fmla="*/ 1632 w 1675"/>
                <a:gd name="T33" fmla="*/ 190 h 593"/>
                <a:gd name="T34" fmla="*/ 1641 w 1675"/>
                <a:gd name="T35" fmla="*/ 168 h 593"/>
                <a:gd name="T36" fmla="*/ 1650 w 1675"/>
                <a:gd name="T37" fmla="*/ 148 h 593"/>
                <a:gd name="T38" fmla="*/ 1655 w 1675"/>
                <a:gd name="T39" fmla="*/ 127 h 593"/>
                <a:gd name="T40" fmla="*/ 1662 w 1675"/>
                <a:gd name="T41" fmla="*/ 107 h 593"/>
                <a:gd name="T42" fmla="*/ 1667 w 1675"/>
                <a:gd name="T43" fmla="*/ 86 h 593"/>
                <a:gd name="T44" fmla="*/ 1671 w 1675"/>
                <a:gd name="T45" fmla="*/ 64 h 593"/>
                <a:gd name="T46" fmla="*/ 1672 w 1675"/>
                <a:gd name="T47" fmla="*/ 43 h 593"/>
                <a:gd name="T48" fmla="*/ 1675 w 1675"/>
                <a:gd name="T49" fmla="*/ 22 h 593"/>
                <a:gd name="T50" fmla="*/ 1675 w 1675"/>
                <a:gd name="T51" fmla="*/ 0 h 593"/>
                <a:gd name="T52" fmla="*/ 0 w 1675"/>
                <a:gd name="T53" fmla="*/ 0 h 593"/>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675"/>
                <a:gd name="T82" fmla="*/ 0 h 593"/>
                <a:gd name="T83" fmla="*/ 1675 w 1675"/>
                <a:gd name="T84" fmla="*/ 593 h 593"/>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675" h="593">
                  <a:moveTo>
                    <a:pt x="0" y="0"/>
                  </a:moveTo>
                  <a:lnTo>
                    <a:pt x="1185" y="593"/>
                  </a:lnTo>
                  <a:lnTo>
                    <a:pt x="1239" y="563"/>
                  </a:lnTo>
                  <a:lnTo>
                    <a:pt x="1292" y="533"/>
                  </a:lnTo>
                  <a:lnTo>
                    <a:pt x="1342" y="502"/>
                  </a:lnTo>
                  <a:lnTo>
                    <a:pt x="1389" y="469"/>
                  </a:lnTo>
                  <a:lnTo>
                    <a:pt x="1433" y="435"/>
                  </a:lnTo>
                  <a:lnTo>
                    <a:pt x="1473" y="399"/>
                  </a:lnTo>
                  <a:lnTo>
                    <a:pt x="1510" y="363"/>
                  </a:lnTo>
                  <a:lnTo>
                    <a:pt x="1544" y="326"/>
                  </a:lnTo>
                  <a:lnTo>
                    <a:pt x="1574" y="288"/>
                  </a:lnTo>
                  <a:lnTo>
                    <a:pt x="1587" y="268"/>
                  </a:lnTo>
                  <a:lnTo>
                    <a:pt x="1600" y="249"/>
                  </a:lnTo>
                  <a:lnTo>
                    <a:pt x="1611" y="230"/>
                  </a:lnTo>
                  <a:lnTo>
                    <a:pt x="1622" y="210"/>
                  </a:lnTo>
                  <a:lnTo>
                    <a:pt x="1632" y="190"/>
                  </a:lnTo>
                  <a:lnTo>
                    <a:pt x="1641" y="168"/>
                  </a:lnTo>
                  <a:lnTo>
                    <a:pt x="1650" y="148"/>
                  </a:lnTo>
                  <a:lnTo>
                    <a:pt x="1655" y="127"/>
                  </a:lnTo>
                  <a:lnTo>
                    <a:pt x="1662" y="107"/>
                  </a:lnTo>
                  <a:lnTo>
                    <a:pt x="1667" y="86"/>
                  </a:lnTo>
                  <a:lnTo>
                    <a:pt x="1671" y="64"/>
                  </a:lnTo>
                  <a:lnTo>
                    <a:pt x="1672" y="43"/>
                  </a:lnTo>
                  <a:lnTo>
                    <a:pt x="1675" y="22"/>
                  </a:lnTo>
                  <a:lnTo>
                    <a:pt x="1675" y="0"/>
                  </a:lnTo>
                  <a:lnTo>
                    <a:pt x="0" y="0"/>
                  </a:lnTo>
                  <a:close/>
                </a:path>
              </a:pathLst>
            </a:cu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84" name="Freeform 26"/>
            <p:cNvSpPr>
              <a:spLocks noChangeArrowheads="1"/>
            </p:cNvSpPr>
            <p:nvPr/>
          </p:nvSpPr>
          <p:spPr bwMode="auto">
            <a:xfrm>
              <a:off x="1185" y="0"/>
              <a:ext cx="490" cy="697"/>
            </a:xfrm>
            <a:custGeom>
              <a:avLst/>
              <a:gdLst>
                <a:gd name="T0" fmla="*/ 0 w 490"/>
                <a:gd name="T1" fmla="*/ 593 h 697"/>
                <a:gd name="T2" fmla="*/ 0 w 490"/>
                <a:gd name="T3" fmla="*/ 593 h 697"/>
                <a:gd name="T4" fmla="*/ 54 w 490"/>
                <a:gd name="T5" fmla="*/ 563 h 697"/>
                <a:gd name="T6" fmla="*/ 107 w 490"/>
                <a:gd name="T7" fmla="*/ 533 h 697"/>
                <a:gd name="T8" fmla="*/ 157 w 490"/>
                <a:gd name="T9" fmla="*/ 502 h 697"/>
                <a:gd name="T10" fmla="*/ 204 w 490"/>
                <a:gd name="T11" fmla="*/ 469 h 697"/>
                <a:gd name="T12" fmla="*/ 248 w 490"/>
                <a:gd name="T13" fmla="*/ 435 h 697"/>
                <a:gd name="T14" fmla="*/ 288 w 490"/>
                <a:gd name="T15" fmla="*/ 399 h 697"/>
                <a:gd name="T16" fmla="*/ 325 w 490"/>
                <a:gd name="T17" fmla="*/ 363 h 697"/>
                <a:gd name="T18" fmla="*/ 359 w 490"/>
                <a:gd name="T19" fmla="*/ 326 h 697"/>
                <a:gd name="T20" fmla="*/ 389 w 490"/>
                <a:gd name="T21" fmla="*/ 288 h 697"/>
                <a:gd name="T22" fmla="*/ 402 w 490"/>
                <a:gd name="T23" fmla="*/ 268 h 697"/>
                <a:gd name="T24" fmla="*/ 415 w 490"/>
                <a:gd name="T25" fmla="*/ 249 h 697"/>
                <a:gd name="T26" fmla="*/ 426 w 490"/>
                <a:gd name="T27" fmla="*/ 230 h 697"/>
                <a:gd name="T28" fmla="*/ 437 w 490"/>
                <a:gd name="T29" fmla="*/ 210 h 697"/>
                <a:gd name="T30" fmla="*/ 447 w 490"/>
                <a:gd name="T31" fmla="*/ 190 h 697"/>
                <a:gd name="T32" fmla="*/ 456 w 490"/>
                <a:gd name="T33" fmla="*/ 168 h 697"/>
                <a:gd name="T34" fmla="*/ 465 w 490"/>
                <a:gd name="T35" fmla="*/ 148 h 697"/>
                <a:gd name="T36" fmla="*/ 470 w 490"/>
                <a:gd name="T37" fmla="*/ 127 h 697"/>
                <a:gd name="T38" fmla="*/ 477 w 490"/>
                <a:gd name="T39" fmla="*/ 107 h 697"/>
                <a:gd name="T40" fmla="*/ 482 w 490"/>
                <a:gd name="T41" fmla="*/ 86 h 697"/>
                <a:gd name="T42" fmla="*/ 486 w 490"/>
                <a:gd name="T43" fmla="*/ 64 h 697"/>
                <a:gd name="T44" fmla="*/ 487 w 490"/>
                <a:gd name="T45" fmla="*/ 43 h 697"/>
                <a:gd name="T46" fmla="*/ 490 w 490"/>
                <a:gd name="T47" fmla="*/ 22 h 697"/>
                <a:gd name="T48" fmla="*/ 490 w 490"/>
                <a:gd name="T49" fmla="*/ 0 h 697"/>
                <a:gd name="T50" fmla="*/ 490 w 490"/>
                <a:gd name="T51" fmla="*/ 104 h 697"/>
                <a:gd name="T52" fmla="*/ 490 w 490"/>
                <a:gd name="T53" fmla="*/ 104 h 697"/>
                <a:gd name="T54" fmla="*/ 490 w 490"/>
                <a:gd name="T55" fmla="*/ 126 h 697"/>
                <a:gd name="T56" fmla="*/ 487 w 490"/>
                <a:gd name="T57" fmla="*/ 148 h 697"/>
                <a:gd name="T58" fmla="*/ 486 w 490"/>
                <a:gd name="T59" fmla="*/ 170 h 697"/>
                <a:gd name="T60" fmla="*/ 482 w 490"/>
                <a:gd name="T61" fmla="*/ 190 h 697"/>
                <a:gd name="T62" fmla="*/ 477 w 490"/>
                <a:gd name="T63" fmla="*/ 211 h 697"/>
                <a:gd name="T64" fmla="*/ 470 w 490"/>
                <a:gd name="T65" fmla="*/ 232 h 697"/>
                <a:gd name="T66" fmla="*/ 465 w 490"/>
                <a:gd name="T67" fmla="*/ 252 h 697"/>
                <a:gd name="T68" fmla="*/ 456 w 490"/>
                <a:gd name="T69" fmla="*/ 274 h 697"/>
                <a:gd name="T70" fmla="*/ 447 w 490"/>
                <a:gd name="T71" fmla="*/ 294 h 697"/>
                <a:gd name="T72" fmla="*/ 437 w 490"/>
                <a:gd name="T73" fmla="*/ 314 h 697"/>
                <a:gd name="T74" fmla="*/ 426 w 490"/>
                <a:gd name="T75" fmla="*/ 334 h 697"/>
                <a:gd name="T76" fmla="*/ 415 w 490"/>
                <a:gd name="T77" fmla="*/ 353 h 697"/>
                <a:gd name="T78" fmla="*/ 402 w 490"/>
                <a:gd name="T79" fmla="*/ 373 h 697"/>
                <a:gd name="T80" fmla="*/ 389 w 490"/>
                <a:gd name="T81" fmla="*/ 392 h 697"/>
                <a:gd name="T82" fmla="*/ 359 w 490"/>
                <a:gd name="T83" fmla="*/ 430 h 697"/>
                <a:gd name="T84" fmla="*/ 325 w 490"/>
                <a:gd name="T85" fmla="*/ 467 h 697"/>
                <a:gd name="T86" fmla="*/ 288 w 490"/>
                <a:gd name="T87" fmla="*/ 504 h 697"/>
                <a:gd name="T88" fmla="*/ 248 w 490"/>
                <a:gd name="T89" fmla="*/ 539 h 697"/>
                <a:gd name="T90" fmla="*/ 204 w 490"/>
                <a:gd name="T91" fmla="*/ 573 h 697"/>
                <a:gd name="T92" fmla="*/ 157 w 490"/>
                <a:gd name="T93" fmla="*/ 606 h 697"/>
                <a:gd name="T94" fmla="*/ 107 w 490"/>
                <a:gd name="T95" fmla="*/ 637 h 697"/>
                <a:gd name="T96" fmla="*/ 54 w 490"/>
                <a:gd name="T97" fmla="*/ 668 h 697"/>
                <a:gd name="T98" fmla="*/ 0 w 490"/>
                <a:gd name="T99" fmla="*/ 697 h 697"/>
                <a:gd name="T100" fmla="*/ 0 w 490"/>
                <a:gd name="T101" fmla="*/ 593 h 697"/>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490"/>
                <a:gd name="T154" fmla="*/ 0 h 697"/>
                <a:gd name="T155" fmla="*/ 490 w 490"/>
                <a:gd name="T156" fmla="*/ 697 h 697"/>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490" h="697">
                  <a:moveTo>
                    <a:pt x="0" y="593"/>
                  </a:moveTo>
                  <a:lnTo>
                    <a:pt x="0" y="593"/>
                  </a:lnTo>
                  <a:lnTo>
                    <a:pt x="54" y="563"/>
                  </a:lnTo>
                  <a:lnTo>
                    <a:pt x="107" y="533"/>
                  </a:lnTo>
                  <a:lnTo>
                    <a:pt x="157" y="502"/>
                  </a:lnTo>
                  <a:lnTo>
                    <a:pt x="204" y="469"/>
                  </a:lnTo>
                  <a:lnTo>
                    <a:pt x="248" y="435"/>
                  </a:lnTo>
                  <a:lnTo>
                    <a:pt x="288" y="399"/>
                  </a:lnTo>
                  <a:lnTo>
                    <a:pt x="325" y="363"/>
                  </a:lnTo>
                  <a:lnTo>
                    <a:pt x="359" y="326"/>
                  </a:lnTo>
                  <a:lnTo>
                    <a:pt x="389" y="288"/>
                  </a:lnTo>
                  <a:lnTo>
                    <a:pt x="402" y="268"/>
                  </a:lnTo>
                  <a:lnTo>
                    <a:pt x="415" y="249"/>
                  </a:lnTo>
                  <a:lnTo>
                    <a:pt x="426" y="230"/>
                  </a:lnTo>
                  <a:lnTo>
                    <a:pt x="437" y="210"/>
                  </a:lnTo>
                  <a:lnTo>
                    <a:pt x="447" y="190"/>
                  </a:lnTo>
                  <a:lnTo>
                    <a:pt x="456" y="168"/>
                  </a:lnTo>
                  <a:lnTo>
                    <a:pt x="465" y="148"/>
                  </a:lnTo>
                  <a:lnTo>
                    <a:pt x="470" y="127"/>
                  </a:lnTo>
                  <a:lnTo>
                    <a:pt x="477" y="107"/>
                  </a:lnTo>
                  <a:lnTo>
                    <a:pt x="482" y="86"/>
                  </a:lnTo>
                  <a:lnTo>
                    <a:pt x="486" y="64"/>
                  </a:lnTo>
                  <a:lnTo>
                    <a:pt x="487" y="43"/>
                  </a:lnTo>
                  <a:lnTo>
                    <a:pt x="490" y="22"/>
                  </a:lnTo>
                  <a:lnTo>
                    <a:pt x="490" y="0"/>
                  </a:lnTo>
                  <a:lnTo>
                    <a:pt x="490" y="104"/>
                  </a:lnTo>
                  <a:lnTo>
                    <a:pt x="490" y="126"/>
                  </a:lnTo>
                  <a:lnTo>
                    <a:pt x="487" y="148"/>
                  </a:lnTo>
                  <a:lnTo>
                    <a:pt x="486" y="170"/>
                  </a:lnTo>
                  <a:lnTo>
                    <a:pt x="482" y="190"/>
                  </a:lnTo>
                  <a:lnTo>
                    <a:pt x="477" y="211"/>
                  </a:lnTo>
                  <a:lnTo>
                    <a:pt x="470" y="232"/>
                  </a:lnTo>
                  <a:lnTo>
                    <a:pt x="465" y="252"/>
                  </a:lnTo>
                  <a:lnTo>
                    <a:pt x="456" y="274"/>
                  </a:lnTo>
                  <a:lnTo>
                    <a:pt x="447" y="294"/>
                  </a:lnTo>
                  <a:lnTo>
                    <a:pt x="437" y="314"/>
                  </a:lnTo>
                  <a:lnTo>
                    <a:pt x="426" y="334"/>
                  </a:lnTo>
                  <a:lnTo>
                    <a:pt x="415" y="353"/>
                  </a:lnTo>
                  <a:lnTo>
                    <a:pt x="402" y="373"/>
                  </a:lnTo>
                  <a:lnTo>
                    <a:pt x="389" y="392"/>
                  </a:lnTo>
                  <a:lnTo>
                    <a:pt x="359" y="430"/>
                  </a:lnTo>
                  <a:lnTo>
                    <a:pt x="325" y="467"/>
                  </a:lnTo>
                  <a:lnTo>
                    <a:pt x="288" y="504"/>
                  </a:lnTo>
                  <a:lnTo>
                    <a:pt x="248" y="539"/>
                  </a:lnTo>
                  <a:lnTo>
                    <a:pt x="204" y="573"/>
                  </a:lnTo>
                  <a:lnTo>
                    <a:pt x="157" y="606"/>
                  </a:lnTo>
                  <a:lnTo>
                    <a:pt x="107" y="637"/>
                  </a:lnTo>
                  <a:lnTo>
                    <a:pt x="54" y="668"/>
                  </a:lnTo>
                  <a:lnTo>
                    <a:pt x="0" y="697"/>
                  </a:lnTo>
                  <a:lnTo>
                    <a:pt x="0" y="593"/>
                  </a:lnTo>
                  <a:close/>
                </a:path>
              </a:pathLst>
            </a:custGeom>
            <a:solidFill>
              <a:srgbClr val="77777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5" name="Freeform 27"/>
            <p:cNvSpPr>
              <a:spLocks noChangeArrowheads="1"/>
            </p:cNvSpPr>
            <p:nvPr/>
          </p:nvSpPr>
          <p:spPr bwMode="auto">
            <a:xfrm>
              <a:off x="0" y="0"/>
              <a:ext cx="1185" cy="697"/>
            </a:xfrm>
            <a:custGeom>
              <a:avLst/>
              <a:gdLst>
                <a:gd name="T0" fmla="*/ 0 w 1185"/>
                <a:gd name="T1" fmla="*/ 104 h 697"/>
                <a:gd name="T2" fmla="*/ 1185 w 1185"/>
                <a:gd name="T3" fmla="*/ 697 h 697"/>
                <a:gd name="T4" fmla="*/ 1185 w 1185"/>
                <a:gd name="T5" fmla="*/ 593 h 697"/>
                <a:gd name="T6" fmla="*/ 0 w 1185"/>
                <a:gd name="T7" fmla="*/ 0 h 697"/>
                <a:gd name="T8" fmla="*/ 0 w 1185"/>
                <a:gd name="T9" fmla="*/ 104 h 697"/>
                <a:gd name="T10" fmla="*/ 0 60000 65536"/>
                <a:gd name="T11" fmla="*/ 0 60000 65536"/>
                <a:gd name="T12" fmla="*/ 0 60000 65536"/>
                <a:gd name="T13" fmla="*/ 0 60000 65536"/>
                <a:gd name="T14" fmla="*/ 0 60000 65536"/>
                <a:gd name="T15" fmla="*/ 0 w 1185"/>
                <a:gd name="T16" fmla="*/ 0 h 697"/>
                <a:gd name="T17" fmla="*/ 1185 w 1185"/>
                <a:gd name="T18" fmla="*/ 697 h 697"/>
              </a:gdLst>
              <a:ahLst/>
              <a:cxnLst>
                <a:cxn ang="T10">
                  <a:pos x="T0" y="T1"/>
                </a:cxn>
                <a:cxn ang="T11">
                  <a:pos x="T2" y="T3"/>
                </a:cxn>
                <a:cxn ang="T12">
                  <a:pos x="T4" y="T5"/>
                </a:cxn>
                <a:cxn ang="T13">
                  <a:pos x="T6" y="T7"/>
                </a:cxn>
                <a:cxn ang="T14">
                  <a:pos x="T8" y="T9"/>
                </a:cxn>
              </a:cxnLst>
              <a:rect l="T15" t="T16" r="T17" b="T18"/>
              <a:pathLst>
                <a:path w="1185" h="697">
                  <a:moveTo>
                    <a:pt x="0" y="104"/>
                  </a:moveTo>
                  <a:lnTo>
                    <a:pt x="1185" y="697"/>
                  </a:lnTo>
                  <a:lnTo>
                    <a:pt x="1185" y="593"/>
                  </a:lnTo>
                  <a:lnTo>
                    <a:pt x="0" y="0"/>
                  </a:lnTo>
                  <a:lnTo>
                    <a:pt x="0" y="104"/>
                  </a:lnTo>
                  <a:close/>
                </a:path>
              </a:pathLst>
            </a:custGeom>
            <a:gradFill rotWithShape="1">
              <a:gsLst>
                <a:gs pos="0">
                  <a:srgbClr val="969696"/>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grpSp>
      <p:sp>
        <p:nvSpPr>
          <p:cNvPr id="88" name="Text Box 30"/>
          <p:cNvSpPr>
            <a:spLocks noChangeArrowheads="1"/>
          </p:cNvSpPr>
          <p:nvPr/>
        </p:nvSpPr>
        <p:spPr bwMode="auto">
          <a:xfrm>
            <a:off x="9374614" y="4633842"/>
            <a:ext cx="154076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latinLnBrk="1"/>
            <a:r>
              <a:rPr lang="zh-CN" altLang="en-US" sz="1600" dirty="0">
                <a:solidFill>
                  <a:sysClr val="windowText" lastClr="000000"/>
                </a:solidFill>
                <a:latin typeface="微软雅黑" pitchFamily="34" charset="-122"/>
                <a:ea typeface="微软雅黑" pitchFamily="34" charset="-122"/>
                <a:sym typeface="Arial Black" pitchFamily="34" charset="0"/>
              </a:rPr>
              <a:t>在此插入内容</a:t>
            </a:r>
            <a:endParaRPr lang="zh-CN" altLang="en-US" sz="1600" dirty="0">
              <a:solidFill>
                <a:sysClr val="windowText" lastClr="000000"/>
              </a:solidFill>
              <a:latin typeface="微软雅黑" pitchFamily="34" charset="-122"/>
              <a:ea typeface="微软雅黑" pitchFamily="34" charset="-122"/>
            </a:endParaRPr>
          </a:p>
        </p:txBody>
      </p:sp>
      <p:sp>
        <p:nvSpPr>
          <p:cNvPr id="89" name="Text Box 31"/>
          <p:cNvSpPr>
            <a:spLocks noChangeArrowheads="1"/>
          </p:cNvSpPr>
          <p:nvPr/>
        </p:nvSpPr>
        <p:spPr bwMode="auto">
          <a:xfrm>
            <a:off x="9273560" y="3676252"/>
            <a:ext cx="143986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dirty="0">
                <a:solidFill>
                  <a:sysClr val="windowText" lastClr="000000"/>
                </a:solidFill>
                <a:latin typeface="微软雅黑" pitchFamily="34" charset="-122"/>
                <a:ea typeface="微软雅黑" pitchFamily="34" charset="-122"/>
                <a:sym typeface="微软雅黑" pitchFamily="34" charset="-122"/>
              </a:rPr>
              <a:t>在此插入内容</a:t>
            </a:r>
            <a:endParaRPr lang="en-US" sz="1600" dirty="0">
              <a:solidFill>
                <a:sysClr val="windowText" lastClr="000000"/>
              </a:solidFill>
              <a:latin typeface="微软雅黑" pitchFamily="34" charset="-122"/>
              <a:ea typeface="微软雅黑" pitchFamily="34" charset="-122"/>
              <a:sym typeface="微软雅黑" pitchFamily="34" charset="-122"/>
            </a:endParaRPr>
          </a:p>
        </p:txBody>
      </p:sp>
      <p:sp>
        <p:nvSpPr>
          <p:cNvPr id="90" name="Text Box 32"/>
          <p:cNvSpPr>
            <a:spLocks noChangeArrowheads="1"/>
          </p:cNvSpPr>
          <p:nvPr/>
        </p:nvSpPr>
        <p:spPr bwMode="auto">
          <a:xfrm>
            <a:off x="5414174" y="3697738"/>
            <a:ext cx="156051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dirty="0">
                <a:solidFill>
                  <a:sysClr val="windowText" lastClr="000000"/>
                </a:solidFill>
                <a:latin typeface="微软雅黑" pitchFamily="34" charset="-122"/>
                <a:ea typeface="微软雅黑" pitchFamily="34" charset="-122"/>
                <a:sym typeface="微软雅黑" pitchFamily="34" charset="-122"/>
              </a:rPr>
              <a:t>在此插入内容</a:t>
            </a:r>
            <a:endParaRPr lang="en-US" sz="1600" dirty="0">
              <a:solidFill>
                <a:sysClr val="windowText" lastClr="000000"/>
              </a:solidFill>
              <a:latin typeface="微软雅黑" pitchFamily="34" charset="-122"/>
              <a:ea typeface="微软雅黑" pitchFamily="34" charset="-122"/>
              <a:sym typeface="微软雅黑" pitchFamily="34" charset="-122"/>
            </a:endParaRPr>
          </a:p>
        </p:txBody>
      </p:sp>
      <p:sp>
        <p:nvSpPr>
          <p:cNvPr id="91" name="Text Box 33"/>
          <p:cNvSpPr>
            <a:spLocks noChangeArrowheads="1"/>
          </p:cNvSpPr>
          <p:nvPr/>
        </p:nvSpPr>
        <p:spPr bwMode="auto">
          <a:xfrm>
            <a:off x="6493004" y="2634930"/>
            <a:ext cx="14414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dirty="0">
                <a:solidFill>
                  <a:sysClr val="windowText" lastClr="000000"/>
                </a:solidFill>
                <a:latin typeface="微软雅黑" pitchFamily="34" charset="-122"/>
                <a:ea typeface="微软雅黑" pitchFamily="34" charset="-122"/>
                <a:sym typeface="微软雅黑" pitchFamily="34" charset="-122"/>
              </a:rPr>
              <a:t>在此插入内容</a:t>
            </a:r>
            <a:endParaRPr lang="en-US" sz="1600" dirty="0">
              <a:solidFill>
                <a:sysClr val="windowText" lastClr="000000"/>
              </a:solidFill>
              <a:latin typeface="微软雅黑" pitchFamily="34" charset="-122"/>
              <a:ea typeface="微软雅黑" pitchFamily="34" charset="-122"/>
              <a:sym typeface="微软雅黑" pitchFamily="34" charset="-122"/>
            </a:endParaRPr>
          </a:p>
        </p:txBody>
      </p:sp>
      <p:sp>
        <p:nvSpPr>
          <p:cNvPr id="92" name="Text Box 34"/>
          <p:cNvSpPr>
            <a:spLocks noChangeArrowheads="1"/>
          </p:cNvSpPr>
          <p:nvPr/>
        </p:nvSpPr>
        <p:spPr bwMode="auto">
          <a:xfrm>
            <a:off x="5198150" y="3049666"/>
            <a:ext cx="162560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latinLnBrk="1"/>
            <a:r>
              <a:rPr lang="zh-CN" altLang="en-US" sz="1600" dirty="0">
                <a:solidFill>
                  <a:sysClr val="windowText" lastClr="000000"/>
                </a:solidFill>
                <a:latin typeface="微软雅黑" pitchFamily="34" charset="-122"/>
                <a:ea typeface="微软雅黑" pitchFamily="34" charset="-122"/>
                <a:sym typeface="Arial Black" pitchFamily="34" charset="0"/>
              </a:rPr>
              <a:t>在此插入内容</a:t>
            </a:r>
            <a:endParaRPr lang="zh-CN" altLang="en-US" sz="1600" dirty="0">
              <a:solidFill>
                <a:sysClr val="windowText" lastClr="000000"/>
              </a:solidFill>
              <a:latin typeface="微软雅黑" pitchFamily="34" charset="-122"/>
              <a:ea typeface="微软雅黑" pitchFamily="34" charset="-122"/>
            </a:endParaRPr>
          </a:p>
        </p:txBody>
      </p:sp>
      <p:sp>
        <p:nvSpPr>
          <p:cNvPr id="93" name="Text Box 35"/>
          <p:cNvSpPr>
            <a:spLocks noChangeArrowheads="1"/>
          </p:cNvSpPr>
          <p:nvPr/>
        </p:nvSpPr>
        <p:spPr bwMode="auto">
          <a:xfrm>
            <a:off x="8150478" y="2884164"/>
            <a:ext cx="146871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latinLnBrk="1"/>
            <a:r>
              <a:rPr lang="zh-CN" altLang="en-US" sz="1600" dirty="0">
                <a:solidFill>
                  <a:sysClr val="windowText" lastClr="000000"/>
                </a:solidFill>
                <a:latin typeface="微软雅黑" pitchFamily="34" charset="-122"/>
                <a:ea typeface="微软雅黑" pitchFamily="34" charset="-122"/>
                <a:sym typeface="Arial Black" pitchFamily="34" charset="0"/>
              </a:rPr>
              <a:t>在此插入内容</a:t>
            </a:r>
            <a:endParaRPr lang="zh-CN" altLang="en-US" sz="1600" dirty="0">
              <a:solidFill>
                <a:sysClr val="windowText" lastClr="000000"/>
              </a:solidFill>
              <a:latin typeface="微软雅黑" pitchFamily="34" charset="-122"/>
              <a:ea typeface="微软雅黑" pitchFamily="34" charset="-122"/>
            </a:endParaRPr>
          </a:p>
        </p:txBody>
      </p:sp>
      <p:sp>
        <p:nvSpPr>
          <p:cNvPr id="94" name="Text Box 36"/>
          <p:cNvSpPr>
            <a:spLocks noChangeArrowheads="1"/>
          </p:cNvSpPr>
          <p:nvPr/>
        </p:nvSpPr>
        <p:spPr bwMode="auto">
          <a:xfrm>
            <a:off x="5088115" y="1269554"/>
            <a:ext cx="448737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smtClean="0">
                <a:solidFill>
                  <a:sysClr val="windowText" lastClr="000000"/>
                </a:solidFill>
                <a:latin typeface="微软雅黑" pitchFamily="34" charset="-122"/>
                <a:ea typeface="微软雅黑" pitchFamily="34" charset="-122"/>
                <a:sym typeface="微软雅黑" pitchFamily="34" charset="-122"/>
              </a:rPr>
              <a:t>在此添加标题内容</a:t>
            </a:r>
            <a:endParaRPr lang="en-US" sz="2000" b="1"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a:t>
            </a:r>
            <a:r>
              <a:rPr lang="zh-CN" altLang="en-US" sz="1400" dirty="0" smtClean="0">
                <a:solidFill>
                  <a:sysClr val="windowText" lastClr="000000"/>
                </a:solidFill>
                <a:latin typeface="微软雅黑" pitchFamily="34" charset="-122"/>
                <a:ea typeface="微软雅黑" pitchFamily="34" charset="-122"/>
                <a:sym typeface="微软雅黑" pitchFamily="34" charset="-122"/>
              </a:rPr>
              <a:t>内容</a:t>
            </a:r>
            <a:endParaRPr lang="en-US" sz="1400" dirty="0">
              <a:solidFill>
                <a:sysClr val="windowText" lastClr="000000"/>
              </a:solidFill>
              <a:latin typeface="微软雅黑" pitchFamily="34" charset="-122"/>
              <a:ea typeface="微软雅黑" pitchFamily="34" charset="-122"/>
              <a:sym typeface="微软雅黑" pitchFamily="34" charset="-122"/>
            </a:endParaRPr>
          </a:p>
        </p:txBody>
      </p:sp>
      <p:sp>
        <p:nvSpPr>
          <p:cNvPr id="31" name="Text Box 36"/>
          <p:cNvSpPr>
            <a:spLocks noChangeArrowheads="1"/>
          </p:cNvSpPr>
          <p:nvPr/>
        </p:nvSpPr>
        <p:spPr bwMode="auto">
          <a:xfrm>
            <a:off x="770583" y="2205653"/>
            <a:ext cx="3387725" cy="3816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800" b="1" dirty="0">
                <a:solidFill>
                  <a:sysClr val="windowText" lastClr="000000"/>
                </a:solidFill>
                <a:latin typeface="微软雅黑" pitchFamily="34" charset="-122"/>
                <a:ea typeface="微软雅黑" pitchFamily="34" charset="-122"/>
                <a:sym typeface="微软雅黑" pitchFamily="34" charset="-122"/>
              </a:rPr>
              <a:t>在此插入内容</a:t>
            </a:r>
            <a:endParaRPr lang="en-US" sz="1800" b="1"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endParaRPr lang="zh-CN" altLang="en-US" sz="1400" dirty="0">
              <a:solidFill>
                <a:sysClr val="windowText" lastClr="000000"/>
              </a:solidFill>
              <a:latin typeface="微软雅黑" pitchFamily="34" charset="-122"/>
              <a:ea typeface="微软雅黑" pitchFamily="34" charset="-122"/>
              <a:sym typeface="微软雅黑" pitchFamily="34" charset="-122"/>
            </a:endParaRPr>
          </a:p>
        </p:txBody>
      </p:sp>
      <p:sp>
        <p:nvSpPr>
          <p:cNvPr id="32"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2"/>
                                        </p:tgtEl>
                                        <p:attrNameLst>
                                          <p:attrName>ppt_y</p:attrName>
                                        </p:attrNameLst>
                                      </p:cBhvr>
                                      <p:tavLst>
                                        <p:tav tm="0">
                                          <p:val>
                                            <p:strVal val="#ppt_y"/>
                                          </p:val>
                                        </p:tav>
                                        <p:tav tm="100000">
                                          <p:val>
                                            <p:strVal val="#ppt_y"/>
                                          </p:val>
                                        </p:tav>
                                      </p:tavLst>
                                    </p:anim>
                                    <p:anim calcmode="lin" valueType="num">
                                      <p:cBhvr>
                                        <p:cTn id="9"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2"/>
                                        </p:tgtEl>
                                      </p:cBhvr>
                                    </p:animEffect>
                                  </p:childTnLst>
                                </p:cTn>
                              </p:par>
                            </p:childTnLst>
                          </p:cTn>
                        </p:par>
                        <p:par>
                          <p:cTn id="12" fill="hold">
                            <p:stCondLst>
                              <p:cond delay="850"/>
                            </p:stCondLst>
                            <p:childTnLst>
                              <p:par>
                                <p:cTn id="13" presetID="10" presetClass="entr" presetSubtype="0" fill="hold" nodeType="afterEffect">
                                  <p:stCondLst>
                                    <p:cond delay="0"/>
                                  </p:stCondLst>
                                  <p:childTnLst>
                                    <p:set>
                                      <p:cBhvr>
                                        <p:cTn id="14" dur="1" fill="hold">
                                          <p:stCondLst>
                                            <p:cond delay="0"/>
                                          </p:stCondLst>
                                        </p:cTn>
                                        <p:tgtEl>
                                          <p:spTgt spid="82"/>
                                        </p:tgtEl>
                                        <p:attrNameLst>
                                          <p:attrName>style.visibility</p:attrName>
                                        </p:attrNameLst>
                                      </p:cBhvr>
                                      <p:to>
                                        <p:strVal val="visible"/>
                                      </p:to>
                                    </p:set>
                                    <p:animEffect transition="in" filter="fade">
                                      <p:cBhvr>
                                        <p:cTn id="15" dur="500"/>
                                        <p:tgtEl>
                                          <p:spTgt spid="82"/>
                                        </p:tgtEl>
                                      </p:cBhvr>
                                    </p:animEffect>
                                  </p:childTnLst>
                                </p:cTn>
                              </p:par>
                            </p:childTnLst>
                          </p:cTn>
                        </p:par>
                        <p:par>
                          <p:cTn id="16" fill="hold">
                            <p:stCondLst>
                              <p:cond delay="1350"/>
                            </p:stCondLst>
                            <p:childTnLst>
                              <p:par>
                                <p:cTn id="17" presetID="10" presetClass="entr" presetSubtype="0" fill="hold" nodeType="afterEffect">
                                  <p:stCondLst>
                                    <p:cond delay="0"/>
                                  </p:stCondLst>
                                  <p:childTnLst>
                                    <p:set>
                                      <p:cBhvr>
                                        <p:cTn id="18" dur="1" fill="hold">
                                          <p:stCondLst>
                                            <p:cond delay="0"/>
                                          </p:stCondLst>
                                        </p:cTn>
                                        <p:tgtEl>
                                          <p:spTgt spid="75"/>
                                        </p:tgtEl>
                                        <p:attrNameLst>
                                          <p:attrName>style.visibility</p:attrName>
                                        </p:attrNameLst>
                                      </p:cBhvr>
                                      <p:to>
                                        <p:strVal val="visible"/>
                                      </p:to>
                                    </p:set>
                                    <p:animEffect transition="in" filter="fade">
                                      <p:cBhvr>
                                        <p:cTn id="19" dur="500"/>
                                        <p:tgtEl>
                                          <p:spTgt spid="75"/>
                                        </p:tgtEl>
                                      </p:cBhvr>
                                    </p:animEffect>
                                  </p:childTnLst>
                                </p:cTn>
                              </p:par>
                            </p:childTnLst>
                          </p:cTn>
                        </p:par>
                        <p:par>
                          <p:cTn id="20" fill="hold">
                            <p:stCondLst>
                              <p:cond delay="1850"/>
                            </p:stCondLst>
                            <p:childTnLst>
                              <p:par>
                                <p:cTn id="21" presetID="10" presetClass="entr" presetSubtype="0" fill="hold" nodeType="afterEffect">
                                  <p:stCondLst>
                                    <p:cond delay="0"/>
                                  </p:stCondLst>
                                  <p:childTnLst>
                                    <p:set>
                                      <p:cBhvr>
                                        <p:cTn id="22" dur="1" fill="hold">
                                          <p:stCondLst>
                                            <p:cond delay="0"/>
                                          </p:stCondLst>
                                        </p:cTn>
                                        <p:tgtEl>
                                          <p:spTgt spid="69"/>
                                        </p:tgtEl>
                                        <p:attrNameLst>
                                          <p:attrName>style.visibility</p:attrName>
                                        </p:attrNameLst>
                                      </p:cBhvr>
                                      <p:to>
                                        <p:strVal val="visible"/>
                                      </p:to>
                                    </p:set>
                                    <p:animEffect transition="in" filter="fade">
                                      <p:cBhvr>
                                        <p:cTn id="23" dur="500"/>
                                        <p:tgtEl>
                                          <p:spTgt spid="69"/>
                                        </p:tgtEl>
                                      </p:cBhvr>
                                    </p:animEffect>
                                  </p:childTnLst>
                                </p:cTn>
                              </p:par>
                            </p:childTnLst>
                          </p:cTn>
                        </p:par>
                        <p:par>
                          <p:cTn id="24" fill="hold">
                            <p:stCondLst>
                              <p:cond delay="2350"/>
                            </p:stCondLst>
                            <p:childTnLst>
                              <p:par>
                                <p:cTn id="25" presetID="10" presetClass="entr" presetSubtype="0" fill="hold" nodeType="after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fade">
                                      <p:cBhvr>
                                        <p:cTn id="27" dur="500"/>
                                        <p:tgtEl>
                                          <p:spTgt spid="66"/>
                                        </p:tgtEl>
                                      </p:cBhvr>
                                    </p:animEffect>
                                  </p:childTnLst>
                                </p:cTn>
                              </p:par>
                            </p:childTnLst>
                          </p:cTn>
                        </p:par>
                        <p:par>
                          <p:cTn id="28" fill="hold">
                            <p:stCondLst>
                              <p:cond delay="2850"/>
                            </p:stCondLst>
                            <p:childTnLst>
                              <p:par>
                                <p:cTn id="29" presetID="10" presetClass="entr" presetSubtype="0" fill="hold" nodeType="afterEffect">
                                  <p:stCondLst>
                                    <p:cond delay="0"/>
                                  </p:stCondLst>
                                  <p:childTnLst>
                                    <p:set>
                                      <p:cBhvr>
                                        <p:cTn id="30" dur="1" fill="hold">
                                          <p:stCondLst>
                                            <p:cond delay="0"/>
                                          </p:stCondLst>
                                        </p:cTn>
                                        <p:tgtEl>
                                          <p:spTgt spid="72"/>
                                        </p:tgtEl>
                                        <p:attrNameLst>
                                          <p:attrName>style.visibility</p:attrName>
                                        </p:attrNameLst>
                                      </p:cBhvr>
                                      <p:to>
                                        <p:strVal val="visible"/>
                                      </p:to>
                                    </p:set>
                                    <p:animEffect transition="in" filter="fade">
                                      <p:cBhvr>
                                        <p:cTn id="31" dur="500"/>
                                        <p:tgtEl>
                                          <p:spTgt spid="72"/>
                                        </p:tgtEl>
                                      </p:cBhvr>
                                    </p:animEffect>
                                  </p:childTnLst>
                                </p:cTn>
                              </p:par>
                            </p:childTnLst>
                          </p:cTn>
                        </p:par>
                        <p:par>
                          <p:cTn id="32" fill="hold">
                            <p:stCondLst>
                              <p:cond delay="3350"/>
                            </p:stCondLst>
                            <p:childTnLst>
                              <p:par>
                                <p:cTn id="33" presetID="10" presetClass="entr" presetSubtype="0" fill="hold" nodeType="afterEffect">
                                  <p:stCondLst>
                                    <p:cond delay="0"/>
                                  </p:stCondLst>
                                  <p:childTnLst>
                                    <p:set>
                                      <p:cBhvr>
                                        <p:cTn id="34" dur="1" fill="hold">
                                          <p:stCondLst>
                                            <p:cond delay="0"/>
                                          </p:stCondLst>
                                        </p:cTn>
                                        <p:tgtEl>
                                          <p:spTgt spid="78"/>
                                        </p:tgtEl>
                                        <p:attrNameLst>
                                          <p:attrName>style.visibility</p:attrName>
                                        </p:attrNameLst>
                                      </p:cBhvr>
                                      <p:to>
                                        <p:strVal val="visible"/>
                                      </p:to>
                                    </p:set>
                                    <p:animEffect transition="in" filter="fade">
                                      <p:cBhvr>
                                        <p:cTn id="35" dur="500"/>
                                        <p:tgtEl>
                                          <p:spTgt spid="78"/>
                                        </p:tgtEl>
                                      </p:cBhvr>
                                    </p:animEffect>
                                  </p:childTnLst>
                                </p:cTn>
                              </p:par>
                            </p:childTnLst>
                          </p:cTn>
                        </p:par>
                        <p:par>
                          <p:cTn id="36" fill="hold">
                            <p:stCondLst>
                              <p:cond delay="3850"/>
                            </p:stCondLst>
                            <p:childTnLst>
                              <p:par>
                                <p:cTn id="37" presetID="22" presetClass="entr" presetSubtype="8" fill="hold" grpId="0" nodeType="afterEffect">
                                  <p:stCondLst>
                                    <p:cond delay="0"/>
                                  </p:stCondLst>
                                  <p:childTnLst>
                                    <p:set>
                                      <p:cBhvr>
                                        <p:cTn id="38" dur="1" fill="hold">
                                          <p:stCondLst>
                                            <p:cond delay="0"/>
                                          </p:stCondLst>
                                        </p:cTn>
                                        <p:tgtEl>
                                          <p:spTgt spid="88"/>
                                        </p:tgtEl>
                                        <p:attrNameLst>
                                          <p:attrName>style.visibility</p:attrName>
                                        </p:attrNameLst>
                                      </p:cBhvr>
                                      <p:to>
                                        <p:strVal val="visible"/>
                                      </p:to>
                                    </p:set>
                                    <p:animEffect transition="in" filter="wipe(left)">
                                      <p:cBhvr>
                                        <p:cTn id="39" dur="500"/>
                                        <p:tgtEl>
                                          <p:spTgt spid="88"/>
                                        </p:tgtEl>
                                      </p:cBhvr>
                                    </p:animEffect>
                                  </p:childTnLst>
                                </p:cTn>
                              </p:par>
                            </p:childTnLst>
                          </p:cTn>
                        </p:par>
                        <p:par>
                          <p:cTn id="40" fill="hold">
                            <p:stCondLst>
                              <p:cond delay="4350"/>
                            </p:stCondLst>
                            <p:childTnLst>
                              <p:par>
                                <p:cTn id="41" presetID="22" presetClass="entr" presetSubtype="8" fill="hold" grpId="0" nodeType="afterEffect">
                                  <p:stCondLst>
                                    <p:cond delay="0"/>
                                  </p:stCondLst>
                                  <p:childTnLst>
                                    <p:set>
                                      <p:cBhvr>
                                        <p:cTn id="42" dur="1" fill="hold">
                                          <p:stCondLst>
                                            <p:cond delay="0"/>
                                          </p:stCondLst>
                                        </p:cTn>
                                        <p:tgtEl>
                                          <p:spTgt spid="89"/>
                                        </p:tgtEl>
                                        <p:attrNameLst>
                                          <p:attrName>style.visibility</p:attrName>
                                        </p:attrNameLst>
                                      </p:cBhvr>
                                      <p:to>
                                        <p:strVal val="visible"/>
                                      </p:to>
                                    </p:set>
                                    <p:animEffect transition="in" filter="wipe(left)">
                                      <p:cBhvr>
                                        <p:cTn id="43" dur="500"/>
                                        <p:tgtEl>
                                          <p:spTgt spid="89"/>
                                        </p:tgtEl>
                                      </p:cBhvr>
                                    </p:animEffect>
                                  </p:childTnLst>
                                </p:cTn>
                              </p:par>
                            </p:childTnLst>
                          </p:cTn>
                        </p:par>
                        <p:par>
                          <p:cTn id="44" fill="hold">
                            <p:stCondLst>
                              <p:cond delay="4850"/>
                            </p:stCondLst>
                            <p:childTnLst>
                              <p:par>
                                <p:cTn id="45" presetID="22" presetClass="entr" presetSubtype="8" fill="hold" grpId="0" nodeType="afterEffect">
                                  <p:stCondLst>
                                    <p:cond delay="0"/>
                                  </p:stCondLst>
                                  <p:childTnLst>
                                    <p:set>
                                      <p:cBhvr>
                                        <p:cTn id="46" dur="1" fill="hold">
                                          <p:stCondLst>
                                            <p:cond delay="0"/>
                                          </p:stCondLst>
                                        </p:cTn>
                                        <p:tgtEl>
                                          <p:spTgt spid="93"/>
                                        </p:tgtEl>
                                        <p:attrNameLst>
                                          <p:attrName>style.visibility</p:attrName>
                                        </p:attrNameLst>
                                      </p:cBhvr>
                                      <p:to>
                                        <p:strVal val="visible"/>
                                      </p:to>
                                    </p:set>
                                    <p:animEffect transition="in" filter="wipe(left)">
                                      <p:cBhvr>
                                        <p:cTn id="47" dur="500"/>
                                        <p:tgtEl>
                                          <p:spTgt spid="93"/>
                                        </p:tgtEl>
                                      </p:cBhvr>
                                    </p:animEffect>
                                  </p:childTnLst>
                                </p:cTn>
                              </p:par>
                            </p:childTnLst>
                          </p:cTn>
                        </p:par>
                        <p:par>
                          <p:cTn id="48" fill="hold">
                            <p:stCondLst>
                              <p:cond delay="5350"/>
                            </p:stCondLst>
                            <p:childTnLst>
                              <p:par>
                                <p:cTn id="49" presetID="22" presetClass="entr" presetSubtype="8" fill="hold" grpId="0" nodeType="afterEffect">
                                  <p:stCondLst>
                                    <p:cond delay="0"/>
                                  </p:stCondLst>
                                  <p:childTnLst>
                                    <p:set>
                                      <p:cBhvr>
                                        <p:cTn id="50" dur="1" fill="hold">
                                          <p:stCondLst>
                                            <p:cond delay="0"/>
                                          </p:stCondLst>
                                        </p:cTn>
                                        <p:tgtEl>
                                          <p:spTgt spid="91"/>
                                        </p:tgtEl>
                                        <p:attrNameLst>
                                          <p:attrName>style.visibility</p:attrName>
                                        </p:attrNameLst>
                                      </p:cBhvr>
                                      <p:to>
                                        <p:strVal val="visible"/>
                                      </p:to>
                                    </p:set>
                                    <p:animEffect transition="in" filter="wipe(left)">
                                      <p:cBhvr>
                                        <p:cTn id="51" dur="500"/>
                                        <p:tgtEl>
                                          <p:spTgt spid="91"/>
                                        </p:tgtEl>
                                      </p:cBhvr>
                                    </p:animEffect>
                                  </p:childTnLst>
                                </p:cTn>
                              </p:par>
                            </p:childTnLst>
                          </p:cTn>
                        </p:par>
                        <p:par>
                          <p:cTn id="52" fill="hold">
                            <p:stCondLst>
                              <p:cond delay="5850"/>
                            </p:stCondLst>
                            <p:childTnLst>
                              <p:par>
                                <p:cTn id="53" presetID="22" presetClass="entr" presetSubtype="8" fill="hold" grpId="0" nodeType="afterEffect">
                                  <p:stCondLst>
                                    <p:cond delay="0"/>
                                  </p:stCondLst>
                                  <p:childTnLst>
                                    <p:set>
                                      <p:cBhvr>
                                        <p:cTn id="54" dur="1" fill="hold">
                                          <p:stCondLst>
                                            <p:cond delay="0"/>
                                          </p:stCondLst>
                                        </p:cTn>
                                        <p:tgtEl>
                                          <p:spTgt spid="92"/>
                                        </p:tgtEl>
                                        <p:attrNameLst>
                                          <p:attrName>style.visibility</p:attrName>
                                        </p:attrNameLst>
                                      </p:cBhvr>
                                      <p:to>
                                        <p:strVal val="visible"/>
                                      </p:to>
                                    </p:set>
                                    <p:animEffect transition="in" filter="wipe(left)">
                                      <p:cBhvr>
                                        <p:cTn id="55" dur="500"/>
                                        <p:tgtEl>
                                          <p:spTgt spid="92"/>
                                        </p:tgtEl>
                                      </p:cBhvr>
                                    </p:animEffect>
                                  </p:childTnLst>
                                </p:cTn>
                              </p:par>
                            </p:childTnLst>
                          </p:cTn>
                        </p:par>
                        <p:par>
                          <p:cTn id="56" fill="hold">
                            <p:stCondLst>
                              <p:cond delay="6350"/>
                            </p:stCondLst>
                            <p:childTnLst>
                              <p:par>
                                <p:cTn id="57" presetID="22" presetClass="entr" presetSubtype="8" fill="hold" grpId="0" nodeType="afterEffect">
                                  <p:stCondLst>
                                    <p:cond delay="0"/>
                                  </p:stCondLst>
                                  <p:childTnLst>
                                    <p:set>
                                      <p:cBhvr>
                                        <p:cTn id="58" dur="1" fill="hold">
                                          <p:stCondLst>
                                            <p:cond delay="0"/>
                                          </p:stCondLst>
                                        </p:cTn>
                                        <p:tgtEl>
                                          <p:spTgt spid="90"/>
                                        </p:tgtEl>
                                        <p:attrNameLst>
                                          <p:attrName>style.visibility</p:attrName>
                                        </p:attrNameLst>
                                      </p:cBhvr>
                                      <p:to>
                                        <p:strVal val="visible"/>
                                      </p:to>
                                    </p:set>
                                    <p:animEffect transition="in" filter="wipe(left)">
                                      <p:cBhvr>
                                        <p:cTn id="59" dur="500"/>
                                        <p:tgtEl>
                                          <p:spTgt spid="90"/>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94"/>
                                        </p:tgtEl>
                                        <p:attrNameLst>
                                          <p:attrName>style.visibility</p:attrName>
                                        </p:attrNameLst>
                                      </p:cBhvr>
                                      <p:to>
                                        <p:strVal val="visible"/>
                                      </p:to>
                                    </p:set>
                                    <p:animEffect transition="in" filter="wipe(left)">
                                      <p:cBhvr>
                                        <p:cTn id="64" dur="500"/>
                                        <p:tgtEl>
                                          <p:spTgt spid="94"/>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4" fill="hold" grpId="0" nodeType="click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wipe(down)">
                                      <p:cBhvr>
                                        <p:cTn id="6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89" grpId="0"/>
      <p:bldP spid="90" grpId="0"/>
      <p:bldP spid="91" grpId="0"/>
      <p:bldP spid="92" grpId="0"/>
      <p:bldP spid="93" grpId="0"/>
      <p:bldP spid="94" grpId="0"/>
      <p:bldP spid="31" grpId="0"/>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6079880" y="0"/>
            <a:ext cx="6116707" cy="68595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5972871" y="2393718"/>
            <a:ext cx="2822231" cy="458529"/>
            <a:chOff x="5969725" y="1801451"/>
            <a:chExt cx="2821578" cy="458423"/>
          </a:xfrm>
        </p:grpSpPr>
        <p:sp>
          <p:nvSpPr>
            <p:cNvPr id="11" name="矩形 10"/>
            <p:cNvSpPr/>
            <p:nvPr/>
          </p:nvSpPr>
          <p:spPr>
            <a:xfrm>
              <a:off x="5969726" y="1801451"/>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969725" y="1801451"/>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5972871" y="2990792"/>
            <a:ext cx="2822231" cy="459960"/>
            <a:chOff x="5969725" y="2398387"/>
            <a:chExt cx="2821578" cy="459854"/>
          </a:xfrm>
        </p:grpSpPr>
        <p:sp>
          <p:nvSpPr>
            <p:cNvPr id="14" name="矩形 13"/>
            <p:cNvSpPr/>
            <p:nvPr/>
          </p:nvSpPr>
          <p:spPr>
            <a:xfrm>
              <a:off x="5969726" y="2398387"/>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969725" y="239981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5972871" y="3564552"/>
            <a:ext cx="2822231" cy="466165"/>
            <a:chOff x="5969725" y="2972014"/>
            <a:chExt cx="2821578" cy="466057"/>
          </a:xfrm>
        </p:grpSpPr>
        <p:sp>
          <p:nvSpPr>
            <p:cNvPr id="17" name="矩形 16"/>
            <p:cNvSpPr/>
            <p:nvPr/>
          </p:nvSpPr>
          <p:spPr>
            <a:xfrm>
              <a:off x="5969726" y="2979648"/>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969725" y="2972014"/>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椭圆 18"/>
          <p:cNvSpPr/>
          <p:nvPr/>
        </p:nvSpPr>
        <p:spPr>
          <a:xfrm>
            <a:off x="1840426" y="1937795"/>
            <a:ext cx="2448839" cy="244883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标题 4"/>
          <p:cNvSpPr txBox="1"/>
          <p:nvPr/>
        </p:nvSpPr>
        <p:spPr>
          <a:xfrm>
            <a:off x="1893344" y="3652900"/>
            <a:ext cx="2376814" cy="473594"/>
          </a:xfrm>
          <a:prstGeom prst="rect">
            <a:avLst/>
          </a:prstGeom>
        </p:spPr>
        <p:txBody>
          <a:bodyPr vert="horz" lIns="91461" tIns="45731" rIns="91461" bIns="45731"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FCB00F"/>
                </a:solidFill>
                <a:latin typeface="微软雅黑" pitchFamily="34" charset="-122"/>
                <a:ea typeface="微软雅黑" pitchFamily="34" charset="-122"/>
              </a:rPr>
              <a:t>第四章</a:t>
            </a:r>
            <a:endParaRPr lang="zh-CN" altLang="en-US" sz="2400" b="1" dirty="0">
              <a:solidFill>
                <a:srgbClr val="FCB00F"/>
              </a:solidFill>
              <a:latin typeface="微软雅黑" pitchFamily="34" charset="-122"/>
              <a:ea typeface="微软雅黑" pitchFamily="34" charset="-122"/>
            </a:endParaRPr>
          </a:p>
        </p:txBody>
      </p:sp>
      <p:sp>
        <p:nvSpPr>
          <p:cNvPr id="31" name="椭圆 30"/>
          <p:cNvSpPr/>
          <p:nvPr/>
        </p:nvSpPr>
        <p:spPr>
          <a:xfrm>
            <a:off x="1944207" y="2041575"/>
            <a:ext cx="2241280" cy="2241280"/>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组合 32"/>
          <p:cNvGrpSpPr/>
          <p:nvPr/>
        </p:nvGrpSpPr>
        <p:grpSpPr>
          <a:xfrm>
            <a:off x="6159146" y="2429726"/>
            <a:ext cx="1416100" cy="1648789"/>
            <a:chOff x="6155957" y="1837451"/>
            <a:chExt cx="1415772" cy="1648407"/>
          </a:xfrm>
        </p:grpSpPr>
        <p:sp>
          <p:nvSpPr>
            <p:cNvPr id="34" name="矩形 33"/>
            <p:cNvSpPr/>
            <p:nvPr/>
          </p:nvSpPr>
          <p:spPr>
            <a:xfrm>
              <a:off x="6155957" y="1837451"/>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研究目标</a:t>
              </a:r>
              <a:endParaRPr lang="en-US" altLang="zh-CN" b="1" dirty="0">
                <a:solidFill>
                  <a:srgbClr val="202A36"/>
                </a:solidFill>
                <a:latin typeface="微软雅黑" pitchFamily="34" charset="-122"/>
                <a:ea typeface="微软雅黑" pitchFamily="34" charset="-122"/>
              </a:endParaRPr>
            </a:p>
          </p:txBody>
        </p:sp>
        <p:sp>
          <p:nvSpPr>
            <p:cNvPr id="35" name="矩形 34"/>
            <p:cNvSpPr/>
            <p:nvPr/>
          </p:nvSpPr>
          <p:spPr>
            <a:xfrm>
              <a:off x="6155957" y="2442932"/>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研究成果</a:t>
              </a:r>
              <a:endParaRPr lang="en-US" altLang="zh-CN" b="1" dirty="0">
                <a:solidFill>
                  <a:srgbClr val="202A36"/>
                </a:solidFill>
                <a:latin typeface="微软雅黑" pitchFamily="34" charset="-122"/>
                <a:ea typeface="微软雅黑" pitchFamily="34" charset="-122"/>
              </a:endParaRPr>
            </a:p>
          </p:txBody>
        </p:sp>
        <p:sp>
          <p:nvSpPr>
            <p:cNvPr id="36" name="矩形 35"/>
            <p:cNvSpPr/>
            <p:nvPr/>
          </p:nvSpPr>
          <p:spPr>
            <a:xfrm>
              <a:off x="6155957" y="3024193"/>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应用前景</a:t>
              </a:r>
              <a:endParaRPr lang="zh-CN" altLang="en-US" b="1" dirty="0">
                <a:solidFill>
                  <a:srgbClr val="202A36"/>
                </a:solidFill>
                <a:latin typeface="微软雅黑" pitchFamily="34" charset="-122"/>
                <a:ea typeface="微软雅黑" pitchFamily="34" charset="-122"/>
              </a:endParaRPr>
            </a:p>
          </p:txBody>
        </p:sp>
      </p:grpSp>
      <p:sp>
        <p:nvSpPr>
          <p:cNvPr id="37" name="文本框 36"/>
          <p:cNvSpPr txBox="1"/>
          <p:nvPr/>
        </p:nvSpPr>
        <p:spPr>
          <a:xfrm>
            <a:off x="870472" y="4726892"/>
            <a:ext cx="4494578" cy="831189"/>
          </a:xfrm>
          <a:prstGeom prst="rect">
            <a:avLst/>
          </a:prstGeom>
          <a:noFill/>
        </p:spPr>
        <p:txBody>
          <a:bodyPr wrap="none" rtlCol="0">
            <a:spAutoFit/>
          </a:bodyPr>
          <a:lstStyle/>
          <a:p>
            <a:pPr algn="ctr"/>
            <a:r>
              <a:rPr lang="zh-CN" altLang="en-US" sz="4800" b="1" kern="100" dirty="0">
                <a:solidFill>
                  <a:srgbClr val="202A36"/>
                </a:solidFill>
                <a:latin typeface="微软雅黑" pitchFamily="34" charset="-122"/>
                <a:ea typeface="微软雅黑" pitchFamily="34" charset="-122"/>
                <a:cs typeface="Times New Roman" panose="02020603050405020304" pitchFamily="18" charset="0"/>
              </a:rPr>
              <a:t>研究成果与应用</a:t>
            </a:r>
            <a:endParaRPr lang="zh-CN" altLang="zh-CN" sz="4800" b="1" kern="100" dirty="0">
              <a:solidFill>
                <a:srgbClr val="202A36"/>
              </a:solidFill>
              <a:latin typeface="微软雅黑" pitchFamily="34" charset="-122"/>
              <a:ea typeface="微软雅黑" pitchFamily="34" charset="-122"/>
              <a:cs typeface="Times New Roman" panose="02020603050405020304" pitchFamily="18" charset="0"/>
            </a:endParaRPr>
          </a:p>
        </p:txBody>
      </p:sp>
      <p:sp>
        <p:nvSpPr>
          <p:cNvPr id="38" name="Freeform 7"/>
          <p:cNvSpPr>
            <a:spLocks noEditPoints="1"/>
          </p:cNvSpPr>
          <p:nvPr/>
        </p:nvSpPr>
        <p:spPr bwMode="auto">
          <a:xfrm>
            <a:off x="2395885" y="2381739"/>
            <a:ext cx="1371731" cy="1154356"/>
          </a:xfrm>
          <a:custGeom>
            <a:avLst/>
            <a:gdLst>
              <a:gd name="T0" fmla="*/ 156 w 192"/>
              <a:gd name="T1" fmla="*/ 17 h 161"/>
              <a:gd name="T2" fmla="*/ 128 w 192"/>
              <a:gd name="T3" fmla="*/ 45 h 161"/>
              <a:gd name="T4" fmla="*/ 64 w 192"/>
              <a:gd name="T5" fmla="*/ 45 h 161"/>
              <a:gd name="T6" fmla="*/ 60 w 192"/>
              <a:gd name="T7" fmla="*/ 29 h 161"/>
              <a:gd name="T8" fmla="*/ 64 w 192"/>
              <a:gd name="T9" fmla="*/ 40 h 161"/>
              <a:gd name="T10" fmla="*/ 70 w 192"/>
              <a:gd name="T11" fmla="*/ 47 h 161"/>
              <a:gd name="T12" fmla="*/ 168 w 192"/>
              <a:gd name="T13" fmla="*/ 109 h 161"/>
              <a:gd name="T14" fmla="*/ 148 w 192"/>
              <a:gd name="T15" fmla="*/ 141 h 161"/>
              <a:gd name="T16" fmla="*/ 168 w 192"/>
              <a:gd name="T17" fmla="*/ 109 h 161"/>
              <a:gd name="T18" fmla="*/ 148 w 192"/>
              <a:gd name="T19" fmla="*/ 81 h 161"/>
              <a:gd name="T20" fmla="*/ 168 w 192"/>
              <a:gd name="T21" fmla="*/ 97 h 161"/>
              <a:gd name="T22" fmla="*/ 136 w 192"/>
              <a:gd name="T23" fmla="*/ 109 h 161"/>
              <a:gd name="T24" fmla="*/ 116 w 192"/>
              <a:gd name="T25" fmla="*/ 141 h 161"/>
              <a:gd name="T26" fmla="*/ 136 w 192"/>
              <a:gd name="T27" fmla="*/ 109 h 161"/>
              <a:gd name="T28" fmla="*/ 116 w 192"/>
              <a:gd name="T29" fmla="*/ 81 h 161"/>
              <a:gd name="T30" fmla="*/ 136 w 192"/>
              <a:gd name="T31" fmla="*/ 97 h 161"/>
              <a:gd name="T32" fmla="*/ 104 w 192"/>
              <a:gd name="T33" fmla="*/ 109 h 161"/>
              <a:gd name="T34" fmla="*/ 84 w 192"/>
              <a:gd name="T35" fmla="*/ 141 h 161"/>
              <a:gd name="T36" fmla="*/ 104 w 192"/>
              <a:gd name="T37" fmla="*/ 109 h 161"/>
              <a:gd name="T38" fmla="*/ 84 w 192"/>
              <a:gd name="T39" fmla="*/ 81 h 161"/>
              <a:gd name="T40" fmla="*/ 104 w 192"/>
              <a:gd name="T41" fmla="*/ 97 h 161"/>
              <a:gd name="T42" fmla="*/ 64 w 192"/>
              <a:gd name="T43" fmla="*/ 25 h 161"/>
              <a:gd name="T44" fmla="*/ 64 w 192"/>
              <a:gd name="T45" fmla="*/ 57 h 161"/>
              <a:gd name="T46" fmla="*/ 64 w 192"/>
              <a:gd name="T47" fmla="*/ 25 h 161"/>
              <a:gd name="T48" fmla="*/ 20 w 192"/>
              <a:gd name="T49" fmla="*/ 109 h 161"/>
              <a:gd name="T50" fmla="*/ 44 w 192"/>
              <a:gd name="T51" fmla="*/ 149 h 161"/>
              <a:gd name="T52" fmla="*/ 40 w 192"/>
              <a:gd name="T53" fmla="*/ 81 h 161"/>
              <a:gd name="T54" fmla="*/ 20 w 192"/>
              <a:gd name="T55" fmla="*/ 97 h 161"/>
              <a:gd name="T56" fmla="*/ 40 w 192"/>
              <a:gd name="T57" fmla="*/ 81 h 161"/>
              <a:gd name="T58" fmla="*/ 72 w 192"/>
              <a:gd name="T59" fmla="*/ 81 h 161"/>
              <a:gd name="T60" fmla="*/ 52 w 192"/>
              <a:gd name="T61" fmla="*/ 97 h 161"/>
              <a:gd name="T62" fmla="*/ 48 w 192"/>
              <a:gd name="T63" fmla="*/ 149 h 161"/>
              <a:gd name="T64" fmla="*/ 72 w 192"/>
              <a:gd name="T65" fmla="*/ 109 h 161"/>
              <a:gd name="T66" fmla="*/ 48 w 192"/>
              <a:gd name="T67" fmla="*/ 149 h 161"/>
              <a:gd name="T68" fmla="*/ 188 w 192"/>
              <a:gd name="T69" fmla="*/ 161 h 161"/>
              <a:gd name="T70" fmla="*/ 4 w 192"/>
              <a:gd name="T71" fmla="*/ 65 h 161"/>
              <a:gd name="T72" fmla="*/ 0 w 192"/>
              <a:gd name="T73" fmla="*/ 61 h 161"/>
              <a:gd name="T74" fmla="*/ 8 w 192"/>
              <a:gd name="T75" fmla="*/ 53 h 161"/>
              <a:gd name="T76" fmla="*/ 123 w 192"/>
              <a:gd name="T77" fmla="*/ 53 h 161"/>
              <a:gd name="T78" fmla="*/ 192 w 192"/>
              <a:gd name="T79" fmla="*/ 53 h 161"/>
              <a:gd name="T80" fmla="*/ 188 w 192"/>
              <a:gd name="T81" fmla="*/ 6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2" h="161">
                <a:moveTo>
                  <a:pt x="95" y="17"/>
                </a:moveTo>
                <a:cubicBezTo>
                  <a:pt x="156" y="17"/>
                  <a:pt x="156" y="17"/>
                  <a:pt x="156" y="17"/>
                </a:cubicBezTo>
                <a:cubicBezTo>
                  <a:pt x="192" y="45"/>
                  <a:pt x="192" y="45"/>
                  <a:pt x="192" y="45"/>
                </a:cubicBezTo>
                <a:cubicBezTo>
                  <a:pt x="128" y="45"/>
                  <a:pt x="128" y="45"/>
                  <a:pt x="128" y="45"/>
                </a:cubicBezTo>
                <a:lnTo>
                  <a:pt x="95" y="17"/>
                </a:lnTo>
                <a:close/>
                <a:moveTo>
                  <a:pt x="64" y="45"/>
                </a:moveTo>
                <a:cubicBezTo>
                  <a:pt x="60" y="45"/>
                  <a:pt x="60" y="45"/>
                  <a:pt x="60" y="45"/>
                </a:cubicBezTo>
                <a:cubicBezTo>
                  <a:pt x="60" y="29"/>
                  <a:pt x="60" y="29"/>
                  <a:pt x="60" y="29"/>
                </a:cubicBezTo>
                <a:cubicBezTo>
                  <a:pt x="64" y="29"/>
                  <a:pt x="64" y="29"/>
                  <a:pt x="64" y="29"/>
                </a:cubicBezTo>
                <a:cubicBezTo>
                  <a:pt x="64" y="40"/>
                  <a:pt x="64" y="40"/>
                  <a:pt x="64" y="40"/>
                </a:cubicBezTo>
                <a:cubicBezTo>
                  <a:pt x="72" y="44"/>
                  <a:pt x="72" y="44"/>
                  <a:pt x="72" y="44"/>
                </a:cubicBezTo>
                <a:cubicBezTo>
                  <a:pt x="70" y="47"/>
                  <a:pt x="70" y="47"/>
                  <a:pt x="70" y="47"/>
                </a:cubicBezTo>
                <a:lnTo>
                  <a:pt x="64" y="45"/>
                </a:lnTo>
                <a:close/>
                <a:moveTo>
                  <a:pt x="168" y="109"/>
                </a:moveTo>
                <a:cubicBezTo>
                  <a:pt x="148" y="109"/>
                  <a:pt x="148" y="109"/>
                  <a:pt x="148" y="109"/>
                </a:cubicBezTo>
                <a:cubicBezTo>
                  <a:pt x="148" y="141"/>
                  <a:pt x="148" y="141"/>
                  <a:pt x="148" y="141"/>
                </a:cubicBezTo>
                <a:cubicBezTo>
                  <a:pt x="168" y="141"/>
                  <a:pt x="168" y="141"/>
                  <a:pt x="168" y="141"/>
                </a:cubicBezTo>
                <a:lnTo>
                  <a:pt x="168" y="109"/>
                </a:lnTo>
                <a:close/>
                <a:moveTo>
                  <a:pt x="168" y="81"/>
                </a:moveTo>
                <a:cubicBezTo>
                  <a:pt x="148" y="81"/>
                  <a:pt x="148" y="81"/>
                  <a:pt x="148" y="81"/>
                </a:cubicBezTo>
                <a:cubicBezTo>
                  <a:pt x="148" y="97"/>
                  <a:pt x="148" y="97"/>
                  <a:pt x="148" y="97"/>
                </a:cubicBezTo>
                <a:cubicBezTo>
                  <a:pt x="168" y="97"/>
                  <a:pt x="168" y="97"/>
                  <a:pt x="168" y="97"/>
                </a:cubicBezTo>
                <a:lnTo>
                  <a:pt x="168" y="81"/>
                </a:lnTo>
                <a:close/>
                <a:moveTo>
                  <a:pt x="136" y="109"/>
                </a:moveTo>
                <a:cubicBezTo>
                  <a:pt x="116" y="109"/>
                  <a:pt x="116" y="109"/>
                  <a:pt x="116" y="109"/>
                </a:cubicBezTo>
                <a:cubicBezTo>
                  <a:pt x="116" y="141"/>
                  <a:pt x="116" y="141"/>
                  <a:pt x="116" y="141"/>
                </a:cubicBezTo>
                <a:cubicBezTo>
                  <a:pt x="136" y="141"/>
                  <a:pt x="136" y="141"/>
                  <a:pt x="136" y="141"/>
                </a:cubicBezTo>
                <a:lnTo>
                  <a:pt x="136" y="109"/>
                </a:lnTo>
                <a:close/>
                <a:moveTo>
                  <a:pt x="136" y="81"/>
                </a:moveTo>
                <a:cubicBezTo>
                  <a:pt x="116" y="81"/>
                  <a:pt x="116" y="81"/>
                  <a:pt x="116" y="81"/>
                </a:cubicBezTo>
                <a:cubicBezTo>
                  <a:pt x="116" y="97"/>
                  <a:pt x="116" y="97"/>
                  <a:pt x="116" y="97"/>
                </a:cubicBezTo>
                <a:cubicBezTo>
                  <a:pt x="136" y="97"/>
                  <a:pt x="136" y="97"/>
                  <a:pt x="136" y="97"/>
                </a:cubicBezTo>
                <a:lnTo>
                  <a:pt x="136" y="81"/>
                </a:lnTo>
                <a:close/>
                <a:moveTo>
                  <a:pt x="104" y="109"/>
                </a:moveTo>
                <a:cubicBezTo>
                  <a:pt x="84" y="109"/>
                  <a:pt x="84" y="109"/>
                  <a:pt x="84" y="109"/>
                </a:cubicBezTo>
                <a:cubicBezTo>
                  <a:pt x="84" y="141"/>
                  <a:pt x="84" y="141"/>
                  <a:pt x="84" y="141"/>
                </a:cubicBezTo>
                <a:cubicBezTo>
                  <a:pt x="104" y="141"/>
                  <a:pt x="104" y="141"/>
                  <a:pt x="104" y="141"/>
                </a:cubicBezTo>
                <a:lnTo>
                  <a:pt x="104" y="109"/>
                </a:lnTo>
                <a:close/>
                <a:moveTo>
                  <a:pt x="104" y="81"/>
                </a:moveTo>
                <a:cubicBezTo>
                  <a:pt x="84" y="81"/>
                  <a:pt x="84" y="81"/>
                  <a:pt x="84" y="81"/>
                </a:cubicBezTo>
                <a:cubicBezTo>
                  <a:pt x="84" y="97"/>
                  <a:pt x="84" y="97"/>
                  <a:pt x="84" y="97"/>
                </a:cubicBezTo>
                <a:cubicBezTo>
                  <a:pt x="104" y="97"/>
                  <a:pt x="104" y="97"/>
                  <a:pt x="104" y="97"/>
                </a:cubicBezTo>
                <a:lnTo>
                  <a:pt x="104" y="81"/>
                </a:lnTo>
                <a:close/>
                <a:moveTo>
                  <a:pt x="64" y="25"/>
                </a:moveTo>
                <a:cubicBezTo>
                  <a:pt x="55" y="25"/>
                  <a:pt x="48" y="32"/>
                  <a:pt x="48" y="41"/>
                </a:cubicBezTo>
                <a:cubicBezTo>
                  <a:pt x="48" y="49"/>
                  <a:pt x="55" y="57"/>
                  <a:pt x="64" y="57"/>
                </a:cubicBezTo>
                <a:cubicBezTo>
                  <a:pt x="72" y="57"/>
                  <a:pt x="80" y="49"/>
                  <a:pt x="80" y="41"/>
                </a:cubicBezTo>
                <a:cubicBezTo>
                  <a:pt x="80" y="32"/>
                  <a:pt x="72" y="25"/>
                  <a:pt x="64" y="25"/>
                </a:cubicBezTo>
                <a:close/>
                <a:moveTo>
                  <a:pt x="44" y="109"/>
                </a:moveTo>
                <a:cubicBezTo>
                  <a:pt x="20" y="109"/>
                  <a:pt x="20" y="109"/>
                  <a:pt x="20" y="109"/>
                </a:cubicBezTo>
                <a:cubicBezTo>
                  <a:pt x="20" y="149"/>
                  <a:pt x="20" y="149"/>
                  <a:pt x="20" y="149"/>
                </a:cubicBezTo>
                <a:cubicBezTo>
                  <a:pt x="44" y="149"/>
                  <a:pt x="44" y="149"/>
                  <a:pt x="44" y="149"/>
                </a:cubicBezTo>
                <a:lnTo>
                  <a:pt x="44" y="109"/>
                </a:lnTo>
                <a:close/>
                <a:moveTo>
                  <a:pt x="40" y="81"/>
                </a:moveTo>
                <a:cubicBezTo>
                  <a:pt x="20" y="81"/>
                  <a:pt x="20" y="81"/>
                  <a:pt x="20" y="81"/>
                </a:cubicBezTo>
                <a:cubicBezTo>
                  <a:pt x="20" y="97"/>
                  <a:pt x="20" y="97"/>
                  <a:pt x="20" y="97"/>
                </a:cubicBezTo>
                <a:cubicBezTo>
                  <a:pt x="40" y="97"/>
                  <a:pt x="40" y="97"/>
                  <a:pt x="40" y="97"/>
                </a:cubicBezTo>
                <a:lnTo>
                  <a:pt x="40" y="81"/>
                </a:lnTo>
                <a:close/>
                <a:moveTo>
                  <a:pt x="72" y="97"/>
                </a:moveTo>
                <a:cubicBezTo>
                  <a:pt x="72" y="81"/>
                  <a:pt x="72" y="81"/>
                  <a:pt x="72" y="81"/>
                </a:cubicBezTo>
                <a:cubicBezTo>
                  <a:pt x="52" y="81"/>
                  <a:pt x="52" y="81"/>
                  <a:pt x="52" y="81"/>
                </a:cubicBezTo>
                <a:cubicBezTo>
                  <a:pt x="52" y="97"/>
                  <a:pt x="52" y="97"/>
                  <a:pt x="52" y="97"/>
                </a:cubicBezTo>
                <a:lnTo>
                  <a:pt x="72" y="97"/>
                </a:lnTo>
                <a:close/>
                <a:moveTo>
                  <a:pt x="48" y="149"/>
                </a:moveTo>
                <a:cubicBezTo>
                  <a:pt x="72" y="149"/>
                  <a:pt x="72" y="149"/>
                  <a:pt x="72" y="149"/>
                </a:cubicBezTo>
                <a:cubicBezTo>
                  <a:pt x="72" y="109"/>
                  <a:pt x="72" y="109"/>
                  <a:pt x="72" y="109"/>
                </a:cubicBezTo>
                <a:cubicBezTo>
                  <a:pt x="48" y="109"/>
                  <a:pt x="48" y="109"/>
                  <a:pt x="48" y="109"/>
                </a:cubicBezTo>
                <a:lnTo>
                  <a:pt x="48" y="149"/>
                </a:lnTo>
                <a:close/>
                <a:moveTo>
                  <a:pt x="188" y="65"/>
                </a:moveTo>
                <a:cubicBezTo>
                  <a:pt x="188" y="161"/>
                  <a:pt x="188" y="161"/>
                  <a:pt x="188" y="161"/>
                </a:cubicBezTo>
                <a:cubicBezTo>
                  <a:pt x="4" y="161"/>
                  <a:pt x="4" y="161"/>
                  <a:pt x="4" y="161"/>
                </a:cubicBezTo>
                <a:cubicBezTo>
                  <a:pt x="4" y="65"/>
                  <a:pt x="4" y="65"/>
                  <a:pt x="4" y="65"/>
                </a:cubicBezTo>
                <a:cubicBezTo>
                  <a:pt x="0" y="65"/>
                  <a:pt x="0" y="65"/>
                  <a:pt x="0" y="65"/>
                </a:cubicBezTo>
                <a:cubicBezTo>
                  <a:pt x="0" y="61"/>
                  <a:pt x="0" y="61"/>
                  <a:pt x="0" y="61"/>
                </a:cubicBezTo>
                <a:cubicBezTo>
                  <a:pt x="0" y="53"/>
                  <a:pt x="0" y="53"/>
                  <a:pt x="0" y="53"/>
                </a:cubicBezTo>
                <a:cubicBezTo>
                  <a:pt x="8" y="53"/>
                  <a:pt x="8" y="53"/>
                  <a:pt x="8" y="53"/>
                </a:cubicBezTo>
                <a:cubicBezTo>
                  <a:pt x="26" y="37"/>
                  <a:pt x="63" y="2"/>
                  <a:pt x="63" y="1"/>
                </a:cubicBezTo>
                <a:cubicBezTo>
                  <a:pt x="63" y="0"/>
                  <a:pt x="104" y="36"/>
                  <a:pt x="123" y="53"/>
                </a:cubicBezTo>
                <a:cubicBezTo>
                  <a:pt x="180" y="53"/>
                  <a:pt x="180" y="53"/>
                  <a:pt x="180" y="53"/>
                </a:cubicBezTo>
                <a:cubicBezTo>
                  <a:pt x="192" y="53"/>
                  <a:pt x="192" y="53"/>
                  <a:pt x="192" y="53"/>
                </a:cubicBezTo>
                <a:cubicBezTo>
                  <a:pt x="192" y="65"/>
                  <a:pt x="192" y="65"/>
                  <a:pt x="192" y="65"/>
                </a:cubicBezTo>
                <a:lnTo>
                  <a:pt x="188" y="65"/>
                </a:lnTo>
                <a:close/>
              </a:path>
            </a:pathLst>
          </a:custGeom>
          <a:solidFill>
            <a:srgbClr val="FCB00F"/>
          </a:solidFill>
          <a:ln>
            <a:noFill/>
          </a:ln>
        </p:spPr>
        <p:txBody>
          <a:bodyPr vert="horz" wrap="square" lIns="91461" tIns="45731" rIns="91461" bIns="45731" numCol="1" anchor="t" anchorCtr="0" compatLnSpc="1"/>
          <a:lstStyle/>
          <a:p>
            <a:endParaRPr lang="zh-CN" altLang="en-US"/>
          </a:p>
        </p:txBody>
      </p:sp>
      <p:pic>
        <p:nvPicPr>
          <p:cNvPr id="32" name="图片 3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5288" y="202475"/>
            <a:ext cx="3456732" cy="1024217"/>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5000">
        <p15:prstTrans prst="prestige"/>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500" fill="hold"/>
                                        <p:tgtEl>
                                          <p:spTgt spid="31"/>
                                        </p:tgtEl>
                                        <p:attrNameLst>
                                          <p:attrName>ppt_w</p:attrName>
                                        </p:attrNameLst>
                                      </p:cBhvr>
                                      <p:tavLst>
                                        <p:tav tm="0">
                                          <p:val>
                                            <p:fltVal val="0"/>
                                          </p:val>
                                        </p:tav>
                                        <p:tav tm="100000">
                                          <p:val>
                                            <p:strVal val="#ppt_w"/>
                                          </p:val>
                                        </p:tav>
                                      </p:tavLst>
                                    </p:anim>
                                    <p:anim calcmode="lin" valueType="num">
                                      <p:cBhvr>
                                        <p:cTn id="14" dur="500" fill="hold"/>
                                        <p:tgtEl>
                                          <p:spTgt spid="31"/>
                                        </p:tgtEl>
                                        <p:attrNameLst>
                                          <p:attrName>ppt_h</p:attrName>
                                        </p:attrNameLst>
                                      </p:cBhvr>
                                      <p:tavLst>
                                        <p:tav tm="0">
                                          <p:val>
                                            <p:fltVal val="0"/>
                                          </p:val>
                                        </p:tav>
                                        <p:tav tm="100000">
                                          <p:val>
                                            <p:strVal val="#ppt_h"/>
                                          </p:val>
                                        </p:tav>
                                      </p:tavLst>
                                    </p:anim>
                                    <p:animEffect transition="in" filter="fade">
                                      <p:cBhvr>
                                        <p:cTn id="15" dur="500"/>
                                        <p:tgtEl>
                                          <p:spTgt spid="31"/>
                                        </p:tgtEl>
                                      </p:cBhvr>
                                    </p:animEffect>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1000"/>
                                        <p:tgtEl>
                                          <p:spTgt spid="38"/>
                                        </p:tgtEl>
                                      </p:cBhvr>
                                    </p:animEffect>
                                    <p:anim calcmode="lin" valueType="num">
                                      <p:cBhvr>
                                        <p:cTn id="20" dur="1000" fill="hold"/>
                                        <p:tgtEl>
                                          <p:spTgt spid="38"/>
                                        </p:tgtEl>
                                        <p:attrNameLst>
                                          <p:attrName>ppt_x</p:attrName>
                                        </p:attrNameLst>
                                      </p:cBhvr>
                                      <p:tavLst>
                                        <p:tav tm="0">
                                          <p:val>
                                            <p:strVal val="#ppt_x"/>
                                          </p:val>
                                        </p:tav>
                                        <p:tav tm="100000">
                                          <p:val>
                                            <p:strVal val="#ppt_x"/>
                                          </p:val>
                                        </p:tav>
                                      </p:tavLst>
                                    </p:anim>
                                    <p:anim calcmode="lin" valueType="num">
                                      <p:cBhvr>
                                        <p:cTn id="21" dur="1000" fill="hold"/>
                                        <p:tgtEl>
                                          <p:spTgt spid="38"/>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0"/>
                                  </p:iterate>
                                  <p:childTnLst>
                                    <p:set>
                                      <p:cBhvr>
                                        <p:cTn id="24" dur="1" fill="hold">
                                          <p:stCondLst>
                                            <p:cond delay="0"/>
                                          </p:stCondLst>
                                        </p:cTn>
                                        <p:tgtEl>
                                          <p:spTgt spid="30"/>
                                        </p:tgtEl>
                                        <p:attrNameLst>
                                          <p:attrName>style.visibility</p:attrName>
                                        </p:attrNameLst>
                                      </p:cBhvr>
                                      <p:to>
                                        <p:strVal val="visible"/>
                                      </p:to>
                                    </p:set>
                                    <p:anim calcmode="lin" valueType="num">
                                      <p:cBhvr>
                                        <p:cTn id="25" dur="500" fill="hold"/>
                                        <p:tgtEl>
                                          <p:spTgt spid="30"/>
                                        </p:tgtEl>
                                        <p:attrNameLst>
                                          <p:attrName>ppt_w</p:attrName>
                                        </p:attrNameLst>
                                      </p:cBhvr>
                                      <p:tavLst>
                                        <p:tav tm="0">
                                          <p:val>
                                            <p:fltVal val="0"/>
                                          </p:val>
                                        </p:tav>
                                        <p:tav tm="100000">
                                          <p:val>
                                            <p:strVal val="#ppt_w"/>
                                          </p:val>
                                        </p:tav>
                                      </p:tavLst>
                                    </p:anim>
                                    <p:anim calcmode="lin" valueType="num">
                                      <p:cBhvr>
                                        <p:cTn id="26" dur="500" fill="hold"/>
                                        <p:tgtEl>
                                          <p:spTgt spid="30"/>
                                        </p:tgtEl>
                                        <p:attrNameLst>
                                          <p:attrName>ppt_h</p:attrName>
                                        </p:attrNameLst>
                                      </p:cBhvr>
                                      <p:tavLst>
                                        <p:tav tm="0">
                                          <p:val>
                                            <p:fltVal val="0"/>
                                          </p:val>
                                        </p:tav>
                                        <p:tav tm="100000">
                                          <p:val>
                                            <p:strVal val="#ppt_h"/>
                                          </p:val>
                                        </p:tav>
                                      </p:tavLst>
                                    </p:anim>
                                    <p:animEffect transition="in" filter="fade">
                                      <p:cBhvr>
                                        <p:cTn id="27" dur="500"/>
                                        <p:tgtEl>
                                          <p:spTgt spid="30"/>
                                        </p:tgtEl>
                                      </p:cBhvr>
                                    </p:animEffect>
                                  </p:childTnLst>
                                </p:cTn>
                              </p:par>
                            </p:childTnLst>
                          </p:cTn>
                        </p:par>
                        <p:par>
                          <p:cTn id="28" fill="hold">
                            <p:stCondLst>
                              <p:cond delay="2500"/>
                            </p:stCondLst>
                            <p:childTnLst>
                              <p:par>
                                <p:cTn id="29" presetID="9" presetClass="entr" presetSubtype="0"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dissolve">
                                      <p:cBhvr>
                                        <p:cTn id="31" dur="500"/>
                                        <p:tgtEl>
                                          <p:spTgt spid="37"/>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up)">
                                      <p:cBhvr>
                                        <p:cTn id="35" dur="500"/>
                                        <p:tgtEl>
                                          <p:spTgt spid="9"/>
                                        </p:tgtEl>
                                      </p:cBhvr>
                                    </p:animEffect>
                                  </p:childTnLst>
                                </p:cTn>
                              </p:par>
                            </p:childTnLst>
                          </p:cTn>
                        </p:par>
                        <p:par>
                          <p:cTn id="36" fill="hold">
                            <p:stCondLst>
                              <p:cond delay="3500"/>
                            </p:stCondLst>
                            <p:childTnLst>
                              <p:par>
                                <p:cTn id="37" presetID="2" presetClass="entr" presetSubtype="2"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1+#ppt_w/2"/>
                                          </p:val>
                                        </p:tav>
                                        <p:tav tm="100000">
                                          <p:val>
                                            <p:strVal val="#ppt_x"/>
                                          </p:val>
                                        </p:tav>
                                      </p:tavLst>
                                    </p:anim>
                                    <p:anim calcmode="lin" valueType="num">
                                      <p:cBhvr additive="base">
                                        <p:cTn id="40" dur="500" fill="hold"/>
                                        <p:tgtEl>
                                          <p:spTgt spid="10"/>
                                        </p:tgtEl>
                                        <p:attrNameLst>
                                          <p:attrName>ppt_y</p:attrName>
                                        </p:attrNameLst>
                                      </p:cBhvr>
                                      <p:tavLst>
                                        <p:tav tm="0">
                                          <p:val>
                                            <p:strVal val="#ppt_y"/>
                                          </p:val>
                                        </p:tav>
                                        <p:tav tm="100000">
                                          <p:val>
                                            <p:strVal val="#ppt_y"/>
                                          </p:val>
                                        </p:tav>
                                      </p:tavLst>
                                    </p:anim>
                                  </p:childTnLst>
                                </p:cTn>
                              </p:par>
                            </p:childTnLst>
                          </p:cTn>
                        </p:par>
                        <p:par>
                          <p:cTn id="41" fill="hold">
                            <p:stCondLst>
                              <p:cond delay="4000"/>
                            </p:stCondLst>
                            <p:childTnLst>
                              <p:par>
                                <p:cTn id="42" presetID="2" presetClass="entr" presetSubtype="2" fill="hold" nodeType="afterEffect">
                                  <p:stCondLst>
                                    <p:cond delay="0"/>
                                  </p:stCondLst>
                                  <p:childTnLst>
                                    <p:set>
                                      <p:cBhvr>
                                        <p:cTn id="43" dur="1" fill="hold">
                                          <p:stCondLst>
                                            <p:cond delay="0"/>
                                          </p:stCondLst>
                                        </p:cTn>
                                        <p:tgtEl>
                                          <p:spTgt spid="13"/>
                                        </p:tgtEl>
                                        <p:attrNameLst>
                                          <p:attrName>style.visibility</p:attrName>
                                        </p:attrNameLst>
                                      </p:cBhvr>
                                      <p:to>
                                        <p:strVal val="visible"/>
                                      </p:to>
                                    </p:set>
                                    <p:anim calcmode="lin" valueType="num">
                                      <p:cBhvr additive="base">
                                        <p:cTn id="44" dur="500" fill="hold"/>
                                        <p:tgtEl>
                                          <p:spTgt spid="13"/>
                                        </p:tgtEl>
                                        <p:attrNameLst>
                                          <p:attrName>ppt_x</p:attrName>
                                        </p:attrNameLst>
                                      </p:cBhvr>
                                      <p:tavLst>
                                        <p:tav tm="0">
                                          <p:val>
                                            <p:strVal val="1+#ppt_w/2"/>
                                          </p:val>
                                        </p:tav>
                                        <p:tav tm="100000">
                                          <p:val>
                                            <p:strVal val="#ppt_x"/>
                                          </p:val>
                                        </p:tav>
                                      </p:tavLst>
                                    </p:anim>
                                    <p:anim calcmode="lin" valueType="num">
                                      <p:cBhvr additive="base">
                                        <p:cTn id="45" dur="500" fill="hold"/>
                                        <p:tgtEl>
                                          <p:spTgt spid="13"/>
                                        </p:tgtEl>
                                        <p:attrNameLst>
                                          <p:attrName>ppt_y</p:attrName>
                                        </p:attrNameLst>
                                      </p:cBhvr>
                                      <p:tavLst>
                                        <p:tav tm="0">
                                          <p:val>
                                            <p:strVal val="#ppt_y"/>
                                          </p:val>
                                        </p:tav>
                                        <p:tav tm="100000">
                                          <p:val>
                                            <p:strVal val="#ppt_y"/>
                                          </p:val>
                                        </p:tav>
                                      </p:tavLst>
                                    </p:anim>
                                  </p:childTnLst>
                                </p:cTn>
                              </p:par>
                            </p:childTnLst>
                          </p:cTn>
                        </p:par>
                        <p:par>
                          <p:cTn id="46" fill="hold">
                            <p:stCondLst>
                              <p:cond delay="4500"/>
                            </p:stCondLst>
                            <p:childTnLst>
                              <p:par>
                                <p:cTn id="47" presetID="2" presetClass="entr" presetSubtype="2" fill="hold" nodeType="afterEffect">
                                  <p:stCondLst>
                                    <p:cond delay="0"/>
                                  </p:stCondLst>
                                  <p:childTnLst>
                                    <p:set>
                                      <p:cBhvr>
                                        <p:cTn id="48" dur="1" fill="hold">
                                          <p:stCondLst>
                                            <p:cond delay="0"/>
                                          </p:stCondLst>
                                        </p:cTn>
                                        <p:tgtEl>
                                          <p:spTgt spid="16"/>
                                        </p:tgtEl>
                                        <p:attrNameLst>
                                          <p:attrName>style.visibility</p:attrName>
                                        </p:attrNameLst>
                                      </p:cBhvr>
                                      <p:to>
                                        <p:strVal val="visible"/>
                                      </p:to>
                                    </p:set>
                                    <p:anim calcmode="lin" valueType="num">
                                      <p:cBhvr additive="base">
                                        <p:cTn id="49" dur="500" fill="hold"/>
                                        <p:tgtEl>
                                          <p:spTgt spid="16"/>
                                        </p:tgtEl>
                                        <p:attrNameLst>
                                          <p:attrName>ppt_x</p:attrName>
                                        </p:attrNameLst>
                                      </p:cBhvr>
                                      <p:tavLst>
                                        <p:tav tm="0">
                                          <p:val>
                                            <p:strVal val="1+#ppt_w/2"/>
                                          </p:val>
                                        </p:tav>
                                        <p:tav tm="100000">
                                          <p:val>
                                            <p:strVal val="#ppt_x"/>
                                          </p:val>
                                        </p:tav>
                                      </p:tavLst>
                                    </p:anim>
                                    <p:anim calcmode="lin" valueType="num">
                                      <p:cBhvr additive="base">
                                        <p:cTn id="50" dur="500" fill="hold"/>
                                        <p:tgtEl>
                                          <p:spTgt spid="16"/>
                                        </p:tgtEl>
                                        <p:attrNameLst>
                                          <p:attrName>ppt_y</p:attrName>
                                        </p:attrNameLst>
                                      </p:cBhvr>
                                      <p:tavLst>
                                        <p:tav tm="0">
                                          <p:val>
                                            <p:strVal val="#ppt_y"/>
                                          </p:val>
                                        </p:tav>
                                        <p:tav tm="100000">
                                          <p:val>
                                            <p:strVal val="#ppt_y"/>
                                          </p:val>
                                        </p:tav>
                                      </p:tavLst>
                                    </p:anim>
                                  </p:childTnLst>
                                </p:cTn>
                              </p:par>
                            </p:childTnLst>
                          </p:cTn>
                        </p:par>
                        <p:par>
                          <p:cTn id="51" fill="hold">
                            <p:stCondLst>
                              <p:cond delay="5000"/>
                            </p:stCondLst>
                            <p:childTnLst>
                              <p:par>
                                <p:cTn id="52" presetID="47" presetClass="entr" presetSubtype="0" fill="hold" nodeType="afterEffect">
                                  <p:stCondLst>
                                    <p:cond delay="0"/>
                                  </p:stCondLst>
                                  <p:childTnLst>
                                    <p:set>
                                      <p:cBhvr>
                                        <p:cTn id="53" dur="1" fill="hold">
                                          <p:stCondLst>
                                            <p:cond delay="0"/>
                                          </p:stCondLst>
                                        </p:cTn>
                                        <p:tgtEl>
                                          <p:spTgt spid="33"/>
                                        </p:tgtEl>
                                        <p:attrNameLst>
                                          <p:attrName>style.visibility</p:attrName>
                                        </p:attrNameLst>
                                      </p:cBhvr>
                                      <p:to>
                                        <p:strVal val="visible"/>
                                      </p:to>
                                    </p:set>
                                    <p:animEffect transition="in" filter="fade">
                                      <p:cBhvr>
                                        <p:cTn id="54" dur="1000"/>
                                        <p:tgtEl>
                                          <p:spTgt spid="33"/>
                                        </p:tgtEl>
                                      </p:cBhvr>
                                    </p:animEffect>
                                    <p:anim calcmode="lin" valueType="num">
                                      <p:cBhvr>
                                        <p:cTn id="55" dur="1000" fill="hold"/>
                                        <p:tgtEl>
                                          <p:spTgt spid="33"/>
                                        </p:tgtEl>
                                        <p:attrNameLst>
                                          <p:attrName>ppt_x</p:attrName>
                                        </p:attrNameLst>
                                      </p:cBhvr>
                                      <p:tavLst>
                                        <p:tav tm="0">
                                          <p:val>
                                            <p:strVal val="#ppt_x"/>
                                          </p:val>
                                        </p:tav>
                                        <p:tav tm="100000">
                                          <p:val>
                                            <p:strVal val="#ppt_x"/>
                                          </p:val>
                                        </p:tav>
                                      </p:tavLst>
                                    </p:anim>
                                    <p:anim calcmode="lin" valueType="num">
                                      <p:cBhvr>
                                        <p:cTn id="56" dur="1000" fill="hold"/>
                                        <p:tgtEl>
                                          <p:spTgt spid="33"/>
                                        </p:tgtEl>
                                        <p:attrNameLst>
                                          <p:attrName>ppt_y</p:attrName>
                                        </p:attrNameLst>
                                      </p:cBhvr>
                                      <p:tavLst>
                                        <p:tav tm="0">
                                          <p:val>
                                            <p:strVal val="#ppt_y-.1"/>
                                          </p:val>
                                        </p:tav>
                                        <p:tav tm="100000">
                                          <p:val>
                                            <p:strVal val="#ppt_y"/>
                                          </p:val>
                                        </p:tav>
                                      </p:tavLst>
                                    </p:anim>
                                  </p:childTnLst>
                                </p:cTn>
                              </p:par>
                            </p:childTnLst>
                          </p:cTn>
                        </p:par>
                        <p:par>
                          <p:cTn id="57" fill="hold">
                            <p:stCondLst>
                              <p:cond delay="6000"/>
                            </p:stCondLst>
                            <p:childTnLst>
                              <p:par>
                                <p:cTn id="58" presetID="10" presetClass="entr" presetSubtype="0" fill="hold" grpId="1" nodeType="afterEffect">
                                  <p:stCondLst>
                                    <p:cond delay="0"/>
                                  </p:stCondLst>
                                  <p:childTnLst>
                                    <p:set>
                                      <p:cBhvr>
                                        <p:cTn id="59" dur="1" fill="hold">
                                          <p:stCondLst>
                                            <p:cond delay="0"/>
                                          </p:stCondLst>
                                        </p:cTn>
                                        <p:tgtEl>
                                          <p:spTgt spid="20"/>
                                        </p:tgtEl>
                                        <p:attrNameLst>
                                          <p:attrName>style.visibility</p:attrName>
                                        </p:attrNameLst>
                                      </p:cBhvr>
                                      <p:to>
                                        <p:strVal val="visible"/>
                                      </p:to>
                                    </p:set>
                                    <p:animEffect transition="in" filter="fade">
                                      <p:cBhvr>
                                        <p:cTn id="60" dur="500"/>
                                        <p:tgtEl>
                                          <p:spTgt spid="20"/>
                                        </p:tgtEl>
                                      </p:cBhvr>
                                    </p:animEffect>
                                  </p:childTnLst>
                                </p:cTn>
                              </p:par>
                              <p:par>
                                <p:cTn id="61" presetID="10" presetClass="entr" presetSubtype="0" fill="hold" grpId="1" nodeType="with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fade">
                                      <p:cBhvr>
                                        <p:cTn id="63" dur="500"/>
                                        <p:tgtEl>
                                          <p:spTgt spid="21"/>
                                        </p:tgtEl>
                                      </p:cBhvr>
                                    </p:animEffect>
                                  </p:childTnLst>
                                </p:cTn>
                              </p:par>
                              <p:par>
                                <p:cTn id="64" presetID="10" presetClass="entr" presetSubtype="0" fill="hold" grpId="1" nodeType="withEffect">
                                  <p:stCondLst>
                                    <p:cond delay="0"/>
                                  </p:stCondLst>
                                  <p:childTnLst>
                                    <p:set>
                                      <p:cBhvr>
                                        <p:cTn id="65" dur="1" fill="hold">
                                          <p:stCondLst>
                                            <p:cond delay="0"/>
                                          </p:stCondLst>
                                        </p:cTn>
                                        <p:tgtEl>
                                          <p:spTgt spid="22"/>
                                        </p:tgtEl>
                                        <p:attrNameLst>
                                          <p:attrName>style.visibility</p:attrName>
                                        </p:attrNameLst>
                                      </p:cBhvr>
                                      <p:to>
                                        <p:strVal val="visible"/>
                                      </p:to>
                                    </p:set>
                                    <p:animEffect transition="in" filter="fade">
                                      <p:cBhvr>
                                        <p:cTn id="66" dur="500"/>
                                        <p:tgtEl>
                                          <p:spTgt spid="22"/>
                                        </p:tgtEl>
                                      </p:cBhvr>
                                    </p:animEffect>
                                  </p:childTnLst>
                                </p:cTn>
                              </p:par>
                              <p:par>
                                <p:cTn id="67" presetID="10" presetClass="entr" presetSubtype="0" fill="hold" grpId="1" nodeType="withEffect">
                                  <p:stCondLst>
                                    <p:cond delay="0"/>
                                  </p:stCondLst>
                                  <p:childTnLst>
                                    <p:set>
                                      <p:cBhvr>
                                        <p:cTn id="68" dur="1" fill="hold">
                                          <p:stCondLst>
                                            <p:cond delay="0"/>
                                          </p:stCondLst>
                                        </p:cTn>
                                        <p:tgtEl>
                                          <p:spTgt spid="23"/>
                                        </p:tgtEl>
                                        <p:attrNameLst>
                                          <p:attrName>style.visibility</p:attrName>
                                        </p:attrNameLst>
                                      </p:cBhvr>
                                      <p:to>
                                        <p:strVal val="visible"/>
                                      </p:to>
                                    </p:set>
                                    <p:animEffect transition="in" filter="fade">
                                      <p:cBhvr>
                                        <p:cTn id="69" dur="500"/>
                                        <p:tgtEl>
                                          <p:spTgt spid="23"/>
                                        </p:tgtEl>
                                      </p:cBhvr>
                                    </p:animEffect>
                                  </p:childTnLst>
                                </p:cTn>
                              </p:par>
                              <p:par>
                                <p:cTn id="70" presetID="10" presetClass="entr" presetSubtype="0" fill="hold" grpId="1" nodeType="withEffect">
                                  <p:stCondLst>
                                    <p:cond delay="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childTnLst>
                                </p:cTn>
                              </p:par>
                              <p:par>
                                <p:cTn id="73" presetID="10" presetClass="entr" presetSubtype="0" fill="hold" grpId="1" nodeType="with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500"/>
                                        <p:tgtEl>
                                          <p:spTgt spid="25"/>
                                        </p:tgtEl>
                                      </p:cBhvr>
                                    </p:animEffect>
                                  </p:childTnLst>
                                </p:cTn>
                              </p:par>
                              <p:par>
                                <p:cTn id="76" presetID="10" presetClass="entr" presetSubtype="0" fill="hold" grpId="1" nodeType="withEffect">
                                  <p:stCondLst>
                                    <p:cond delay="0"/>
                                  </p:stCondLst>
                                  <p:childTnLst>
                                    <p:set>
                                      <p:cBhvr>
                                        <p:cTn id="77" dur="1" fill="hold">
                                          <p:stCondLst>
                                            <p:cond delay="0"/>
                                          </p:stCondLst>
                                        </p:cTn>
                                        <p:tgtEl>
                                          <p:spTgt spid="26"/>
                                        </p:tgtEl>
                                        <p:attrNameLst>
                                          <p:attrName>style.visibility</p:attrName>
                                        </p:attrNameLst>
                                      </p:cBhvr>
                                      <p:to>
                                        <p:strVal val="visible"/>
                                      </p:to>
                                    </p:set>
                                    <p:animEffect transition="in" filter="fade">
                                      <p:cBhvr>
                                        <p:cTn id="78" dur="500"/>
                                        <p:tgtEl>
                                          <p:spTgt spid="26"/>
                                        </p:tgtEl>
                                      </p:cBhvr>
                                    </p:animEffect>
                                  </p:childTnLst>
                                </p:cTn>
                              </p:par>
                              <p:par>
                                <p:cTn id="79" presetID="10" presetClass="entr" presetSubtype="0" fill="hold" grpId="1" nodeType="withEffect">
                                  <p:stCondLst>
                                    <p:cond delay="0"/>
                                  </p:stCondLst>
                                  <p:childTnLst>
                                    <p:set>
                                      <p:cBhvr>
                                        <p:cTn id="80" dur="1" fill="hold">
                                          <p:stCondLst>
                                            <p:cond delay="0"/>
                                          </p:stCondLst>
                                        </p:cTn>
                                        <p:tgtEl>
                                          <p:spTgt spid="27"/>
                                        </p:tgtEl>
                                        <p:attrNameLst>
                                          <p:attrName>style.visibility</p:attrName>
                                        </p:attrNameLst>
                                      </p:cBhvr>
                                      <p:to>
                                        <p:strVal val="visible"/>
                                      </p:to>
                                    </p:set>
                                    <p:animEffect transition="in" filter="fade">
                                      <p:cBhvr>
                                        <p:cTn id="81" dur="500"/>
                                        <p:tgtEl>
                                          <p:spTgt spid="27"/>
                                        </p:tgtEl>
                                      </p:cBhvr>
                                    </p:animEffect>
                                  </p:childTnLst>
                                </p:cTn>
                              </p:par>
                              <p:par>
                                <p:cTn id="82" presetID="10" presetClass="entr" presetSubtype="0" fill="hold" grpId="1" nodeType="withEffect">
                                  <p:stCondLst>
                                    <p:cond delay="0"/>
                                  </p:stCondLst>
                                  <p:childTnLst>
                                    <p:set>
                                      <p:cBhvr>
                                        <p:cTn id="83" dur="1" fill="hold">
                                          <p:stCondLst>
                                            <p:cond delay="0"/>
                                          </p:stCondLst>
                                        </p:cTn>
                                        <p:tgtEl>
                                          <p:spTgt spid="28"/>
                                        </p:tgtEl>
                                        <p:attrNameLst>
                                          <p:attrName>style.visibility</p:attrName>
                                        </p:attrNameLst>
                                      </p:cBhvr>
                                      <p:to>
                                        <p:strVal val="visible"/>
                                      </p:to>
                                    </p:set>
                                    <p:animEffect transition="in" filter="fade">
                                      <p:cBhvr>
                                        <p:cTn id="84" dur="500"/>
                                        <p:tgtEl>
                                          <p:spTgt spid="28"/>
                                        </p:tgtEl>
                                      </p:cBhvr>
                                    </p:animEffect>
                                  </p:childTnLst>
                                </p:cTn>
                              </p:par>
                              <p:par>
                                <p:cTn id="85" presetID="10" presetClass="entr" presetSubtype="0" fill="hold" grpId="1" nodeType="with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fade">
                                      <p:cBhvr>
                                        <p:cTn id="87" dur="500"/>
                                        <p:tgtEl>
                                          <p:spTgt spid="29"/>
                                        </p:tgtEl>
                                      </p:cBhvr>
                                    </p:animEffect>
                                  </p:childTnLst>
                                </p:cTn>
                              </p:par>
                            </p:childTnLst>
                          </p:cTn>
                        </p:par>
                        <p:par>
                          <p:cTn id="88" fill="hold">
                            <p:stCondLst>
                              <p:cond delay="6500"/>
                            </p:stCondLst>
                            <p:childTnLst>
                              <p:par>
                                <p:cTn id="89"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0" dur="2000" fill="hold"/>
                                        <p:tgtEl>
                                          <p:spTgt spid="20"/>
                                        </p:tgtEl>
                                        <p:attrNameLst>
                                          <p:attrName>ppt_x</p:attrName>
                                          <p:attrName>ppt_y</p:attrName>
                                        </p:attrNameLst>
                                      </p:cBhvr>
                                      <p:rCtr x="17" y="18981"/>
                                    </p:animMotion>
                                  </p:childTnLst>
                                </p:cTn>
                              </p:par>
                              <p:par>
                                <p:cTn id="91"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2" dur="2000" fill="hold"/>
                                        <p:tgtEl>
                                          <p:spTgt spid="21"/>
                                        </p:tgtEl>
                                        <p:attrNameLst>
                                          <p:attrName>ppt_x</p:attrName>
                                          <p:attrName>ppt_y</p:attrName>
                                        </p:attrNameLst>
                                      </p:cBhvr>
                                      <p:rCtr x="17" y="18981"/>
                                    </p:animMotion>
                                  </p:childTnLst>
                                </p:cTn>
                              </p:par>
                              <p:par>
                                <p:cTn id="93"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4" dur="2000" fill="hold"/>
                                        <p:tgtEl>
                                          <p:spTgt spid="22"/>
                                        </p:tgtEl>
                                        <p:attrNameLst>
                                          <p:attrName>ppt_x</p:attrName>
                                          <p:attrName>ppt_y</p:attrName>
                                        </p:attrNameLst>
                                      </p:cBhvr>
                                      <p:rCtr x="17" y="18981"/>
                                    </p:animMotion>
                                  </p:childTnLst>
                                </p:cTn>
                              </p:par>
                              <p:par>
                                <p:cTn id="95"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6" dur="2000" fill="hold"/>
                                        <p:tgtEl>
                                          <p:spTgt spid="23"/>
                                        </p:tgtEl>
                                        <p:attrNameLst>
                                          <p:attrName>ppt_x</p:attrName>
                                          <p:attrName>ppt_y</p:attrName>
                                        </p:attrNameLst>
                                      </p:cBhvr>
                                      <p:rCtr x="17" y="18981"/>
                                    </p:animMotion>
                                  </p:childTnLst>
                                </p:cTn>
                              </p:par>
                              <p:par>
                                <p:cTn id="97"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8" dur="2000" fill="hold"/>
                                        <p:tgtEl>
                                          <p:spTgt spid="24"/>
                                        </p:tgtEl>
                                        <p:attrNameLst>
                                          <p:attrName>ppt_x</p:attrName>
                                          <p:attrName>ppt_y</p:attrName>
                                        </p:attrNameLst>
                                      </p:cBhvr>
                                      <p:rCtr x="17" y="18981"/>
                                    </p:animMotion>
                                  </p:childTnLst>
                                </p:cTn>
                              </p:par>
                              <p:par>
                                <p:cTn id="99"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0" dur="2000" fill="hold"/>
                                        <p:tgtEl>
                                          <p:spTgt spid="25"/>
                                        </p:tgtEl>
                                        <p:attrNameLst>
                                          <p:attrName>ppt_x</p:attrName>
                                          <p:attrName>ppt_y</p:attrName>
                                        </p:attrNameLst>
                                      </p:cBhvr>
                                      <p:rCtr x="17" y="18981"/>
                                    </p:animMotion>
                                  </p:childTnLst>
                                </p:cTn>
                              </p:par>
                              <p:par>
                                <p:cTn id="101"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2" dur="2000" fill="hold"/>
                                        <p:tgtEl>
                                          <p:spTgt spid="26"/>
                                        </p:tgtEl>
                                        <p:attrNameLst>
                                          <p:attrName>ppt_x</p:attrName>
                                          <p:attrName>ppt_y</p:attrName>
                                        </p:attrNameLst>
                                      </p:cBhvr>
                                      <p:rCtr x="17" y="18981"/>
                                    </p:animMotion>
                                  </p:childTnLst>
                                </p:cTn>
                              </p:par>
                              <p:par>
                                <p:cTn id="103"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4" dur="2000" fill="hold"/>
                                        <p:tgtEl>
                                          <p:spTgt spid="27"/>
                                        </p:tgtEl>
                                        <p:attrNameLst>
                                          <p:attrName>ppt_x</p:attrName>
                                          <p:attrName>ppt_y</p:attrName>
                                        </p:attrNameLst>
                                      </p:cBhvr>
                                      <p:rCtr x="17" y="18981"/>
                                    </p:animMotion>
                                  </p:childTnLst>
                                </p:cTn>
                              </p:par>
                              <p:par>
                                <p:cTn id="105"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6" dur="2000" fill="hold"/>
                                        <p:tgtEl>
                                          <p:spTgt spid="28"/>
                                        </p:tgtEl>
                                        <p:attrNameLst>
                                          <p:attrName>ppt_x</p:attrName>
                                          <p:attrName>ppt_y</p:attrName>
                                        </p:attrNameLst>
                                      </p:cBhvr>
                                      <p:rCtr x="17" y="18981"/>
                                    </p:animMotion>
                                  </p:childTnLst>
                                </p:cTn>
                              </p:par>
                              <p:par>
                                <p:cTn id="107"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8" dur="2000" fill="hold"/>
                                        <p:tgtEl>
                                          <p:spTgt spid="29"/>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9" grpId="0"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p:bldP spid="31" grpId="0" animBg="1"/>
      <p:bldP spid="37" grpId="0"/>
      <p:bldP spid="3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7"/>
          <p:cNvSpPr/>
          <p:nvPr/>
        </p:nvSpPr>
        <p:spPr bwMode="auto">
          <a:xfrm rot="18900000">
            <a:off x="7266201" y="1559360"/>
            <a:ext cx="1746988" cy="1746988"/>
          </a:xfrm>
          <a:custGeom>
            <a:avLst/>
            <a:gdLst>
              <a:gd name="T0" fmla="*/ 720 w 720"/>
              <a:gd name="T1" fmla="*/ 275 h 720"/>
              <a:gd name="T2" fmla="*/ 643 w 720"/>
              <a:gd name="T3" fmla="*/ 352 h 720"/>
              <a:gd name="T4" fmla="*/ 643 w 720"/>
              <a:gd name="T5" fmla="*/ 352 h 720"/>
              <a:gd name="T6" fmla="*/ 603 w 720"/>
              <a:gd name="T7" fmla="*/ 336 h 720"/>
              <a:gd name="T8" fmla="*/ 569 w 720"/>
              <a:gd name="T9" fmla="*/ 313 h 720"/>
              <a:gd name="T10" fmla="*/ 543 w 720"/>
              <a:gd name="T11" fmla="*/ 356 h 720"/>
              <a:gd name="T12" fmla="*/ 542 w 720"/>
              <a:gd name="T13" fmla="*/ 365 h 720"/>
              <a:gd name="T14" fmla="*/ 542 w 720"/>
              <a:gd name="T15" fmla="*/ 542 h 720"/>
              <a:gd name="T16" fmla="*/ 542 w 720"/>
              <a:gd name="T17" fmla="*/ 542 h 720"/>
              <a:gd name="T18" fmla="*/ 356 w 720"/>
              <a:gd name="T19" fmla="*/ 542 h 720"/>
              <a:gd name="T20" fmla="*/ 345 w 720"/>
              <a:gd name="T21" fmla="*/ 543 h 720"/>
              <a:gd name="T22" fmla="*/ 296 w 720"/>
              <a:gd name="T23" fmla="*/ 572 h 720"/>
              <a:gd name="T24" fmla="*/ 314 w 720"/>
              <a:gd name="T25" fmla="*/ 610 h 720"/>
              <a:gd name="T26" fmla="*/ 320 w 720"/>
              <a:gd name="T27" fmla="*/ 617 h 720"/>
              <a:gd name="T28" fmla="*/ 335 w 720"/>
              <a:gd name="T29" fmla="*/ 652 h 720"/>
              <a:gd name="T30" fmla="*/ 266 w 720"/>
              <a:gd name="T31" fmla="*/ 720 h 720"/>
              <a:gd name="T32" fmla="*/ 198 w 720"/>
              <a:gd name="T33" fmla="*/ 652 h 720"/>
              <a:gd name="T34" fmla="*/ 198 w 720"/>
              <a:gd name="T35" fmla="*/ 652 h 720"/>
              <a:gd name="T36" fmla="*/ 212 w 720"/>
              <a:gd name="T37" fmla="*/ 617 h 720"/>
              <a:gd name="T38" fmla="*/ 219 w 720"/>
              <a:gd name="T39" fmla="*/ 610 h 720"/>
              <a:gd name="T40" fmla="*/ 237 w 720"/>
              <a:gd name="T41" fmla="*/ 572 h 720"/>
              <a:gd name="T42" fmla="*/ 187 w 720"/>
              <a:gd name="T43" fmla="*/ 543 h 720"/>
              <a:gd name="T44" fmla="*/ 177 w 720"/>
              <a:gd name="T45" fmla="*/ 542 h 720"/>
              <a:gd name="T46" fmla="*/ 0 w 720"/>
              <a:gd name="T47" fmla="*/ 542 h 720"/>
              <a:gd name="T48" fmla="*/ 0 w 720"/>
              <a:gd name="T49" fmla="*/ 365 h 720"/>
              <a:gd name="T50" fmla="*/ 1 w 720"/>
              <a:gd name="T51" fmla="*/ 358 h 720"/>
              <a:gd name="T52" fmla="*/ 19 w 720"/>
              <a:gd name="T53" fmla="*/ 321 h 720"/>
              <a:gd name="T54" fmla="*/ 40 w 720"/>
              <a:gd name="T55" fmla="*/ 335 h 720"/>
              <a:gd name="T56" fmla="*/ 47 w 720"/>
              <a:gd name="T57" fmla="*/ 342 h 720"/>
              <a:gd name="T58" fmla="*/ 92 w 720"/>
              <a:gd name="T59" fmla="*/ 360 h 720"/>
              <a:gd name="T60" fmla="*/ 93 w 720"/>
              <a:gd name="T61" fmla="*/ 360 h 720"/>
              <a:gd name="T62" fmla="*/ 178 w 720"/>
              <a:gd name="T63" fmla="*/ 275 h 720"/>
              <a:gd name="T64" fmla="*/ 93 w 720"/>
              <a:gd name="T65" fmla="*/ 190 h 720"/>
              <a:gd name="T66" fmla="*/ 92 w 720"/>
              <a:gd name="T67" fmla="*/ 190 h 720"/>
              <a:gd name="T68" fmla="*/ 47 w 720"/>
              <a:gd name="T69" fmla="*/ 209 h 720"/>
              <a:gd name="T70" fmla="*/ 40 w 720"/>
              <a:gd name="T71" fmla="*/ 215 h 720"/>
              <a:gd name="T72" fmla="*/ 19 w 720"/>
              <a:gd name="T73" fmla="*/ 230 h 720"/>
              <a:gd name="T74" fmla="*/ 1 w 720"/>
              <a:gd name="T75" fmla="*/ 193 h 720"/>
              <a:gd name="T76" fmla="*/ 0 w 720"/>
              <a:gd name="T77" fmla="*/ 186 h 720"/>
              <a:gd name="T78" fmla="*/ 0 w 720"/>
              <a:gd name="T79" fmla="*/ 0 h 720"/>
              <a:gd name="T80" fmla="*/ 177 w 720"/>
              <a:gd name="T81" fmla="*/ 0 h 720"/>
              <a:gd name="T82" fmla="*/ 186 w 720"/>
              <a:gd name="T83" fmla="*/ 1 h 720"/>
              <a:gd name="T84" fmla="*/ 206 w 720"/>
              <a:gd name="T85" fmla="*/ 61 h 720"/>
              <a:gd name="T86" fmla="*/ 190 w 720"/>
              <a:gd name="T87" fmla="*/ 102 h 720"/>
              <a:gd name="T88" fmla="*/ 266 w 720"/>
              <a:gd name="T89" fmla="*/ 179 h 720"/>
              <a:gd name="T90" fmla="*/ 343 w 720"/>
              <a:gd name="T91" fmla="*/ 102 h 720"/>
              <a:gd name="T92" fmla="*/ 327 w 720"/>
              <a:gd name="T93" fmla="*/ 61 h 720"/>
              <a:gd name="T94" fmla="*/ 347 w 720"/>
              <a:gd name="T95" fmla="*/ 1 h 720"/>
              <a:gd name="T96" fmla="*/ 356 w 720"/>
              <a:gd name="T97" fmla="*/ 0 h 720"/>
              <a:gd name="T98" fmla="*/ 542 w 720"/>
              <a:gd name="T99" fmla="*/ 0 h 720"/>
              <a:gd name="T100" fmla="*/ 542 w 720"/>
              <a:gd name="T101" fmla="*/ 186 h 720"/>
              <a:gd name="T102" fmla="*/ 543 w 720"/>
              <a:gd name="T103" fmla="*/ 194 h 720"/>
              <a:gd name="T104" fmla="*/ 569 w 720"/>
              <a:gd name="T105" fmla="*/ 238 h 720"/>
              <a:gd name="T106" fmla="*/ 603 w 720"/>
              <a:gd name="T107" fmla="*/ 215 h 720"/>
              <a:gd name="T108" fmla="*/ 642 w 720"/>
              <a:gd name="T109" fmla="*/ 199 h 720"/>
              <a:gd name="T110" fmla="*/ 643 w 720"/>
              <a:gd name="T111" fmla="*/ 199 h 720"/>
              <a:gd name="T112" fmla="*/ 720 w 720"/>
              <a:gd name="T113" fmla="*/ 275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0" h="720">
                <a:moveTo>
                  <a:pt x="720" y="275"/>
                </a:moveTo>
                <a:cubicBezTo>
                  <a:pt x="720" y="318"/>
                  <a:pt x="686" y="352"/>
                  <a:pt x="643" y="352"/>
                </a:cubicBezTo>
                <a:cubicBezTo>
                  <a:pt x="643" y="352"/>
                  <a:pt x="643" y="352"/>
                  <a:pt x="643" y="352"/>
                </a:cubicBezTo>
                <a:cubicBezTo>
                  <a:pt x="639" y="352"/>
                  <a:pt x="621" y="351"/>
                  <a:pt x="603" y="336"/>
                </a:cubicBezTo>
                <a:cubicBezTo>
                  <a:pt x="592" y="327"/>
                  <a:pt x="580" y="313"/>
                  <a:pt x="569" y="313"/>
                </a:cubicBezTo>
                <a:cubicBezTo>
                  <a:pt x="559" y="313"/>
                  <a:pt x="550" y="323"/>
                  <a:pt x="543" y="356"/>
                </a:cubicBezTo>
                <a:cubicBezTo>
                  <a:pt x="542" y="359"/>
                  <a:pt x="542" y="362"/>
                  <a:pt x="542" y="365"/>
                </a:cubicBezTo>
                <a:cubicBezTo>
                  <a:pt x="542" y="542"/>
                  <a:pt x="542" y="542"/>
                  <a:pt x="542" y="542"/>
                </a:cubicBezTo>
                <a:cubicBezTo>
                  <a:pt x="542" y="542"/>
                  <a:pt x="542" y="542"/>
                  <a:pt x="542" y="542"/>
                </a:cubicBezTo>
                <a:cubicBezTo>
                  <a:pt x="356" y="542"/>
                  <a:pt x="356" y="542"/>
                  <a:pt x="356" y="542"/>
                </a:cubicBezTo>
                <a:cubicBezTo>
                  <a:pt x="352" y="542"/>
                  <a:pt x="349" y="543"/>
                  <a:pt x="345" y="543"/>
                </a:cubicBezTo>
                <a:cubicBezTo>
                  <a:pt x="315" y="550"/>
                  <a:pt x="300" y="559"/>
                  <a:pt x="296" y="572"/>
                </a:cubicBezTo>
                <a:cubicBezTo>
                  <a:pt x="292" y="586"/>
                  <a:pt x="304" y="599"/>
                  <a:pt x="314" y="610"/>
                </a:cubicBezTo>
                <a:cubicBezTo>
                  <a:pt x="316" y="613"/>
                  <a:pt x="318" y="615"/>
                  <a:pt x="320" y="617"/>
                </a:cubicBezTo>
                <a:cubicBezTo>
                  <a:pt x="335" y="634"/>
                  <a:pt x="335" y="651"/>
                  <a:pt x="335" y="652"/>
                </a:cubicBezTo>
                <a:cubicBezTo>
                  <a:pt x="335" y="690"/>
                  <a:pt x="304" y="720"/>
                  <a:pt x="266" y="720"/>
                </a:cubicBezTo>
                <a:cubicBezTo>
                  <a:pt x="229" y="720"/>
                  <a:pt x="198" y="690"/>
                  <a:pt x="198" y="652"/>
                </a:cubicBezTo>
                <a:cubicBezTo>
                  <a:pt x="198" y="652"/>
                  <a:pt x="198" y="652"/>
                  <a:pt x="198" y="652"/>
                </a:cubicBezTo>
                <a:cubicBezTo>
                  <a:pt x="198" y="651"/>
                  <a:pt x="197" y="634"/>
                  <a:pt x="212" y="617"/>
                </a:cubicBezTo>
                <a:cubicBezTo>
                  <a:pt x="214" y="615"/>
                  <a:pt x="216" y="613"/>
                  <a:pt x="219" y="610"/>
                </a:cubicBezTo>
                <a:cubicBezTo>
                  <a:pt x="229" y="599"/>
                  <a:pt x="241" y="586"/>
                  <a:pt x="237" y="572"/>
                </a:cubicBezTo>
                <a:cubicBezTo>
                  <a:pt x="233" y="559"/>
                  <a:pt x="217" y="550"/>
                  <a:pt x="187" y="543"/>
                </a:cubicBezTo>
                <a:cubicBezTo>
                  <a:pt x="184" y="543"/>
                  <a:pt x="180" y="542"/>
                  <a:pt x="177" y="542"/>
                </a:cubicBezTo>
                <a:cubicBezTo>
                  <a:pt x="0" y="542"/>
                  <a:pt x="0" y="542"/>
                  <a:pt x="0" y="542"/>
                </a:cubicBezTo>
                <a:cubicBezTo>
                  <a:pt x="0" y="365"/>
                  <a:pt x="0" y="365"/>
                  <a:pt x="0" y="365"/>
                </a:cubicBezTo>
                <a:cubicBezTo>
                  <a:pt x="0" y="363"/>
                  <a:pt x="0" y="360"/>
                  <a:pt x="1" y="358"/>
                </a:cubicBezTo>
                <a:cubicBezTo>
                  <a:pt x="8" y="324"/>
                  <a:pt x="17" y="321"/>
                  <a:pt x="19" y="321"/>
                </a:cubicBezTo>
                <a:cubicBezTo>
                  <a:pt x="24" y="321"/>
                  <a:pt x="33" y="329"/>
                  <a:pt x="40" y="335"/>
                </a:cubicBezTo>
                <a:cubicBezTo>
                  <a:pt x="42" y="338"/>
                  <a:pt x="45" y="340"/>
                  <a:pt x="47" y="342"/>
                </a:cubicBezTo>
                <a:cubicBezTo>
                  <a:pt x="67" y="359"/>
                  <a:pt x="87" y="360"/>
                  <a:pt x="92" y="360"/>
                </a:cubicBezTo>
                <a:cubicBezTo>
                  <a:pt x="93" y="360"/>
                  <a:pt x="93" y="360"/>
                  <a:pt x="93" y="360"/>
                </a:cubicBezTo>
                <a:cubicBezTo>
                  <a:pt x="140" y="360"/>
                  <a:pt x="178" y="322"/>
                  <a:pt x="178" y="275"/>
                </a:cubicBezTo>
                <a:cubicBezTo>
                  <a:pt x="178" y="229"/>
                  <a:pt x="140" y="190"/>
                  <a:pt x="93" y="190"/>
                </a:cubicBezTo>
                <a:cubicBezTo>
                  <a:pt x="92" y="190"/>
                  <a:pt x="92" y="190"/>
                  <a:pt x="92" y="190"/>
                </a:cubicBezTo>
                <a:cubicBezTo>
                  <a:pt x="87" y="190"/>
                  <a:pt x="67" y="192"/>
                  <a:pt x="47" y="209"/>
                </a:cubicBezTo>
                <a:cubicBezTo>
                  <a:pt x="45" y="211"/>
                  <a:pt x="42" y="213"/>
                  <a:pt x="40" y="215"/>
                </a:cubicBezTo>
                <a:cubicBezTo>
                  <a:pt x="33" y="222"/>
                  <a:pt x="24" y="230"/>
                  <a:pt x="19" y="230"/>
                </a:cubicBezTo>
                <a:cubicBezTo>
                  <a:pt x="17" y="230"/>
                  <a:pt x="8" y="227"/>
                  <a:pt x="1" y="193"/>
                </a:cubicBezTo>
                <a:cubicBezTo>
                  <a:pt x="0" y="190"/>
                  <a:pt x="0" y="188"/>
                  <a:pt x="0" y="186"/>
                </a:cubicBezTo>
                <a:cubicBezTo>
                  <a:pt x="0" y="0"/>
                  <a:pt x="0" y="0"/>
                  <a:pt x="0" y="0"/>
                </a:cubicBezTo>
                <a:cubicBezTo>
                  <a:pt x="177" y="0"/>
                  <a:pt x="177" y="0"/>
                  <a:pt x="177" y="0"/>
                </a:cubicBezTo>
                <a:cubicBezTo>
                  <a:pt x="180" y="0"/>
                  <a:pt x="183" y="1"/>
                  <a:pt x="186" y="1"/>
                </a:cubicBezTo>
                <a:cubicBezTo>
                  <a:pt x="257" y="18"/>
                  <a:pt x="223" y="42"/>
                  <a:pt x="206" y="61"/>
                </a:cubicBezTo>
                <a:cubicBezTo>
                  <a:pt x="189" y="82"/>
                  <a:pt x="190" y="102"/>
                  <a:pt x="190" y="102"/>
                </a:cubicBezTo>
                <a:cubicBezTo>
                  <a:pt x="190" y="144"/>
                  <a:pt x="224" y="179"/>
                  <a:pt x="266" y="179"/>
                </a:cubicBezTo>
                <a:cubicBezTo>
                  <a:pt x="309" y="179"/>
                  <a:pt x="343" y="144"/>
                  <a:pt x="343" y="102"/>
                </a:cubicBezTo>
                <a:cubicBezTo>
                  <a:pt x="343" y="102"/>
                  <a:pt x="344" y="82"/>
                  <a:pt x="327" y="61"/>
                </a:cubicBezTo>
                <a:cubicBezTo>
                  <a:pt x="310" y="42"/>
                  <a:pt x="276" y="18"/>
                  <a:pt x="347" y="1"/>
                </a:cubicBezTo>
                <a:cubicBezTo>
                  <a:pt x="350" y="1"/>
                  <a:pt x="353" y="0"/>
                  <a:pt x="356" y="0"/>
                </a:cubicBezTo>
                <a:cubicBezTo>
                  <a:pt x="542" y="0"/>
                  <a:pt x="542" y="0"/>
                  <a:pt x="542" y="0"/>
                </a:cubicBezTo>
                <a:cubicBezTo>
                  <a:pt x="542" y="186"/>
                  <a:pt x="542" y="186"/>
                  <a:pt x="542" y="186"/>
                </a:cubicBezTo>
                <a:cubicBezTo>
                  <a:pt x="542" y="189"/>
                  <a:pt x="542" y="192"/>
                  <a:pt x="543" y="194"/>
                </a:cubicBezTo>
                <a:cubicBezTo>
                  <a:pt x="550" y="228"/>
                  <a:pt x="559" y="238"/>
                  <a:pt x="569" y="238"/>
                </a:cubicBezTo>
                <a:cubicBezTo>
                  <a:pt x="580" y="238"/>
                  <a:pt x="592" y="224"/>
                  <a:pt x="603" y="215"/>
                </a:cubicBezTo>
                <a:cubicBezTo>
                  <a:pt x="620" y="200"/>
                  <a:pt x="638" y="199"/>
                  <a:pt x="642" y="199"/>
                </a:cubicBezTo>
                <a:cubicBezTo>
                  <a:pt x="643" y="199"/>
                  <a:pt x="643" y="199"/>
                  <a:pt x="643" y="199"/>
                </a:cubicBezTo>
                <a:cubicBezTo>
                  <a:pt x="686" y="199"/>
                  <a:pt x="720" y="233"/>
                  <a:pt x="720" y="275"/>
                </a:cubicBezTo>
                <a:close/>
              </a:path>
            </a:pathLst>
          </a:cu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solidFill>
                <a:schemeClr val="lt1"/>
              </a:solidFill>
              <a:latin typeface="微软雅黑" pitchFamily="34" charset="-122"/>
            </a:endParaRPr>
          </a:p>
        </p:txBody>
      </p:sp>
      <p:sp>
        <p:nvSpPr>
          <p:cNvPr id="42" name="Freeform 6"/>
          <p:cNvSpPr/>
          <p:nvPr/>
        </p:nvSpPr>
        <p:spPr bwMode="auto">
          <a:xfrm rot="18900000">
            <a:off x="7917530" y="2824392"/>
            <a:ext cx="1750101" cy="1746988"/>
          </a:xfrm>
          <a:custGeom>
            <a:avLst/>
            <a:gdLst>
              <a:gd name="T0" fmla="*/ 720 w 721"/>
              <a:gd name="T1" fmla="*/ 356 h 720"/>
              <a:gd name="T2" fmla="*/ 721 w 721"/>
              <a:gd name="T3" fmla="*/ 542 h 720"/>
              <a:gd name="T4" fmla="*/ 535 w 721"/>
              <a:gd name="T5" fmla="*/ 542 h 720"/>
              <a:gd name="T6" fmla="*/ 526 w 721"/>
              <a:gd name="T7" fmla="*/ 543 h 720"/>
              <a:gd name="T8" fmla="*/ 506 w 721"/>
              <a:gd name="T9" fmla="*/ 603 h 720"/>
              <a:gd name="T10" fmla="*/ 522 w 721"/>
              <a:gd name="T11" fmla="*/ 643 h 720"/>
              <a:gd name="T12" fmla="*/ 445 w 721"/>
              <a:gd name="T13" fmla="*/ 720 h 720"/>
              <a:gd name="T14" fmla="*/ 369 w 721"/>
              <a:gd name="T15" fmla="*/ 643 h 720"/>
              <a:gd name="T16" fmla="*/ 385 w 721"/>
              <a:gd name="T17" fmla="*/ 603 h 720"/>
              <a:gd name="T18" fmla="*/ 365 w 721"/>
              <a:gd name="T19" fmla="*/ 543 h 720"/>
              <a:gd name="T20" fmla="*/ 356 w 721"/>
              <a:gd name="T21" fmla="*/ 542 h 720"/>
              <a:gd name="T22" fmla="*/ 179 w 721"/>
              <a:gd name="T23" fmla="*/ 542 h 720"/>
              <a:gd name="T24" fmla="*/ 179 w 721"/>
              <a:gd name="T25" fmla="*/ 356 h 720"/>
              <a:gd name="T26" fmla="*/ 177 w 721"/>
              <a:gd name="T27" fmla="*/ 346 h 720"/>
              <a:gd name="T28" fmla="*/ 143 w 721"/>
              <a:gd name="T29" fmla="*/ 296 h 720"/>
              <a:gd name="T30" fmla="*/ 110 w 721"/>
              <a:gd name="T31" fmla="*/ 314 h 720"/>
              <a:gd name="T32" fmla="*/ 104 w 721"/>
              <a:gd name="T33" fmla="*/ 321 h 720"/>
              <a:gd name="T34" fmla="*/ 69 w 721"/>
              <a:gd name="T35" fmla="*/ 335 h 720"/>
              <a:gd name="T36" fmla="*/ 68 w 721"/>
              <a:gd name="T37" fmla="*/ 335 h 720"/>
              <a:gd name="T38" fmla="*/ 0 w 721"/>
              <a:gd name="T39" fmla="*/ 267 h 720"/>
              <a:gd name="T40" fmla="*/ 68 w 721"/>
              <a:gd name="T41" fmla="*/ 198 h 720"/>
              <a:gd name="T42" fmla="*/ 69 w 721"/>
              <a:gd name="T43" fmla="*/ 198 h 720"/>
              <a:gd name="T44" fmla="*/ 82 w 721"/>
              <a:gd name="T45" fmla="*/ 200 h 720"/>
              <a:gd name="T46" fmla="*/ 104 w 721"/>
              <a:gd name="T47" fmla="*/ 213 h 720"/>
              <a:gd name="T48" fmla="*/ 110 w 721"/>
              <a:gd name="T49" fmla="*/ 219 h 720"/>
              <a:gd name="T50" fmla="*/ 143 w 721"/>
              <a:gd name="T51" fmla="*/ 238 h 720"/>
              <a:gd name="T52" fmla="*/ 177 w 721"/>
              <a:gd name="T53" fmla="*/ 188 h 720"/>
              <a:gd name="T54" fmla="*/ 179 w 721"/>
              <a:gd name="T55" fmla="*/ 177 h 720"/>
              <a:gd name="T56" fmla="*/ 179 w 721"/>
              <a:gd name="T57" fmla="*/ 0 h 720"/>
              <a:gd name="T58" fmla="*/ 179 w 721"/>
              <a:gd name="T59" fmla="*/ 0 h 720"/>
              <a:gd name="T60" fmla="*/ 179 w 721"/>
              <a:gd name="T61" fmla="*/ 0 h 720"/>
              <a:gd name="T62" fmla="*/ 356 w 721"/>
              <a:gd name="T63" fmla="*/ 0 h 720"/>
              <a:gd name="T64" fmla="*/ 363 w 721"/>
              <a:gd name="T65" fmla="*/ 1 h 720"/>
              <a:gd name="T66" fmla="*/ 400 w 721"/>
              <a:gd name="T67" fmla="*/ 18 h 720"/>
              <a:gd name="T68" fmla="*/ 386 w 721"/>
              <a:gd name="T69" fmla="*/ 40 h 720"/>
              <a:gd name="T70" fmla="*/ 379 w 721"/>
              <a:gd name="T71" fmla="*/ 47 h 720"/>
              <a:gd name="T72" fmla="*/ 360 w 721"/>
              <a:gd name="T73" fmla="*/ 93 h 720"/>
              <a:gd name="T74" fmla="*/ 445 w 721"/>
              <a:gd name="T75" fmla="*/ 178 h 720"/>
              <a:gd name="T76" fmla="*/ 530 w 721"/>
              <a:gd name="T77" fmla="*/ 93 h 720"/>
              <a:gd name="T78" fmla="*/ 512 w 721"/>
              <a:gd name="T79" fmla="*/ 47 h 720"/>
              <a:gd name="T80" fmla="*/ 505 w 721"/>
              <a:gd name="T81" fmla="*/ 40 h 720"/>
              <a:gd name="T82" fmla="*/ 491 w 721"/>
              <a:gd name="T83" fmla="*/ 18 h 720"/>
              <a:gd name="T84" fmla="*/ 528 w 721"/>
              <a:gd name="T85" fmla="*/ 1 h 720"/>
              <a:gd name="T86" fmla="*/ 535 w 721"/>
              <a:gd name="T87" fmla="*/ 0 h 720"/>
              <a:gd name="T88" fmla="*/ 721 w 721"/>
              <a:gd name="T89" fmla="*/ 0 h 720"/>
              <a:gd name="T90" fmla="*/ 720 w 721"/>
              <a:gd name="T91" fmla="*/ 177 h 720"/>
              <a:gd name="T92" fmla="*/ 719 w 721"/>
              <a:gd name="T93" fmla="*/ 186 h 720"/>
              <a:gd name="T94" fmla="*/ 693 w 721"/>
              <a:gd name="T95" fmla="*/ 229 h 720"/>
              <a:gd name="T96" fmla="*/ 659 w 721"/>
              <a:gd name="T97" fmla="*/ 206 h 720"/>
              <a:gd name="T98" fmla="*/ 620 w 721"/>
              <a:gd name="T99" fmla="*/ 190 h 720"/>
              <a:gd name="T100" fmla="*/ 619 w 721"/>
              <a:gd name="T101" fmla="*/ 190 h 720"/>
              <a:gd name="T102" fmla="*/ 542 w 721"/>
              <a:gd name="T103" fmla="*/ 267 h 720"/>
              <a:gd name="T104" fmla="*/ 619 w 721"/>
              <a:gd name="T105" fmla="*/ 343 h 720"/>
              <a:gd name="T106" fmla="*/ 620 w 721"/>
              <a:gd name="T107" fmla="*/ 343 h 720"/>
              <a:gd name="T108" fmla="*/ 659 w 721"/>
              <a:gd name="T109" fmla="*/ 327 h 720"/>
              <a:gd name="T110" fmla="*/ 693 w 721"/>
              <a:gd name="T111" fmla="*/ 304 h 720"/>
              <a:gd name="T112" fmla="*/ 719 w 721"/>
              <a:gd name="T113" fmla="*/ 348 h 720"/>
              <a:gd name="T114" fmla="*/ 720 w 721"/>
              <a:gd name="T115" fmla="*/ 356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1" h="720">
                <a:moveTo>
                  <a:pt x="720" y="356"/>
                </a:moveTo>
                <a:cubicBezTo>
                  <a:pt x="721" y="542"/>
                  <a:pt x="721" y="542"/>
                  <a:pt x="721" y="542"/>
                </a:cubicBezTo>
                <a:cubicBezTo>
                  <a:pt x="535" y="542"/>
                  <a:pt x="535" y="542"/>
                  <a:pt x="535" y="542"/>
                </a:cubicBezTo>
                <a:cubicBezTo>
                  <a:pt x="532" y="542"/>
                  <a:pt x="529" y="542"/>
                  <a:pt x="526" y="543"/>
                </a:cubicBezTo>
                <a:cubicBezTo>
                  <a:pt x="455" y="559"/>
                  <a:pt x="489" y="583"/>
                  <a:pt x="506" y="603"/>
                </a:cubicBezTo>
                <a:cubicBezTo>
                  <a:pt x="523" y="623"/>
                  <a:pt x="522" y="643"/>
                  <a:pt x="522" y="643"/>
                </a:cubicBezTo>
                <a:cubicBezTo>
                  <a:pt x="522" y="686"/>
                  <a:pt x="488" y="720"/>
                  <a:pt x="445" y="720"/>
                </a:cubicBezTo>
                <a:cubicBezTo>
                  <a:pt x="403" y="720"/>
                  <a:pt x="369" y="686"/>
                  <a:pt x="369" y="643"/>
                </a:cubicBezTo>
                <a:cubicBezTo>
                  <a:pt x="369" y="643"/>
                  <a:pt x="368" y="623"/>
                  <a:pt x="385" y="603"/>
                </a:cubicBezTo>
                <a:cubicBezTo>
                  <a:pt x="402" y="583"/>
                  <a:pt x="436" y="559"/>
                  <a:pt x="365" y="543"/>
                </a:cubicBezTo>
                <a:cubicBezTo>
                  <a:pt x="362" y="542"/>
                  <a:pt x="359" y="542"/>
                  <a:pt x="356" y="542"/>
                </a:cubicBezTo>
                <a:cubicBezTo>
                  <a:pt x="179" y="542"/>
                  <a:pt x="179" y="542"/>
                  <a:pt x="179" y="542"/>
                </a:cubicBezTo>
                <a:cubicBezTo>
                  <a:pt x="179" y="356"/>
                  <a:pt x="179" y="356"/>
                  <a:pt x="179" y="356"/>
                </a:cubicBezTo>
                <a:cubicBezTo>
                  <a:pt x="179" y="353"/>
                  <a:pt x="178" y="349"/>
                  <a:pt x="177" y="346"/>
                </a:cubicBezTo>
                <a:cubicBezTo>
                  <a:pt x="172" y="322"/>
                  <a:pt x="163" y="296"/>
                  <a:pt x="143" y="296"/>
                </a:cubicBezTo>
                <a:cubicBezTo>
                  <a:pt x="131" y="296"/>
                  <a:pt x="120" y="305"/>
                  <a:pt x="110" y="314"/>
                </a:cubicBezTo>
                <a:cubicBezTo>
                  <a:pt x="108" y="317"/>
                  <a:pt x="106" y="319"/>
                  <a:pt x="104" y="321"/>
                </a:cubicBezTo>
                <a:cubicBezTo>
                  <a:pt x="88" y="334"/>
                  <a:pt x="72" y="335"/>
                  <a:pt x="69" y="335"/>
                </a:cubicBezTo>
                <a:cubicBezTo>
                  <a:pt x="68" y="335"/>
                  <a:pt x="68" y="335"/>
                  <a:pt x="68" y="335"/>
                </a:cubicBezTo>
                <a:cubicBezTo>
                  <a:pt x="31" y="335"/>
                  <a:pt x="0" y="304"/>
                  <a:pt x="0" y="267"/>
                </a:cubicBezTo>
                <a:cubicBezTo>
                  <a:pt x="0" y="229"/>
                  <a:pt x="31" y="198"/>
                  <a:pt x="68" y="198"/>
                </a:cubicBezTo>
                <a:cubicBezTo>
                  <a:pt x="69" y="198"/>
                  <a:pt x="69" y="198"/>
                  <a:pt x="69" y="198"/>
                </a:cubicBezTo>
                <a:cubicBezTo>
                  <a:pt x="71" y="198"/>
                  <a:pt x="75" y="199"/>
                  <a:pt x="82" y="200"/>
                </a:cubicBezTo>
                <a:cubicBezTo>
                  <a:pt x="88" y="202"/>
                  <a:pt x="96" y="206"/>
                  <a:pt x="104" y="213"/>
                </a:cubicBezTo>
                <a:cubicBezTo>
                  <a:pt x="106" y="215"/>
                  <a:pt x="108" y="217"/>
                  <a:pt x="110" y="219"/>
                </a:cubicBezTo>
                <a:cubicBezTo>
                  <a:pt x="120" y="228"/>
                  <a:pt x="131" y="238"/>
                  <a:pt x="143" y="238"/>
                </a:cubicBezTo>
                <a:cubicBezTo>
                  <a:pt x="163" y="238"/>
                  <a:pt x="172" y="211"/>
                  <a:pt x="177" y="188"/>
                </a:cubicBezTo>
                <a:cubicBezTo>
                  <a:pt x="178" y="184"/>
                  <a:pt x="179" y="181"/>
                  <a:pt x="179" y="177"/>
                </a:cubicBezTo>
                <a:cubicBezTo>
                  <a:pt x="179" y="0"/>
                  <a:pt x="179" y="0"/>
                  <a:pt x="179" y="0"/>
                </a:cubicBezTo>
                <a:cubicBezTo>
                  <a:pt x="179" y="0"/>
                  <a:pt x="179" y="0"/>
                  <a:pt x="179" y="0"/>
                </a:cubicBezTo>
                <a:cubicBezTo>
                  <a:pt x="179" y="0"/>
                  <a:pt x="179" y="0"/>
                  <a:pt x="179" y="0"/>
                </a:cubicBezTo>
                <a:cubicBezTo>
                  <a:pt x="356" y="0"/>
                  <a:pt x="356" y="0"/>
                  <a:pt x="356" y="0"/>
                </a:cubicBezTo>
                <a:cubicBezTo>
                  <a:pt x="358" y="0"/>
                  <a:pt x="360" y="0"/>
                  <a:pt x="363" y="1"/>
                </a:cubicBezTo>
                <a:cubicBezTo>
                  <a:pt x="394" y="8"/>
                  <a:pt x="399" y="16"/>
                  <a:pt x="400" y="18"/>
                </a:cubicBezTo>
                <a:cubicBezTo>
                  <a:pt x="401" y="23"/>
                  <a:pt x="392" y="33"/>
                  <a:pt x="386" y="40"/>
                </a:cubicBezTo>
                <a:cubicBezTo>
                  <a:pt x="383" y="42"/>
                  <a:pt x="381" y="45"/>
                  <a:pt x="379" y="47"/>
                </a:cubicBezTo>
                <a:cubicBezTo>
                  <a:pt x="360" y="69"/>
                  <a:pt x="360" y="90"/>
                  <a:pt x="360" y="93"/>
                </a:cubicBezTo>
                <a:cubicBezTo>
                  <a:pt x="360" y="140"/>
                  <a:pt x="399" y="178"/>
                  <a:pt x="445" y="178"/>
                </a:cubicBezTo>
                <a:cubicBezTo>
                  <a:pt x="492" y="178"/>
                  <a:pt x="530" y="140"/>
                  <a:pt x="530" y="93"/>
                </a:cubicBezTo>
                <a:cubicBezTo>
                  <a:pt x="530" y="90"/>
                  <a:pt x="531" y="68"/>
                  <a:pt x="512" y="47"/>
                </a:cubicBezTo>
                <a:cubicBezTo>
                  <a:pt x="510" y="45"/>
                  <a:pt x="508" y="42"/>
                  <a:pt x="505" y="40"/>
                </a:cubicBezTo>
                <a:cubicBezTo>
                  <a:pt x="499" y="33"/>
                  <a:pt x="490" y="23"/>
                  <a:pt x="491" y="18"/>
                </a:cubicBezTo>
                <a:cubicBezTo>
                  <a:pt x="492" y="16"/>
                  <a:pt x="497" y="8"/>
                  <a:pt x="528" y="1"/>
                </a:cubicBezTo>
                <a:cubicBezTo>
                  <a:pt x="530" y="0"/>
                  <a:pt x="533" y="0"/>
                  <a:pt x="535" y="0"/>
                </a:cubicBezTo>
                <a:cubicBezTo>
                  <a:pt x="721" y="0"/>
                  <a:pt x="721" y="0"/>
                  <a:pt x="721" y="0"/>
                </a:cubicBezTo>
                <a:cubicBezTo>
                  <a:pt x="720" y="177"/>
                  <a:pt x="720" y="177"/>
                  <a:pt x="720" y="177"/>
                </a:cubicBezTo>
                <a:cubicBezTo>
                  <a:pt x="720" y="180"/>
                  <a:pt x="720" y="183"/>
                  <a:pt x="719" y="186"/>
                </a:cubicBezTo>
                <a:cubicBezTo>
                  <a:pt x="712" y="219"/>
                  <a:pt x="703" y="229"/>
                  <a:pt x="693" y="229"/>
                </a:cubicBezTo>
                <a:cubicBezTo>
                  <a:pt x="682" y="229"/>
                  <a:pt x="670" y="215"/>
                  <a:pt x="659" y="206"/>
                </a:cubicBezTo>
                <a:cubicBezTo>
                  <a:pt x="642" y="191"/>
                  <a:pt x="624" y="190"/>
                  <a:pt x="620" y="190"/>
                </a:cubicBezTo>
                <a:cubicBezTo>
                  <a:pt x="619" y="190"/>
                  <a:pt x="619" y="190"/>
                  <a:pt x="619" y="190"/>
                </a:cubicBezTo>
                <a:cubicBezTo>
                  <a:pt x="576" y="190"/>
                  <a:pt x="542" y="224"/>
                  <a:pt x="542" y="267"/>
                </a:cubicBezTo>
                <a:cubicBezTo>
                  <a:pt x="542" y="309"/>
                  <a:pt x="576" y="343"/>
                  <a:pt x="619" y="343"/>
                </a:cubicBezTo>
                <a:cubicBezTo>
                  <a:pt x="619" y="343"/>
                  <a:pt x="619" y="343"/>
                  <a:pt x="620" y="343"/>
                </a:cubicBezTo>
                <a:cubicBezTo>
                  <a:pt x="623" y="343"/>
                  <a:pt x="641" y="342"/>
                  <a:pt x="659" y="327"/>
                </a:cubicBezTo>
                <a:cubicBezTo>
                  <a:pt x="670" y="318"/>
                  <a:pt x="682" y="304"/>
                  <a:pt x="693" y="304"/>
                </a:cubicBezTo>
                <a:cubicBezTo>
                  <a:pt x="703" y="304"/>
                  <a:pt x="712" y="314"/>
                  <a:pt x="719" y="348"/>
                </a:cubicBezTo>
                <a:cubicBezTo>
                  <a:pt x="720" y="350"/>
                  <a:pt x="720" y="353"/>
                  <a:pt x="720" y="356"/>
                </a:cubicBezTo>
                <a:close/>
              </a:path>
            </a:pathLst>
          </a:cu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solidFill>
                <a:schemeClr val="lt1"/>
              </a:solidFill>
              <a:latin typeface="微软雅黑" pitchFamily="34" charset="-122"/>
            </a:endParaRPr>
          </a:p>
        </p:txBody>
      </p:sp>
      <p:sp>
        <p:nvSpPr>
          <p:cNvPr id="43" name="Freeform 5"/>
          <p:cNvSpPr/>
          <p:nvPr/>
        </p:nvSpPr>
        <p:spPr bwMode="auto">
          <a:xfrm rot="18900000">
            <a:off x="6655154" y="3478379"/>
            <a:ext cx="1746988" cy="1746988"/>
          </a:xfrm>
          <a:custGeom>
            <a:avLst/>
            <a:gdLst>
              <a:gd name="T0" fmla="*/ 720 w 720"/>
              <a:gd name="T1" fmla="*/ 534 h 720"/>
              <a:gd name="T2" fmla="*/ 720 w 720"/>
              <a:gd name="T3" fmla="*/ 720 h 720"/>
              <a:gd name="T4" fmla="*/ 720 w 720"/>
              <a:gd name="T5" fmla="*/ 720 h 720"/>
              <a:gd name="T6" fmla="*/ 543 w 720"/>
              <a:gd name="T7" fmla="*/ 720 h 720"/>
              <a:gd name="T8" fmla="*/ 534 w 720"/>
              <a:gd name="T9" fmla="*/ 719 h 720"/>
              <a:gd name="T10" fmla="*/ 513 w 720"/>
              <a:gd name="T11" fmla="*/ 659 h 720"/>
              <a:gd name="T12" fmla="*/ 530 w 720"/>
              <a:gd name="T13" fmla="*/ 618 h 720"/>
              <a:gd name="T14" fmla="*/ 453 w 720"/>
              <a:gd name="T15" fmla="*/ 541 h 720"/>
              <a:gd name="T16" fmla="*/ 376 w 720"/>
              <a:gd name="T17" fmla="*/ 618 h 720"/>
              <a:gd name="T18" fmla="*/ 393 w 720"/>
              <a:gd name="T19" fmla="*/ 659 h 720"/>
              <a:gd name="T20" fmla="*/ 372 w 720"/>
              <a:gd name="T21" fmla="*/ 719 h 720"/>
              <a:gd name="T22" fmla="*/ 363 w 720"/>
              <a:gd name="T23" fmla="*/ 720 h 720"/>
              <a:gd name="T24" fmla="*/ 178 w 720"/>
              <a:gd name="T25" fmla="*/ 720 h 720"/>
              <a:gd name="T26" fmla="*/ 178 w 720"/>
              <a:gd name="T27" fmla="*/ 534 h 720"/>
              <a:gd name="T28" fmla="*/ 177 w 720"/>
              <a:gd name="T29" fmla="*/ 526 h 720"/>
              <a:gd name="T30" fmla="*/ 150 w 720"/>
              <a:gd name="T31" fmla="*/ 482 h 720"/>
              <a:gd name="T32" fmla="*/ 117 w 720"/>
              <a:gd name="T33" fmla="*/ 505 h 720"/>
              <a:gd name="T34" fmla="*/ 77 w 720"/>
              <a:gd name="T35" fmla="*/ 521 h 720"/>
              <a:gd name="T36" fmla="*/ 76 w 720"/>
              <a:gd name="T37" fmla="*/ 521 h 720"/>
              <a:gd name="T38" fmla="*/ 0 w 720"/>
              <a:gd name="T39" fmla="*/ 445 h 720"/>
              <a:gd name="T40" fmla="*/ 76 w 720"/>
              <a:gd name="T41" fmla="*/ 368 h 720"/>
              <a:gd name="T42" fmla="*/ 77 w 720"/>
              <a:gd name="T43" fmla="*/ 368 h 720"/>
              <a:gd name="T44" fmla="*/ 117 w 720"/>
              <a:gd name="T45" fmla="*/ 384 h 720"/>
              <a:gd name="T46" fmla="*/ 150 w 720"/>
              <a:gd name="T47" fmla="*/ 407 h 720"/>
              <a:gd name="T48" fmla="*/ 177 w 720"/>
              <a:gd name="T49" fmla="*/ 364 h 720"/>
              <a:gd name="T50" fmla="*/ 178 w 720"/>
              <a:gd name="T51" fmla="*/ 355 h 720"/>
              <a:gd name="T52" fmla="*/ 178 w 720"/>
              <a:gd name="T53" fmla="*/ 178 h 720"/>
              <a:gd name="T54" fmla="*/ 363 w 720"/>
              <a:gd name="T55" fmla="*/ 178 h 720"/>
              <a:gd name="T56" fmla="*/ 374 w 720"/>
              <a:gd name="T57" fmla="*/ 177 h 720"/>
              <a:gd name="T58" fmla="*/ 423 w 720"/>
              <a:gd name="T59" fmla="*/ 148 h 720"/>
              <a:gd name="T60" fmla="*/ 405 w 720"/>
              <a:gd name="T61" fmla="*/ 110 h 720"/>
              <a:gd name="T62" fmla="*/ 399 w 720"/>
              <a:gd name="T63" fmla="*/ 103 h 720"/>
              <a:gd name="T64" fmla="*/ 385 w 720"/>
              <a:gd name="T65" fmla="*/ 68 h 720"/>
              <a:gd name="T66" fmla="*/ 453 w 720"/>
              <a:gd name="T67" fmla="*/ 0 h 720"/>
              <a:gd name="T68" fmla="*/ 521 w 720"/>
              <a:gd name="T69" fmla="*/ 68 h 720"/>
              <a:gd name="T70" fmla="*/ 521 w 720"/>
              <a:gd name="T71" fmla="*/ 68 h 720"/>
              <a:gd name="T72" fmla="*/ 507 w 720"/>
              <a:gd name="T73" fmla="*/ 103 h 720"/>
              <a:gd name="T74" fmla="*/ 501 w 720"/>
              <a:gd name="T75" fmla="*/ 110 h 720"/>
              <a:gd name="T76" fmla="*/ 483 w 720"/>
              <a:gd name="T77" fmla="*/ 148 h 720"/>
              <a:gd name="T78" fmla="*/ 532 w 720"/>
              <a:gd name="T79" fmla="*/ 177 h 720"/>
              <a:gd name="T80" fmla="*/ 543 w 720"/>
              <a:gd name="T81" fmla="*/ 178 h 720"/>
              <a:gd name="T82" fmla="*/ 720 w 720"/>
              <a:gd name="T83" fmla="*/ 178 h 720"/>
              <a:gd name="T84" fmla="*/ 720 w 720"/>
              <a:gd name="T85" fmla="*/ 355 h 720"/>
              <a:gd name="T86" fmla="*/ 719 w 720"/>
              <a:gd name="T87" fmla="*/ 362 h 720"/>
              <a:gd name="T88" fmla="*/ 701 w 720"/>
              <a:gd name="T89" fmla="*/ 399 h 720"/>
              <a:gd name="T90" fmla="*/ 680 w 720"/>
              <a:gd name="T91" fmla="*/ 385 h 720"/>
              <a:gd name="T92" fmla="*/ 672 w 720"/>
              <a:gd name="T93" fmla="*/ 378 h 720"/>
              <a:gd name="T94" fmla="*/ 627 w 720"/>
              <a:gd name="T95" fmla="*/ 360 h 720"/>
              <a:gd name="T96" fmla="*/ 626 w 720"/>
              <a:gd name="T97" fmla="*/ 360 h 720"/>
              <a:gd name="T98" fmla="*/ 541 w 720"/>
              <a:gd name="T99" fmla="*/ 445 h 720"/>
              <a:gd name="T100" fmla="*/ 626 w 720"/>
              <a:gd name="T101" fmla="*/ 530 h 720"/>
              <a:gd name="T102" fmla="*/ 627 w 720"/>
              <a:gd name="T103" fmla="*/ 530 h 720"/>
              <a:gd name="T104" fmla="*/ 673 w 720"/>
              <a:gd name="T105" fmla="*/ 511 h 720"/>
              <a:gd name="T106" fmla="*/ 680 w 720"/>
              <a:gd name="T107" fmla="*/ 505 h 720"/>
              <a:gd name="T108" fmla="*/ 701 w 720"/>
              <a:gd name="T109" fmla="*/ 490 h 720"/>
              <a:gd name="T110" fmla="*/ 719 w 720"/>
              <a:gd name="T111" fmla="*/ 527 h 720"/>
              <a:gd name="T112" fmla="*/ 720 w 720"/>
              <a:gd name="T113" fmla="*/ 534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0" h="720">
                <a:moveTo>
                  <a:pt x="720" y="534"/>
                </a:moveTo>
                <a:cubicBezTo>
                  <a:pt x="720" y="720"/>
                  <a:pt x="720" y="720"/>
                  <a:pt x="720" y="720"/>
                </a:cubicBezTo>
                <a:cubicBezTo>
                  <a:pt x="720" y="720"/>
                  <a:pt x="720" y="720"/>
                  <a:pt x="720" y="720"/>
                </a:cubicBezTo>
                <a:cubicBezTo>
                  <a:pt x="543" y="720"/>
                  <a:pt x="543" y="720"/>
                  <a:pt x="543" y="720"/>
                </a:cubicBezTo>
                <a:cubicBezTo>
                  <a:pt x="540" y="720"/>
                  <a:pt x="537" y="719"/>
                  <a:pt x="534" y="719"/>
                </a:cubicBezTo>
                <a:cubicBezTo>
                  <a:pt x="463" y="702"/>
                  <a:pt x="496" y="678"/>
                  <a:pt x="513" y="659"/>
                </a:cubicBezTo>
                <a:cubicBezTo>
                  <a:pt x="531" y="639"/>
                  <a:pt x="530" y="618"/>
                  <a:pt x="530" y="618"/>
                </a:cubicBezTo>
                <a:cubicBezTo>
                  <a:pt x="530" y="576"/>
                  <a:pt x="495" y="541"/>
                  <a:pt x="453" y="541"/>
                </a:cubicBezTo>
                <a:cubicBezTo>
                  <a:pt x="411" y="541"/>
                  <a:pt x="376" y="576"/>
                  <a:pt x="376" y="618"/>
                </a:cubicBezTo>
                <a:cubicBezTo>
                  <a:pt x="376" y="618"/>
                  <a:pt x="375" y="639"/>
                  <a:pt x="393" y="659"/>
                </a:cubicBezTo>
                <a:cubicBezTo>
                  <a:pt x="410" y="678"/>
                  <a:pt x="444" y="702"/>
                  <a:pt x="372" y="719"/>
                </a:cubicBezTo>
                <a:cubicBezTo>
                  <a:pt x="369" y="719"/>
                  <a:pt x="366" y="720"/>
                  <a:pt x="363" y="720"/>
                </a:cubicBezTo>
                <a:cubicBezTo>
                  <a:pt x="178" y="720"/>
                  <a:pt x="178" y="720"/>
                  <a:pt x="178" y="720"/>
                </a:cubicBezTo>
                <a:cubicBezTo>
                  <a:pt x="178" y="534"/>
                  <a:pt x="178" y="534"/>
                  <a:pt x="178" y="534"/>
                </a:cubicBezTo>
                <a:cubicBezTo>
                  <a:pt x="178" y="531"/>
                  <a:pt x="178" y="528"/>
                  <a:pt x="177" y="526"/>
                </a:cubicBezTo>
                <a:cubicBezTo>
                  <a:pt x="169" y="492"/>
                  <a:pt x="160" y="482"/>
                  <a:pt x="150" y="482"/>
                </a:cubicBezTo>
                <a:cubicBezTo>
                  <a:pt x="139" y="482"/>
                  <a:pt x="127" y="496"/>
                  <a:pt x="117" y="505"/>
                </a:cubicBezTo>
                <a:cubicBezTo>
                  <a:pt x="99" y="520"/>
                  <a:pt x="81" y="521"/>
                  <a:pt x="77" y="521"/>
                </a:cubicBezTo>
                <a:cubicBezTo>
                  <a:pt x="77" y="521"/>
                  <a:pt x="76" y="521"/>
                  <a:pt x="76" y="521"/>
                </a:cubicBezTo>
                <a:cubicBezTo>
                  <a:pt x="34" y="521"/>
                  <a:pt x="0" y="487"/>
                  <a:pt x="0" y="445"/>
                </a:cubicBezTo>
                <a:cubicBezTo>
                  <a:pt x="0" y="402"/>
                  <a:pt x="34" y="368"/>
                  <a:pt x="76" y="368"/>
                </a:cubicBezTo>
                <a:cubicBezTo>
                  <a:pt x="76" y="368"/>
                  <a:pt x="76" y="368"/>
                  <a:pt x="77" y="368"/>
                </a:cubicBezTo>
                <a:cubicBezTo>
                  <a:pt x="81" y="368"/>
                  <a:pt x="99" y="369"/>
                  <a:pt x="117" y="384"/>
                </a:cubicBezTo>
                <a:cubicBezTo>
                  <a:pt x="127" y="393"/>
                  <a:pt x="139" y="407"/>
                  <a:pt x="150" y="407"/>
                </a:cubicBezTo>
                <a:cubicBezTo>
                  <a:pt x="160" y="407"/>
                  <a:pt x="169" y="397"/>
                  <a:pt x="177" y="364"/>
                </a:cubicBezTo>
                <a:cubicBezTo>
                  <a:pt x="178" y="361"/>
                  <a:pt x="178" y="358"/>
                  <a:pt x="178" y="355"/>
                </a:cubicBezTo>
                <a:cubicBezTo>
                  <a:pt x="178" y="178"/>
                  <a:pt x="178" y="178"/>
                  <a:pt x="178" y="178"/>
                </a:cubicBezTo>
                <a:cubicBezTo>
                  <a:pt x="363" y="178"/>
                  <a:pt x="363" y="178"/>
                  <a:pt x="363" y="178"/>
                </a:cubicBezTo>
                <a:cubicBezTo>
                  <a:pt x="367" y="178"/>
                  <a:pt x="371" y="177"/>
                  <a:pt x="374" y="177"/>
                </a:cubicBezTo>
                <a:cubicBezTo>
                  <a:pt x="404" y="170"/>
                  <a:pt x="419" y="161"/>
                  <a:pt x="423" y="148"/>
                </a:cubicBezTo>
                <a:cubicBezTo>
                  <a:pt x="428" y="134"/>
                  <a:pt x="416" y="121"/>
                  <a:pt x="405" y="110"/>
                </a:cubicBezTo>
                <a:cubicBezTo>
                  <a:pt x="403" y="107"/>
                  <a:pt x="401" y="105"/>
                  <a:pt x="399" y="103"/>
                </a:cubicBezTo>
                <a:cubicBezTo>
                  <a:pt x="384" y="86"/>
                  <a:pt x="385" y="69"/>
                  <a:pt x="385" y="68"/>
                </a:cubicBezTo>
                <a:cubicBezTo>
                  <a:pt x="385" y="30"/>
                  <a:pt x="415" y="0"/>
                  <a:pt x="453" y="0"/>
                </a:cubicBezTo>
                <a:cubicBezTo>
                  <a:pt x="491" y="0"/>
                  <a:pt x="521" y="30"/>
                  <a:pt x="521" y="68"/>
                </a:cubicBezTo>
                <a:cubicBezTo>
                  <a:pt x="521" y="68"/>
                  <a:pt x="521" y="68"/>
                  <a:pt x="521" y="68"/>
                </a:cubicBezTo>
                <a:cubicBezTo>
                  <a:pt x="521" y="69"/>
                  <a:pt x="522" y="86"/>
                  <a:pt x="507" y="103"/>
                </a:cubicBezTo>
                <a:cubicBezTo>
                  <a:pt x="505" y="105"/>
                  <a:pt x="503" y="107"/>
                  <a:pt x="501" y="110"/>
                </a:cubicBezTo>
                <a:cubicBezTo>
                  <a:pt x="490" y="121"/>
                  <a:pt x="479" y="134"/>
                  <a:pt x="483" y="148"/>
                </a:cubicBezTo>
                <a:cubicBezTo>
                  <a:pt x="487" y="161"/>
                  <a:pt x="502" y="170"/>
                  <a:pt x="532" y="177"/>
                </a:cubicBezTo>
                <a:cubicBezTo>
                  <a:pt x="536" y="177"/>
                  <a:pt x="539" y="178"/>
                  <a:pt x="543" y="178"/>
                </a:cubicBezTo>
                <a:cubicBezTo>
                  <a:pt x="720" y="178"/>
                  <a:pt x="720" y="178"/>
                  <a:pt x="720" y="178"/>
                </a:cubicBezTo>
                <a:cubicBezTo>
                  <a:pt x="720" y="355"/>
                  <a:pt x="720" y="355"/>
                  <a:pt x="720" y="355"/>
                </a:cubicBezTo>
                <a:cubicBezTo>
                  <a:pt x="720" y="357"/>
                  <a:pt x="720" y="360"/>
                  <a:pt x="719" y="362"/>
                </a:cubicBezTo>
                <a:cubicBezTo>
                  <a:pt x="711" y="396"/>
                  <a:pt x="703" y="399"/>
                  <a:pt x="701" y="399"/>
                </a:cubicBezTo>
                <a:cubicBezTo>
                  <a:pt x="695" y="399"/>
                  <a:pt x="687" y="391"/>
                  <a:pt x="680" y="385"/>
                </a:cubicBezTo>
                <a:cubicBezTo>
                  <a:pt x="677" y="382"/>
                  <a:pt x="675" y="380"/>
                  <a:pt x="672" y="378"/>
                </a:cubicBezTo>
                <a:cubicBezTo>
                  <a:pt x="653" y="361"/>
                  <a:pt x="633" y="360"/>
                  <a:pt x="627" y="360"/>
                </a:cubicBezTo>
                <a:cubicBezTo>
                  <a:pt x="626" y="360"/>
                  <a:pt x="626" y="360"/>
                  <a:pt x="626" y="360"/>
                </a:cubicBezTo>
                <a:cubicBezTo>
                  <a:pt x="580" y="360"/>
                  <a:pt x="541" y="398"/>
                  <a:pt x="541" y="445"/>
                </a:cubicBezTo>
                <a:cubicBezTo>
                  <a:pt x="541" y="491"/>
                  <a:pt x="580" y="530"/>
                  <a:pt x="626" y="530"/>
                </a:cubicBezTo>
                <a:cubicBezTo>
                  <a:pt x="627" y="530"/>
                  <a:pt x="627" y="530"/>
                  <a:pt x="627" y="530"/>
                </a:cubicBezTo>
                <a:cubicBezTo>
                  <a:pt x="633" y="530"/>
                  <a:pt x="653" y="528"/>
                  <a:pt x="673" y="511"/>
                </a:cubicBezTo>
                <a:cubicBezTo>
                  <a:pt x="675" y="509"/>
                  <a:pt x="677" y="507"/>
                  <a:pt x="680" y="505"/>
                </a:cubicBezTo>
                <a:cubicBezTo>
                  <a:pt x="687" y="498"/>
                  <a:pt x="695" y="490"/>
                  <a:pt x="701" y="490"/>
                </a:cubicBezTo>
                <a:cubicBezTo>
                  <a:pt x="703" y="490"/>
                  <a:pt x="711" y="493"/>
                  <a:pt x="719" y="527"/>
                </a:cubicBezTo>
                <a:cubicBezTo>
                  <a:pt x="720" y="530"/>
                  <a:pt x="720" y="532"/>
                  <a:pt x="720" y="534"/>
                </a:cubicBezTo>
                <a:close/>
              </a:path>
            </a:pathLst>
          </a:cu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solidFill>
                <a:schemeClr val="lt1"/>
              </a:solidFill>
              <a:latin typeface="微软雅黑" pitchFamily="34" charset="-122"/>
            </a:endParaRPr>
          </a:p>
        </p:txBody>
      </p:sp>
      <p:sp>
        <p:nvSpPr>
          <p:cNvPr id="44" name="Freeform 8"/>
          <p:cNvSpPr/>
          <p:nvPr/>
        </p:nvSpPr>
        <p:spPr bwMode="auto">
          <a:xfrm rot="18900000">
            <a:off x="6002269" y="2213344"/>
            <a:ext cx="1746988" cy="1746988"/>
          </a:xfrm>
          <a:custGeom>
            <a:avLst/>
            <a:gdLst>
              <a:gd name="T0" fmla="*/ 720 w 720"/>
              <a:gd name="T1" fmla="*/ 453 h 720"/>
              <a:gd name="T2" fmla="*/ 652 w 720"/>
              <a:gd name="T3" fmla="*/ 522 h 720"/>
              <a:gd name="T4" fmla="*/ 652 w 720"/>
              <a:gd name="T5" fmla="*/ 522 h 720"/>
              <a:gd name="T6" fmla="*/ 639 w 720"/>
              <a:gd name="T7" fmla="*/ 520 h 720"/>
              <a:gd name="T8" fmla="*/ 617 w 720"/>
              <a:gd name="T9" fmla="*/ 507 h 720"/>
              <a:gd name="T10" fmla="*/ 610 w 720"/>
              <a:gd name="T11" fmla="*/ 501 h 720"/>
              <a:gd name="T12" fmla="*/ 578 w 720"/>
              <a:gd name="T13" fmla="*/ 482 h 720"/>
              <a:gd name="T14" fmla="*/ 543 w 720"/>
              <a:gd name="T15" fmla="*/ 532 h 720"/>
              <a:gd name="T16" fmla="*/ 542 w 720"/>
              <a:gd name="T17" fmla="*/ 543 h 720"/>
              <a:gd name="T18" fmla="*/ 542 w 720"/>
              <a:gd name="T19" fmla="*/ 720 h 720"/>
              <a:gd name="T20" fmla="*/ 542 w 720"/>
              <a:gd name="T21" fmla="*/ 720 h 720"/>
              <a:gd name="T22" fmla="*/ 542 w 720"/>
              <a:gd name="T23" fmla="*/ 720 h 720"/>
              <a:gd name="T24" fmla="*/ 365 w 720"/>
              <a:gd name="T25" fmla="*/ 720 h 720"/>
              <a:gd name="T26" fmla="*/ 358 w 720"/>
              <a:gd name="T27" fmla="*/ 719 h 720"/>
              <a:gd name="T28" fmla="*/ 321 w 720"/>
              <a:gd name="T29" fmla="*/ 702 h 720"/>
              <a:gd name="T30" fmla="*/ 335 w 720"/>
              <a:gd name="T31" fmla="*/ 680 h 720"/>
              <a:gd name="T32" fmla="*/ 342 w 720"/>
              <a:gd name="T33" fmla="*/ 673 h 720"/>
              <a:gd name="T34" fmla="*/ 360 w 720"/>
              <a:gd name="T35" fmla="*/ 627 h 720"/>
              <a:gd name="T36" fmla="*/ 275 w 720"/>
              <a:gd name="T37" fmla="*/ 542 h 720"/>
              <a:gd name="T38" fmla="*/ 190 w 720"/>
              <a:gd name="T39" fmla="*/ 627 h 720"/>
              <a:gd name="T40" fmla="*/ 208 w 720"/>
              <a:gd name="T41" fmla="*/ 673 h 720"/>
              <a:gd name="T42" fmla="*/ 215 w 720"/>
              <a:gd name="T43" fmla="*/ 680 h 720"/>
              <a:gd name="T44" fmla="*/ 229 w 720"/>
              <a:gd name="T45" fmla="*/ 702 h 720"/>
              <a:gd name="T46" fmla="*/ 192 w 720"/>
              <a:gd name="T47" fmla="*/ 719 h 720"/>
              <a:gd name="T48" fmla="*/ 185 w 720"/>
              <a:gd name="T49" fmla="*/ 720 h 720"/>
              <a:gd name="T50" fmla="*/ 0 w 720"/>
              <a:gd name="T51" fmla="*/ 720 h 720"/>
              <a:gd name="T52" fmla="*/ 0 w 720"/>
              <a:gd name="T53" fmla="*/ 543 h 720"/>
              <a:gd name="T54" fmla="*/ 1 w 720"/>
              <a:gd name="T55" fmla="*/ 534 h 720"/>
              <a:gd name="T56" fmla="*/ 28 w 720"/>
              <a:gd name="T57" fmla="*/ 491 h 720"/>
              <a:gd name="T58" fmla="*/ 61 w 720"/>
              <a:gd name="T59" fmla="*/ 514 h 720"/>
              <a:gd name="T60" fmla="*/ 101 w 720"/>
              <a:gd name="T61" fmla="*/ 530 h 720"/>
              <a:gd name="T62" fmla="*/ 102 w 720"/>
              <a:gd name="T63" fmla="*/ 530 h 720"/>
              <a:gd name="T64" fmla="*/ 178 w 720"/>
              <a:gd name="T65" fmla="*/ 453 h 720"/>
              <a:gd name="T66" fmla="*/ 102 w 720"/>
              <a:gd name="T67" fmla="*/ 377 h 720"/>
              <a:gd name="T68" fmla="*/ 101 w 720"/>
              <a:gd name="T69" fmla="*/ 377 h 720"/>
              <a:gd name="T70" fmla="*/ 61 w 720"/>
              <a:gd name="T71" fmla="*/ 393 h 720"/>
              <a:gd name="T72" fmla="*/ 28 w 720"/>
              <a:gd name="T73" fmla="*/ 416 h 720"/>
              <a:gd name="T74" fmla="*/ 1 w 720"/>
              <a:gd name="T75" fmla="*/ 373 h 720"/>
              <a:gd name="T76" fmla="*/ 0 w 720"/>
              <a:gd name="T77" fmla="*/ 364 h 720"/>
              <a:gd name="T78" fmla="*/ 0 w 720"/>
              <a:gd name="T79" fmla="*/ 178 h 720"/>
              <a:gd name="T80" fmla="*/ 185 w 720"/>
              <a:gd name="T81" fmla="*/ 178 h 720"/>
              <a:gd name="T82" fmla="*/ 194 w 720"/>
              <a:gd name="T83" fmla="*/ 177 h 720"/>
              <a:gd name="T84" fmla="*/ 215 w 720"/>
              <a:gd name="T85" fmla="*/ 117 h 720"/>
              <a:gd name="T86" fmla="*/ 198 w 720"/>
              <a:gd name="T87" fmla="*/ 77 h 720"/>
              <a:gd name="T88" fmla="*/ 275 w 720"/>
              <a:gd name="T89" fmla="*/ 0 h 720"/>
              <a:gd name="T90" fmla="*/ 352 w 720"/>
              <a:gd name="T91" fmla="*/ 77 h 720"/>
              <a:gd name="T92" fmla="*/ 335 w 720"/>
              <a:gd name="T93" fmla="*/ 117 h 720"/>
              <a:gd name="T94" fmla="*/ 356 w 720"/>
              <a:gd name="T95" fmla="*/ 177 h 720"/>
              <a:gd name="T96" fmla="*/ 365 w 720"/>
              <a:gd name="T97" fmla="*/ 178 h 720"/>
              <a:gd name="T98" fmla="*/ 542 w 720"/>
              <a:gd name="T99" fmla="*/ 178 h 720"/>
              <a:gd name="T100" fmla="*/ 542 w 720"/>
              <a:gd name="T101" fmla="*/ 364 h 720"/>
              <a:gd name="T102" fmla="*/ 543 w 720"/>
              <a:gd name="T103" fmla="*/ 374 h 720"/>
              <a:gd name="T104" fmla="*/ 578 w 720"/>
              <a:gd name="T105" fmla="*/ 424 h 720"/>
              <a:gd name="T106" fmla="*/ 610 w 720"/>
              <a:gd name="T107" fmla="*/ 406 h 720"/>
              <a:gd name="T108" fmla="*/ 617 w 720"/>
              <a:gd name="T109" fmla="*/ 399 h 720"/>
              <a:gd name="T110" fmla="*/ 651 w 720"/>
              <a:gd name="T111" fmla="*/ 385 h 720"/>
              <a:gd name="T112" fmla="*/ 652 w 720"/>
              <a:gd name="T113" fmla="*/ 385 h 720"/>
              <a:gd name="T114" fmla="*/ 720 w 720"/>
              <a:gd name="T115" fmla="*/ 453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0" h="720">
                <a:moveTo>
                  <a:pt x="720" y="453"/>
                </a:moveTo>
                <a:cubicBezTo>
                  <a:pt x="720" y="491"/>
                  <a:pt x="690" y="522"/>
                  <a:pt x="652" y="522"/>
                </a:cubicBezTo>
                <a:cubicBezTo>
                  <a:pt x="652" y="522"/>
                  <a:pt x="652" y="522"/>
                  <a:pt x="652" y="522"/>
                </a:cubicBezTo>
                <a:cubicBezTo>
                  <a:pt x="650" y="522"/>
                  <a:pt x="645" y="522"/>
                  <a:pt x="639" y="520"/>
                </a:cubicBezTo>
                <a:cubicBezTo>
                  <a:pt x="633" y="518"/>
                  <a:pt x="625" y="514"/>
                  <a:pt x="617" y="507"/>
                </a:cubicBezTo>
                <a:cubicBezTo>
                  <a:pt x="615" y="505"/>
                  <a:pt x="612" y="503"/>
                  <a:pt x="610" y="501"/>
                </a:cubicBezTo>
                <a:cubicBezTo>
                  <a:pt x="600" y="492"/>
                  <a:pt x="590" y="482"/>
                  <a:pt x="578" y="482"/>
                </a:cubicBezTo>
                <a:cubicBezTo>
                  <a:pt x="557" y="482"/>
                  <a:pt x="549" y="509"/>
                  <a:pt x="543" y="532"/>
                </a:cubicBezTo>
                <a:cubicBezTo>
                  <a:pt x="542" y="536"/>
                  <a:pt x="542" y="539"/>
                  <a:pt x="542" y="543"/>
                </a:cubicBezTo>
                <a:cubicBezTo>
                  <a:pt x="542" y="720"/>
                  <a:pt x="542" y="720"/>
                  <a:pt x="542" y="720"/>
                </a:cubicBezTo>
                <a:cubicBezTo>
                  <a:pt x="542" y="720"/>
                  <a:pt x="542" y="720"/>
                  <a:pt x="542" y="720"/>
                </a:cubicBezTo>
                <a:cubicBezTo>
                  <a:pt x="542" y="720"/>
                  <a:pt x="542" y="720"/>
                  <a:pt x="542" y="720"/>
                </a:cubicBezTo>
                <a:cubicBezTo>
                  <a:pt x="365" y="720"/>
                  <a:pt x="365" y="720"/>
                  <a:pt x="365" y="720"/>
                </a:cubicBezTo>
                <a:cubicBezTo>
                  <a:pt x="362" y="720"/>
                  <a:pt x="360" y="720"/>
                  <a:pt x="358" y="719"/>
                </a:cubicBezTo>
                <a:cubicBezTo>
                  <a:pt x="326" y="712"/>
                  <a:pt x="322" y="704"/>
                  <a:pt x="321" y="702"/>
                </a:cubicBezTo>
                <a:cubicBezTo>
                  <a:pt x="319" y="697"/>
                  <a:pt x="328" y="687"/>
                  <a:pt x="335" y="680"/>
                </a:cubicBezTo>
                <a:cubicBezTo>
                  <a:pt x="337" y="678"/>
                  <a:pt x="340" y="675"/>
                  <a:pt x="342" y="673"/>
                </a:cubicBezTo>
                <a:cubicBezTo>
                  <a:pt x="360" y="652"/>
                  <a:pt x="360" y="630"/>
                  <a:pt x="360" y="627"/>
                </a:cubicBezTo>
                <a:cubicBezTo>
                  <a:pt x="360" y="580"/>
                  <a:pt x="322" y="542"/>
                  <a:pt x="275" y="542"/>
                </a:cubicBezTo>
                <a:cubicBezTo>
                  <a:pt x="228" y="542"/>
                  <a:pt x="190" y="580"/>
                  <a:pt x="190" y="627"/>
                </a:cubicBezTo>
                <a:cubicBezTo>
                  <a:pt x="190" y="630"/>
                  <a:pt x="190" y="652"/>
                  <a:pt x="208" y="673"/>
                </a:cubicBezTo>
                <a:cubicBezTo>
                  <a:pt x="210" y="675"/>
                  <a:pt x="213" y="678"/>
                  <a:pt x="215" y="680"/>
                </a:cubicBezTo>
                <a:cubicBezTo>
                  <a:pt x="222" y="687"/>
                  <a:pt x="231" y="697"/>
                  <a:pt x="229" y="702"/>
                </a:cubicBezTo>
                <a:cubicBezTo>
                  <a:pt x="229" y="704"/>
                  <a:pt x="224" y="712"/>
                  <a:pt x="192" y="719"/>
                </a:cubicBezTo>
                <a:cubicBezTo>
                  <a:pt x="190" y="720"/>
                  <a:pt x="188" y="720"/>
                  <a:pt x="185" y="720"/>
                </a:cubicBezTo>
                <a:cubicBezTo>
                  <a:pt x="0" y="720"/>
                  <a:pt x="0" y="720"/>
                  <a:pt x="0" y="720"/>
                </a:cubicBezTo>
                <a:cubicBezTo>
                  <a:pt x="0" y="543"/>
                  <a:pt x="0" y="543"/>
                  <a:pt x="0" y="543"/>
                </a:cubicBezTo>
                <a:cubicBezTo>
                  <a:pt x="0" y="540"/>
                  <a:pt x="0" y="537"/>
                  <a:pt x="1" y="534"/>
                </a:cubicBezTo>
                <a:cubicBezTo>
                  <a:pt x="9" y="501"/>
                  <a:pt x="18" y="491"/>
                  <a:pt x="28" y="491"/>
                </a:cubicBezTo>
                <a:cubicBezTo>
                  <a:pt x="39" y="491"/>
                  <a:pt x="51" y="505"/>
                  <a:pt x="61" y="514"/>
                </a:cubicBezTo>
                <a:cubicBezTo>
                  <a:pt x="79" y="529"/>
                  <a:pt x="97" y="530"/>
                  <a:pt x="101" y="530"/>
                </a:cubicBezTo>
                <a:cubicBezTo>
                  <a:pt x="101" y="530"/>
                  <a:pt x="102" y="530"/>
                  <a:pt x="102" y="530"/>
                </a:cubicBezTo>
                <a:cubicBezTo>
                  <a:pt x="144" y="530"/>
                  <a:pt x="178" y="496"/>
                  <a:pt x="178" y="453"/>
                </a:cubicBezTo>
                <a:cubicBezTo>
                  <a:pt x="178" y="411"/>
                  <a:pt x="144" y="377"/>
                  <a:pt x="102" y="377"/>
                </a:cubicBezTo>
                <a:cubicBezTo>
                  <a:pt x="102" y="377"/>
                  <a:pt x="101" y="377"/>
                  <a:pt x="101" y="377"/>
                </a:cubicBezTo>
                <a:cubicBezTo>
                  <a:pt x="97" y="377"/>
                  <a:pt x="79" y="378"/>
                  <a:pt x="61" y="393"/>
                </a:cubicBezTo>
                <a:cubicBezTo>
                  <a:pt x="51" y="402"/>
                  <a:pt x="39" y="416"/>
                  <a:pt x="28" y="416"/>
                </a:cubicBezTo>
                <a:cubicBezTo>
                  <a:pt x="18" y="416"/>
                  <a:pt x="9" y="406"/>
                  <a:pt x="1" y="373"/>
                </a:cubicBezTo>
                <a:cubicBezTo>
                  <a:pt x="0" y="370"/>
                  <a:pt x="0" y="367"/>
                  <a:pt x="0" y="364"/>
                </a:cubicBezTo>
                <a:cubicBezTo>
                  <a:pt x="0" y="178"/>
                  <a:pt x="0" y="178"/>
                  <a:pt x="0" y="178"/>
                </a:cubicBezTo>
                <a:cubicBezTo>
                  <a:pt x="185" y="178"/>
                  <a:pt x="185" y="178"/>
                  <a:pt x="185" y="178"/>
                </a:cubicBezTo>
                <a:cubicBezTo>
                  <a:pt x="188" y="178"/>
                  <a:pt x="191" y="178"/>
                  <a:pt x="194" y="177"/>
                </a:cubicBezTo>
                <a:cubicBezTo>
                  <a:pt x="266" y="161"/>
                  <a:pt x="232" y="137"/>
                  <a:pt x="215" y="117"/>
                </a:cubicBezTo>
                <a:cubicBezTo>
                  <a:pt x="197" y="97"/>
                  <a:pt x="198" y="77"/>
                  <a:pt x="198" y="77"/>
                </a:cubicBezTo>
                <a:cubicBezTo>
                  <a:pt x="198" y="34"/>
                  <a:pt x="233" y="0"/>
                  <a:pt x="275" y="0"/>
                </a:cubicBezTo>
                <a:cubicBezTo>
                  <a:pt x="317" y="0"/>
                  <a:pt x="352" y="34"/>
                  <a:pt x="352" y="77"/>
                </a:cubicBezTo>
                <a:cubicBezTo>
                  <a:pt x="352" y="77"/>
                  <a:pt x="353" y="97"/>
                  <a:pt x="335" y="117"/>
                </a:cubicBezTo>
                <a:cubicBezTo>
                  <a:pt x="318" y="137"/>
                  <a:pt x="285" y="161"/>
                  <a:pt x="356" y="177"/>
                </a:cubicBezTo>
                <a:cubicBezTo>
                  <a:pt x="359" y="178"/>
                  <a:pt x="362" y="178"/>
                  <a:pt x="365" y="178"/>
                </a:cubicBezTo>
                <a:cubicBezTo>
                  <a:pt x="542" y="178"/>
                  <a:pt x="542" y="178"/>
                  <a:pt x="542" y="178"/>
                </a:cubicBezTo>
                <a:cubicBezTo>
                  <a:pt x="542" y="364"/>
                  <a:pt x="542" y="364"/>
                  <a:pt x="542" y="364"/>
                </a:cubicBezTo>
                <a:cubicBezTo>
                  <a:pt x="542" y="367"/>
                  <a:pt x="542" y="371"/>
                  <a:pt x="543" y="374"/>
                </a:cubicBezTo>
                <a:cubicBezTo>
                  <a:pt x="549" y="398"/>
                  <a:pt x="557" y="424"/>
                  <a:pt x="578" y="424"/>
                </a:cubicBezTo>
                <a:cubicBezTo>
                  <a:pt x="590" y="424"/>
                  <a:pt x="600" y="415"/>
                  <a:pt x="610" y="406"/>
                </a:cubicBezTo>
                <a:cubicBezTo>
                  <a:pt x="612" y="403"/>
                  <a:pt x="615" y="401"/>
                  <a:pt x="617" y="399"/>
                </a:cubicBezTo>
                <a:cubicBezTo>
                  <a:pt x="633" y="386"/>
                  <a:pt x="648" y="385"/>
                  <a:pt x="651" y="385"/>
                </a:cubicBezTo>
                <a:cubicBezTo>
                  <a:pt x="652" y="385"/>
                  <a:pt x="652" y="385"/>
                  <a:pt x="652" y="385"/>
                </a:cubicBezTo>
                <a:cubicBezTo>
                  <a:pt x="690" y="385"/>
                  <a:pt x="720" y="416"/>
                  <a:pt x="720" y="453"/>
                </a:cubicBezTo>
                <a:close/>
              </a:path>
            </a:pathLst>
          </a:cu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solidFill>
                <a:schemeClr val="lt1"/>
              </a:solidFill>
              <a:latin typeface="微软雅黑" pitchFamily="34" charset="-122"/>
            </a:endParaRPr>
          </a:p>
        </p:txBody>
      </p:sp>
      <p:cxnSp>
        <p:nvCxnSpPr>
          <p:cNvPr id="45" name="직선 연결선 250"/>
          <p:cNvCxnSpPr/>
          <p:nvPr/>
        </p:nvCxnSpPr>
        <p:spPr>
          <a:xfrm>
            <a:off x="5640455" y="2753800"/>
            <a:ext cx="326442"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46" name="직선 연결선 250"/>
          <p:cNvCxnSpPr/>
          <p:nvPr/>
        </p:nvCxnSpPr>
        <p:spPr>
          <a:xfrm>
            <a:off x="5712034" y="5021957"/>
            <a:ext cx="1192353"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47" name="직선 연결선 250"/>
          <p:cNvCxnSpPr/>
          <p:nvPr/>
        </p:nvCxnSpPr>
        <p:spPr>
          <a:xfrm flipH="1">
            <a:off x="8714849" y="1784274"/>
            <a:ext cx="1426763"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48" name="직선 연결선 250"/>
          <p:cNvCxnSpPr/>
          <p:nvPr/>
        </p:nvCxnSpPr>
        <p:spPr>
          <a:xfrm flipH="1">
            <a:off x="9687982" y="4055735"/>
            <a:ext cx="453630"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sp>
        <p:nvSpPr>
          <p:cNvPr id="49" name="Text Placeholder 8"/>
          <p:cNvSpPr txBox="1"/>
          <p:nvPr/>
        </p:nvSpPr>
        <p:spPr>
          <a:xfrm>
            <a:off x="482551" y="2181281"/>
            <a:ext cx="3101892" cy="3405900"/>
          </a:xfrm>
          <a:prstGeom prst="rect">
            <a:avLst/>
          </a:prstGeom>
        </p:spPr>
        <p:txBody>
          <a:bodyPr vert="horz"/>
          <a:lstStyle>
            <a:lvl1pPr marL="0" indent="0" algn="l" defTabSz="457200" rtl="0" eaLnBrk="1" latinLnBrk="0" hangingPunct="1">
              <a:lnSpc>
                <a:spcPct val="120000"/>
              </a:lnSpc>
              <a:spcBef>
                <a:spcPct val="20000"/>
              </a:spcBef>
              <a:buFont typeface="Arial" panose="020B0604020202020204"/>
              <a:buNone/>
              <a:defRPr sz="800" kern="1200" baseline="0">
                <a:solidFill>
                  <a:schemeClr val="bg1">
                    <a:lumMod val="50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algn="just">
              <a:lnSpc>
                <a:spcPct val="130000"/>
              </a:lnSpc>
            </a:pPr>
            <a:r>
              <a:rPr lang="zh-CN" altLang="en-US" sz="1600" dirty="0">
                <a:solidFill>
                  <a:srgbClr val="414455"/>
                </a:solidFill>
                <a:latin typeface="微软雅黑" pitchFamily="34" charset="-122"/>
                <a:ea typeface="微软雅黑" pitchFamily="34" charset="-122"/>
              </a:rPr>
              <a:t>点击添加文字内容点击添加文字内容点击添加文字内容</a:t>
            </a:r>
            <a:endParaRPr lang="en-US" altLang="zh-CN" sz="1600" dirty="0">
              <a:solidFill>
                <a:srgbClr val="414455"/>
              </a:solidFill>
              <a:latin typeface="微软雅黑" pitchFamily="34" charset="-122"/>
              <a:ea typeface="微软雅黑" pitchFamily="34" charset="-122"/>
            </a:endParaRPr>
          </a:p>
          <a:p>
            <a:pPr algn="just">
              <a:lnSpc>
                <a:spcPct val="130000"/>
              </a:lnSpc>
            </a:pPr>
            <a:r>
              <a:rPr lang="zh-CN" altLang="en-US" sz="1600" dirty="0">
                <a:solidFill>
                  <a:srgbClr val="414455"/>
                </a:solidFill>
                <a:latin typeface="微软雅黑" pitchFamily="34" charset="-122"/>
                <a:ea typeface="微软雅黑" pitchFamily="34" charset="-122"/>
              </a:rPr>
              <a:t>点击添加文字内容点击添加文字内容点击添加文字内容</a:t>
            </a:r>
            <a:endParaRPr lang="en-US" altLang="zh-CN" sz="1600" dirty="0">
              <a:solidFill>
                <a:srgbClr val="414455"/>
              </a:solidFill>
              <a:latin typeface="微软雅黑" pitchFamily="34" charset="-122"/>
              <a:ea typeface="微软雅黑" pitchFamily="34" charset="-122"/>
            </a:endParaRPr>
          </a:p>
          <a:p>
            <a:pPr algn="just">
              <a:lnSpc>
                <a:spcPct val="130000"/>
              </a:lnSpc>
            </a:pPr>
            <a:r>
              <a:rPr lang="zh-CN" altLang="en-US" sz="1600" dirty="0">
                <a:solidFill>
                  <a:srgbClr val="414455"/>
                </a:solidFill>
                <a:latin typeface="微软雅黑" pitchFamily="34" charset="-122"/>
                <a:ea typeface="微软雅黑" pitchFamily="34" charset="-122"/>
              </a:rPr>
              <a:t>点击添加文字内容点击添加文字内容点击添加文字内容</a:t>
            </a:r>
            <a:endParaRPr lang="en-US" altLang="zh-CN" sz="1600" dirty="0">
              <a:solidFill>
                <a:srgbClr val="414455"/>
              </a:solidFill>
              <a:latin typeface="微软雅黑" pitchFamily="34" charset="-122"/>
              <a:ea typeface="微软雅黑" pitchFamily="34" charset="-122"/>
            </a:endParaRPr>
          </a:p>
          <a:p>
            <a:pPr algn="just">
              <a:lnSpc>
                <a:spcPct val="130000"/>
              </a:lnSpc>
            </a:pPr>
            <a:r>
              <a:rPr lang="zh-CN" altLang="en-US" sz="1600" dirty="0">
                <a:solidFill>
                  <a:srgbClr val="414455"/>
                </a:solidFill>
                <a:latin typeface="微软雅黑" pitchFamily="34" charset="-122"/>
                <a:ea typeface="微软雅黑" pitchFamily="34" charset="-122"/>
              </a:rPr>
              <a:t>点击添加文字内容点击添加文字内容点击添加文字</a:t>
            </a:r>
            <a:r>
              <a:rPr lang="zh-CN" altLang="en-US" sz="1600" dirty="0" smtClean="0">
                <a:solidFill>
                  <a:srgbClr val="414455"/>
                </a:solidFill>
                <a:latin typeface="微软雅黑" pitchFamily="34" charset="-122"/>
                <a:ea typeface="微软雅黑" pitchFamily="34" charset="-122"/>
              </a:rPr>
              <a:t>内容</a:t>
            </a:r>
            <a:endParaRPr lang="en-US" sz="1600" dirty="0">
              <a:solidFill>
                <a:srgbClr val="414455"/>
              </a:solidFill>
              <a:latin typeface="微软雅黑" pitchFamily="34" charset="-122"/>
              <a:ea typeface="微软雅黑" pitchFamily="34" charset="-122"/>
            </a:endParaRPr>
          </a:p>
        </p:txBody>
      </p:sp>
      <p:cxnSp>
        <p:nvCxnSpPr>
          <p:cNvPr id="50" name="Straight Connector 59"/>
          <p:cNvCxnSpPr/>
          <p:nvPr/>
        </p:nvCxnSpPr>
        <p:spPr>
          <a:xfrm flipV="1">
            <a:off x="4005832" y="1472308"/>
            <a:ext cx="0" cy="4483417"/>
          </a:xfrm>
          <a:prstGeom prst="line">
            <a:avLst/>
          </a:prstGeom>
          <a:ln w="3175">
            <a:solidFill>
              <a:srgbClr val="414455"/>
            </a:solidFill>
          </a:ln>
        </p:spPr>
        <p:style>
          <a:lnRef idx="1">
            <a:schemeClr val="dk1"/>
          </a:lnRef>
          <a:fillRef idx="0">
            <a:schemeClr val="dk1"/>
          </a:fillRef>
          <a:effectRef idx="0">
            <a:schemeClr val="dk1"/>
          </a:effectRef>
          <a:fontRef idx="minor">
            <a:schemeClr val="tx1"/>
          </a:fontRef>
        </p:style>
      </p:cxnSp>
      <p:sp>
        <p:nvSpPr>
          <p:cNvPr id="51" name="矩形 10"/>
          <p:cNvSpPr>
            <a:spLocks noChangeArrowheads="1"/>
          </p:cNvSpPr>
          <p:nvPr/>
        </p:nvSpPr>
        <p:spPr bwMode="auto">
          <a:xfrm>
            <a:off x="4346486" y="2511512"/>
            <a:ext cx="1415772" cy="830997"/>
          </a:xfrm>
          <a:prstGeom prst="rect">
            <a:avLst/>
          </a:prstGeom>
          <a:noFill/>
          <a:ln w="9525">
            <a:noFill/>
            <a:miter lim="800000"/>
          </a:ln>
        </p:spPr>
        <p:txBody>
          <a:bodyPr wrap="none">
            <a:spAutoFit/>
          </a:bodyPr>
          <a:lstStyle/>
          <a:p>
            <a:r>
              <a:rPr lang="zh-CN" altLang="en-US" dirty="0">
                <a:solidFill>
                  <a:srgbClr val="414455"/>
                </a:solidFill>
                <a:latin typeface="微软雅黑" pitchFamily="34" charset="-122"/>
                <a:ea typeface="微软雅黑" pitchFamily="34" charset="-122"/>
              </a:rPr>
              <a:t>点击此处</a:t>
            </a:r>
            <a:endParaRPr lang="en-US" altLang="zh-CN" dirty="0">
              <a:solidFill>
                <a:srgbClr val="414455"/>
              </a:solidFill>
              <a:latin typeface="微软雅黑" pitchFamily="34" charset="-122"/>
              <a:ea typeface="微软雅黑" pitchFamily="34" charset="-122"/>
            </a:endParaRPr>
          </a:p>
          <a:p>
            <a:r>
              <a:rPr lang="zh-CN" altLang="en-US" dirty="0">
                <a:solidFill>
                  <a:srgbClr val="414455"/>
                </a:solidFill>
                <a:latin typeface="微软雅黑" pitchFamily="34" charset="-122"/>
                <a:ea typeface="微软雅黑" pitchFamily="34" charset="-122"/>
              </a:rPr>
              <a:t>添加内容</a:t>
            </a:r>
            <a:endParaRPr lang="zh-CN" altLang="en-US" dirty="0">
              <a:solidFill>
                <a:srgbClr val="414455"/>
              </a:solidFill>
              <a:latin typeface="微软雅黑" pitchFamily="34" charset="-122"/>
              <a:ea typeface="微软雅黑" pitchFamily="34" charset="-122"/>
            </a:endParaRPr>
          </a:p>
        </p:txBody>
      </p:sp>
      <p:sp>
        <p:nvSpPr>
          <p:cNvPr id="52" name="矩形 10"/>
          <p:cNvSpPr>
            <a:spLocks noChangeArrowheads="1"/>
          </p:cNvSpPr>
          <p:nvPr/>
        </p:nvSpPr>
        <p:spPr bwMode="auto">
          <a:xfrm>
            <a:off x="10295342" y="1528364"/>
            <a:ext cx="1415772" cy="830997"/>
          </a:xfrm>
          <a:prstGeom prst="rect">
            <a:avLst/>
          </a:prstGeom>
          <a:noFill/>
          <a:ln w="9525">
            <a:noFill/>
            <a:miter lim="800000"/>
          </a:ln>
        </p:spPr>
        <p:txBody>
          <a:bodyPr wrap="none">
            <a:spAutoFit/>
          </a:bodyPr>
          <a:lstStyle/>
          <a:p>
            <a:r>
              <a:rPr lang="zh-CN" altLang="en-US" dirty="0">
                <a:solidFill>
                  <a:srgbClr val="414455"/>
                </a:solidFill>
                <a:latin typeface="微软雅黑" pitchFamily="34" charset="-122"/>
                <a:ea typeface="微软雅黑" pitchFamily="34" charset="-122"/>
              </a:rPr>
              <a:t>点击此处</a:t>
            </a:r>
            <a:endParaRPr lang="en-US" altLang="zh-CN" dirty="0">
              <a:solidFill>
                <a:srgbClr val="414455"/>
              </a:solidFill>
              <a:latin typeface="微软雅黑" pitchFamily="34" charset="-122"/>
              <a:ea typeface="微软雅黑" pitchFamily="34" charset="-122"/>
            </a:endParaRPr>
          </a:p>
          <a:p>
            <a:r>
              <a:rPr lang="zh-CN" altLang="en-US" dirty="0">
                <a:solidFill>
                  <a:srgbClr val="414455"/>
                </a:solidFill>
                <a:latin typeface="微软雅黑" pitchFamily="34" charset="-122"/>
                <a:ea typeface="微软雅黑" pitchFamily="34" charset="-122"/>
              </a:rPr>
              <a:t>添加内容</a:t>
            </a:r>
            <a:endParaRPr lang="zh-CN" altLang="en-US" dirty="0">
              <a:solidFill>
                <a:srgbClr val="414455"/>
              </a:solidFill>
              <a:latin typeface="微软雅黑" pitchFamily="34" charset="-122"/>
              <a:ea typeface="微软雅黑" pitchFamily="34" charset="-122"/>
            </a:endParaRPr>
          </a:p>
        </p:txBody>
      </p:sp>
      <p:sp>
        <p:nvSpPr>
          <p:cNvPr id="53" name="矩形 10"/>
          <p:cNvSpPr>
            <a:spLocks noChangeArrowheads="1"/>
          </p:cNvSpPr>
          <p:nvPr/>
        </p:nvSpPr>
        <p:spPr bwMode="auto">
          <a:xfrm>
            <a:off x="4423169" y="4656784"/>
            <a:ext cx="1415772" cy="830997"/>
          </a:xfrm>
          <a:prstGeom prst="rect">
            <a:avLst/>
          </a:prstGeom>
          <a:noFill/>
          <a:ln w="9525">
            <a:noFill/>
            <a:miter lim="800000"/>
          </a:ln>
        </p:spPr>
        <p:txBody>
          <a:bodyPr wrap="none">
            <a:spAutoFit/>
          </a:bodyPr>
          <a:lstStyle/>
          <a:p>
            <a:r>
              <a:rPr lang="zh-CN" altLang="en-US" dirty="0">
                <a:solidFill>
                  <a:srgbClr val="414455"/>
                </a:solidFill>
                <a:latin typeface="微软雅黑" pitchFamily="34" charset="-122"/>
                <a:ea typeface="微软雅黑" pitchFamily="34" charset="-122"/>
              </a:rPr>
              <a:t>点击此处</a:t>
            </a:r>
            <a:endParaRPr lang="en-US" altLang="zh-CN" dirty="0">
              <a:solidFill>
                <a:srgbClr val="414455"/>
              </a:solidFill>
              <a:latin typeface="微软雅黑" pitchFamily="34" charset="-122"/>
              <a:ea typeface="微软雅黑" pitchFamily="34" charset="-122"/>
            </a:endParaRPr>
          </a:p>
          <a:p>
            <a:r>
              <a:rPr lang="zh-CN" altLang="en-US" dirty="0">
                <a:solidFill>
                  <a:srgbClr val="414455"/>
                </a:solidFill>
                <a:latin typeface="微软雅黑" pitchFamily="34" charset="-122"/>
                <a:ea typeface="微软雅黑" pitchFamily="34" charset="-122"/>
              </a:rPr>
              <a:t>添加内容</a:t>
            </a:r>
            <a:endParaRPr lang="zh-CN" altLang="en-US" dirty="0">
              <a:solidFill>
                <a:srgbClr val="414455"/>
              </a:solidFill>
              <a:latin typeface="微软雅黑" pitchFamily="34" charset="-122"/>
              <a:ea typeface="微软雅黑" pitchFamily="34" charset="-122"/>
            </a:endParaRPr>
          </a:p>
        </p:txBody>
      </p:sp>
      <p:sp>
        <p:nvSpPr>
          <p:cNvPr id="54" name="矩形 10"/>
          <p:cNvSpPr>
            <a:spLocks noChangeArrowheads="1"/>
          </p:cNvSpPr>
          <p:nvPr/>
        </p:nvSpPr>
        <p:spPr bwMode="auto">
          <a:xfrm>
            <a:off x="10363087" y="3797347"/>
            <a:ext cx="1415772" cy="830997"/>
          </a:xfrm>
          <a:prstGeom prst="rect">
            <a:avLst/>
          </a:prstGeom>
          <a:noFill/>
          <a:ln w="9525">
            <a:noFill/>
            <a:miter lim="800000"/>
          </a:ln>
        </p:spPr>
        <p:txBody>
          <a:bodyPr wrap="none">
            <a:spAutoFit/>
          </a:bodyPr>
          <a:lstStyle/>
          <a:p>
            <a:r>
              <a:rPr lang="zh-CN" altLang="en-US" dirty="0">
                <a:solidFill>
                  <a:srgbClr val="414455"/>
                </a:solidFill>
                <a:latin typeface="微软雅黑" pitchFamily="34" charset="-122"/>
                <a:ea typeface="微软雅黑" pitchFamily="34" charset="-122"/>
              </a:rPr>
              <a:t>点击此处</a:t>
            </a:r>
            <a:endParaRPr lang="en-US" altLang="zh-CN" dirty="0">
              <a:solidFill>
                <a:srgbClr val="414455"/>
              </a:solidFill>
              <a:latin typeface="微软雅黑" pitchFamily="34" charset="-122"/>
              <a:ea typeface="微软雅黑" pitchFamily="34" charset="-122"/>
            </a:endParaRPr>
          </a:p>
          <a:p>
            <a:r>
              <a:rPr lang="zh-CN" altLang="en-US" dirty="0">
                <a:solidFill>
                  <a:srgbClr val="414455"/>
                </a:solidFill>
                <a:latin typeface="微软雅黑" pitchFamily="34" charset="-122"/>
                <a:ea typeface="微软雅黑" pitchFamily="34" charset="-122"/>
              </a:rPr>
              <a:t>添加内容</a:t>
            </a:r>
            <a:endParaRPr lang="zh-CN" altLang="en-US" dirty="0">
              <a:solidFill>
                <a:srgbClr val="414455"/>
              </a:solidFill>
              <a:latin typeface="微软雅黑" pitchFamily="34" charset="-122"/>
              <a:ea typeface="微软雅黑" pitchFamily="34" charset="-122"/>
            </a:endParaRPr>
          </a:p>
        </p:txBody>
      </p:sp>
      <p:sp>
        <p:nvSpPr>
          <p:cNvPr id="17"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7"/>
                                        </p:tgtEl>
                                        <p:attrNameLst>
                                          <p:attrName>ppt_y</p:attrName>
                                        </p:attrNameLst>
                                      </p:cBhvr>
                                      <p:tavLst>
                                        <p:tav tm="0">
                                          <p:val>
                                            <p:strVal val="#ppt_y"/>
                                          </p:val>
                                        </p:tav>
                                        <p:tav tm="100000">
                                          <p:val>
                                            <p:strVal val="#ppt_y"/>
                                          </p:val>
                                        </p:tav>
                                      </p:tavLst>
                                    </p:anim>
                                    <p:anim calcmode="lin" valueType="num">
                                      <p:cBhvr>
                                        <p:cTn id="9"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7"/>
                                        </p:tgtEl>
                                      </p:cBhvr>
                                    </p:animEffect>
                                  </p:childTnLst>
                                </p:cTn>
                              </p:par>
                            </p:childTnLst>
                          </p:cTn>
                        </p:par>
                        <p:par>
                          <p:cTn id="12" fill="hold">
                            <p:stCondLst>
                              <p:cond delay="850"/>
                            </p:stCondLst>
                            <p:childTnLst>
                              <p:par>
                                <p:cTn id="13" presetID="49" presetClass="entr" presetSubtype="0" decel="100000"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p:cTn id="15" dur="500" fill="hold"/>
                                        <p:tgtEl>
                                          <p:spTgt spid="41"/>
                                        </p:tgtEl>
                                        <p:attrNameLst>
                                          <p:attrName>ppt_w</p:attrName>
                                        </p:attrNameLst>
                                      </p:cBhvr>
                                      <p:tavLst>
                                        <p:tav tm="0">
                                          <p:val>
                                            <p:fltVal val="0"/>
                                          </p:val>
                                        </p:tav>
                                        <p:tav tm="100000">
                                          <p:val>
                                            <p:strVal val="#ppt_w"/>
                                          </p:val>
                                        </p:tav>
                                      </p:tavLst>
                                    </p:anim>
                                    <p:anim calcmode="lin" valueType="num">
                                      <p:cBhvr>
                                        <p:cTn id="16" dur="500" fill="hold"/>
                                        <p:tgtEl>
                                          <p:spTgt spid="41"/>
                                        </p:tgtEl>
                                        <p:attrNameLst>
                                          <p:attrName>ppt_h</p:attrName>
                                        </p:attrNameLst>
                                      </p:cBhvr>
                                      <p:tavLst>
                                        <p:tav tm="0">
                                          <p:val>
                                            <p:fltVal val="0"/>
                                          </p:val>
                                        </p:tav>
                                        <p:tav tm="100000">
                                          <p:val>
                                            <p:strVal val="#ppt_h"/>
                                          </p:val>
                                        </p:tav>
                                      </p:tavLst>
                                    </p:anim>
                                    <p:anim calcmode="lin" valueType="num">
                                      <p:cBhvr>
                                        <p:cTn id="17" dur="500" fill="hold"/>
                                        <p:tgtEl>
                                          <p:spTgt spid="41"/>
                                        </p:tgtEl>
                                        <p:attrNameLst>
                                          <p:attrName>style.rotation</p:attrName>
                                        </p:attrNameLst>
                                      </p:cBhvr>
                                      <p:tavLst>
                                        <p:tav tm="0">
                                          <p:val>
                                            <p:fltVal val="360"/>
                                          </p:val>
                                        </p:tav>
                                        <p:tav tm="100000">
                                          <p:val>
                                            <p:fltVal val="0"/>
                                          </p:val>
                                        </p:tav>
                                      </p:tavLst>
                                    </p:anim>
                                    <p:animEffect transition="in" filter="fade">
                                      <p:cBhvr>
                                        <p:cTn id="18" dur="500"/>
                                        <p:tgtEl>
                                          <p:spTgt spid="41"/>
                                        </p:tgtEl>
                                      </p:cBhvr>
                                    </p:animEffect>
                                  </p:childTnLst>
                                </p:cTn>
                              </p:par>
                            </p:childTnLst>
                          </p:cTn>
                        </p:par>
                        <p:par>
                          <p:cTn id="19" fill="hold">
                            <p:stCondLst>
                              <p:cond delay="1350"/>
                            </p:stCondLst>
                            <p:childTnLst>
                              <p:par>
                                <p:cTn id="20" presetID="22" presetClass="entr" presetSubtype="8" fill="hold" nodeType="after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wipe(left)">
                                      <p:cBhvr>
                                        <p:cTn id="22" dur="500"/>
                                        <p:tgtEl>
                                          <p:spTgt spid="47"/>
                                        </p:tgtEl>
                                      </p:cBhvr>
                                    </p:animEffect>
                                  </p:childTnLst>
                                </p:cTn>
                              </p:par>
                            </p:childTnLst>
                          </p:cTn>
                        </p:par>
                        <p:par>
                          <p:cTn id="23" fill="hold">
                            <p:stCondLst>
                              <p:cond delay="1850"/>
                            </p:stCondLst>
                            <p:childTnLst>
                              <p:par>
                                <p:cTn id="24" presetID="22" presetClass="entr" presetSubtype="4" fill="hold" grpId="0" nodeType="afterEffect">
                                  <p:stCondLst>
                                    <p:cond delay="0"/>
                                  </p:stCondLst>
                                  <p:childTnLst>
                                    <p:set>
                                      <p:cBhvr>
                                        <p:cTn id="25" dur="1" fill="hold">
                                          <p:stCondLst>
                                            <p:cond delay="0"/>
                                          </p:stCondLst>
                                        </p:cTn>
                                        <p:tgtEl>
                                          <p:spTgt spid="52"/>
                                        </p:tgtEl>
                                        <p:attrNameLst>
                                          <p:attrName>style.visibility</p:attrName>
                                        </p:attrNameLst>
                                      </p:cBhvr>
                                      <p:to>
                                        <p:strVal val="visible"/>
                                      </p:to>
                                    </p:set>
                                    <p:animEffect transition="in" filter="wipe(down)">
                                      <p:cBhvr>
                                        <p:cTn id="26" dur="500"/>
                                        <p:tgtEl>
                                          <p:spTgt spid="52"/>
                                        </p:tgtEl>
                                      </p:cBhvr>
                                    </p:animEffect>
                                  </p:childTnLst>
                                </p:cTn>
                              </p:par>
                            </p:childTnLst>
                          </p:cTn>
                        </p:par>
                        <p:par>
                          <p:cTn id="27" fill="hold">
                            <p:stCondLst>
                              <p:cond delay="2350"/>
                            </p:stCondLst>
                            <p:childTnLst>
                              <p:par>
                                <p:cTn id="28" presetID="49" presetClass="entr" presetSubtype="0" decel="100000" fill="hold" grpId="0" nodeType="afterEffect">
                                  <p:stCondLst>
                                    <p:cond delay="0"/>
                                  </p:stCondLst>
                                  <p:childTnLst>
                                    <p:set>
                                      <p:cBhvr>
                                        <p:cTn id="29" dur="1" fill="hold">
                                          <p:stCondLst>
                                            <p:cond delay="0"/>
                                          </p:stCondLst>
                                        </p:cTn>
                                        <p:tgtEl>
                                          <p:spTgt spid="44"/>
                                        </p:tgtEl>
                                        <p:attrNameLst>
                                          <p:attrName>style.visibility</p:attrName>
                                        </p:attrNameLst>
                                      </p:cBhvr>
                                      <p:to>
                                        <p:strVal val="visible"/>
                                      </p:to>
                                    </p:set>
                                    <p:anim calcmode="lin" valueType="num">
                                      <p:cBhvr>
                                        <p:cTn id="30" dur="500" fill="hold"/>
                                        <p:tgtEl>
                                          <p:spTgt spid="44"/>
                                        </p:tgtEl>
                                        <p:attrNameLst>
                                          <p:attrName>ppt_w</p:attrName>
                                        </p:attrNameLst>
                                      </p:cBhvr>
                                      <p:tavLst>
                                        <p:tav tm="0">
                                          <p:val>
                                            <p:fltVal val="0"/>
                                          </p:val>
                                        </p:tav>
                                        <p:tav tm="100000">
                                          <p:val>
                                            <p:strVal val="#ppt_w"/>
                                          </p:val>
                                        </p:tav>
                                      </p:tavLst>
                                    </p:anim>
                                    <p:anim calcmode="lin" valueType="num">
                                      <p:cBhvr>
                                        <p:cTn id="31" dur="500" fill="hold"/>
                                        <p:tgtEl>
                                          <p:spTgt spid="44"/>
                                        </p:tgtEl>
                                        <p:attrNameLst>
                                          <p:attrName>ppt_h</p:attrName>
                                        </p:attrNameLst>
                                      </p:cBhvr>
                                      <p:tavLst>
                                        <p:tav tm="0">
                                          <p:val>
                                            <p:fltVal val="0"/>
                                          </p:val>
                                        </p:tav>
                                        <p:tav tm="100000">
                                          <p:val>
                                            <p:strVal val="#ppt_h"/>
                                          </p:val>
                                        </p:tav>
                                      </p:tavLst>
                                    </p:anim>
                                    <p:anim calcmode="lin" valueType="num">
                                      <p:cBhvr>
                                        <p:cTn id="32" dur="500" fill="hold"/>
                                        <p:tgtEl>
                                          <p:spTgt spid="44"/>
                                        </p:tgtEl>
                                        <p:attrNameLst>
                                          <p:attrName>style.rotation</p:attrName>
                                        </p:attrNameLst>
                                      </p:cBhvr>
                                      <p:tavLst>
                                        <p:tav tm="0">
                                          <p:val>
                                            <p:fltVal val="360"/>
                                          </p:val>
                                        </p:tav>
                                        <p:tav tm="100000">
                                          <p:val>
                                            <p:fltVal val="0"/>
                                          </p:val>
                                        </p:tav>
                                      </p:tavLst>
                                    </p:anim>
                                    <p:animEffect transition="in" filter="fade">
                                      <p:cBhvr>
                                        <p:cTn id="33" dur="500"/>
                                        <p:tgtEl>
                                          <p:spTgt spid="44"/>
                                        </p:tgtEl>
                                      </p:cBhvr>
                                    </p:animEffect>
                                  </p:childTnLst>
                                </p:cTn>
                              </p:par>
                            </p:childTnLst>
                          </p:cTn>
                        </p:par>
                        <p:par>
                          <p:cTn id="34" fill="hold">
                            <p:stCondLst>
                              <p:cond delay="2850"/>
                            </p:stCondLst>
                            <p:childTnLst>
                              <p:par>
                                <p:cTn id="35" presetID="22" presetClass="entr" presetSubtype="2" fill="hold" nodeType="after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wipe(right)">
                                      <p:cBhvr>
                                        <p:cTn id="37" dur="500"/>
                                        <p:tgtEl>
                                          <p:spTgt spid="45"/>
                                        </p:tgtEl>
                                      </p:cBhvr>
                                    </p:animEffect>
                                  </p:childTnLst>
                                </p:cTn>
                              </p:par>
                            </p:childTnLst>
                          </p:cTn>
                        </p:par>
                        <p:par>
                          <p:cTn id="38" fill="hold">
                            <p:stCondLst>
                              <p:cond delay="3350"/>
                            </p:stCondLst>
                            <p:childTnLst>
                              <p:par>
                                <p:cTn id="39" presetID="22" presetClass="entr" presetSubtype="8" fill="hold" grpId="0" nodeType="afterEffect">
                                  <p:stCondLst>
                                    <p:cond delay="0"/>
                                  </p:stCondLst>
                                  <p:childTnLst>
                                    <p:set>
                                      <p:cBhvr>
                                        <p:cTn id="40" dur="1" fill="hold">
                                          <p:stCondLst>
                                            <p:cond delay="0"/>
                                          </p:stCondLst>
                                        </p:cTn>
                                        <p:tgtEl>
                                          <p:spTgt spid="51"/>
                                        </p:tgtEl>
                                        <p:attrNameLst>
                                          <p:attrName>style.visibility</p:attrName>
                                        </p:attrNameLst>
                                      </p:cBhvr>
                                      <p:to>
                                        <p:strVal val="visible"/>
                                      </p:to>
                                    </p:set>
                                    <p:animEffect transition="in" filter="wipe(left)">
                                      <p:cBhvr>
                                        <p:cTn id="41" dur="500"/>
                                        <p:tgtEl>
                                          <p:spTgt spid="51"/>
                                        </p:tgtEl>
                                      </p:cBhvr>
                                    </p:animEffect>
                                  </p:childTnLst>
                                </p:cTn>
                              </p:par>
                            </p:childTnLst>
                          </p:cTn>
                        </p:par>
                        <p:par>
                          <p:cTn id="42" fill="hold">
                            <p:stCondLst>
                              <p:cond delay="3850"/>
                            </p:stCondLst>
                            <p:childTnLst>
                              <p:par>
                                <p:cTn id="43" presetID="49" presetClass="entr" presetSubtype="0" decel="100000" fill="hold" grpId="0" nodeType="afterEffect">
                                  <p:stCondLst>
                                    <p:cond delay="0"/>
                                  </p:stCondLst>
                                  <p:childTnLst>
                                    <p:set>
                                      <p:cBhvr>
                                        <p:cTn id="44" dur="1" fill="hold">
                                          <p:stCondLst>
                                            <p:cond delay="0"/>
                                          </p:stCondLst>
                                        </p:cTn>
                                        <p:tgtEl>
                                          <p:spTgt spid="43"/>
                                        </p:tgtEl>
                                        <p:attrNameLst>
                                          <p:attrName>style.visibility</p:attrName>
                                        </p:attrNameLst>
                                      </p:cBhvr>
                                      <p:to>
                                        <p:strVal val="visible"/>
                                      </p:to>
                                    </p:set>
                                    <p:anim calcmode="lin" valueType="num">
                                      <p:cBhvr>
                                        <p:cTn id="45" dur="500" fill="hold"/>
                                        <p:tgtEl>
                                          <p:spTgt spid="43"/>
                                        </p:tgtEl>
                                        <p:attrNameLst>
                                          <p:attrName>ppt_w</p:attrName>
                                        </p:attrNameLst>
                                      </p:cBhvr>
                                      <p:tavLst>
                                        <p:tav tm="0">
                                          <p:val>
                                            <p:fltVal val="0"/>
                                          </p:val>
                                        </p:tav>
                                        <p:tav tm="100000">
                                          <p:val>
                                            <p:strVal val="#ppt_w"/>
                                          </p:val>
                                        </p:tav>
                                      </p:tavLst>
                                    </p:anim>
                                    <p:anim calcmode="lin" valueType="num">
                                      <p:cBhvr>
                                        <p:cTn id="46" dur="500" fill="hold"/>
                                        <p:tgtEl>
                                          <p:spTgt spid="43"/>
                                        </p:tgtEl>
                                        <p:attrNameLst>
                                          <p:attrName>ppt_h</p:attrName>
                                        </p:attrNameLst>
                                      </p:cBhvr>
                                      <p:tavLst>
                                        <p:tav tm="0">
                                          <p:val>
                                            <p:fltVal val="0"/>
                                          </p:val>
                                        </p:tav>
                                        <p:tav tm="100000">
                                          <p:val>
                                            <p:strVal val="#ppt_h"/>
                                          </p:val>
                                        </p:tav>
                                      </p:tavLst>
                                    </p:anim>
                                    <p:anim calcmode="lin" valueType="num">
                                      <p:cBhvr>
                                        <p:cTn id="47" dur="500" fill="hold"/>
                                        <p:tgtEl>
                                          <p:spTgt spid="43"/>
                                        </p:tgtEl>
                                        <p:attrNameLst>
                                          <p:attrName>style.rotation</p:attrName>
                                        </p:attrNameLst>
                                      </p:cBhvr>
                                      <p:tavLst>
                                        <p:tav tm="0">
                                          <p:val>
                                            <p:fltVal val="360"/>
                                          </p:val>
                                        </p:tav>
                                        <p:tav tm="100000">
                                          <p:val>
                                            <p:fltVal val="0"/>
                                          </p:val>
                                        </p:tav>
                                      </p:tavLst>
                                    </p:anim>
                                    <p:animEffect transition="in" filter="fade">
                                      <p:cBhvr>
                                        <p:cTn id="48" dur="500"/>
                                        <p:tgtEl>
                                          <p:spTgt spid="43"/>
                                        </p:tgtEl>
                                      </p:cBhvr>
                                    </p:animEffect>
                                  </p:childTnLst>
                                </p:cTn>
                              </p:par>
                            </p:childTnLst>
                          </p:cTn>
                        </p:par>
                        <p:par>
                          <p:cTn id="49" fill="hold">
                            <p:stCondLst>
                              <p:cond delay="4350"/>
                            </p:stCondLst>
                            <p:childTnLst>
                              <p:par>
                                <p:cTn id="50" presetID="22" presetClass="entr" presetSubtype="2" fill="hold" nodeType="afterEffect">
                                  <p:stCondLst>
                                    <p:cond delay="0"/>
                                  </p:stCondLst>
                                  <p:childTnLst>
                                    <p:set>
                                      <p:cBhvr>
                                        <p:cTn id="51" dur="1" fill="hold">
                                          <p:stCondLst>
                                            <p:cond delay="0"/>
                                          </p:stCondLst>
                                        </p:cTn>
                                        <p:tgtEl>
                                          <p:spTgt spid="46"/>
                                        </p:tgtEl>
                                        <p:attrNameLst>
                                          <p:attrName>style.visibility</p:attrName>
                                        </p:attrNameLst>
                                      </p:cBhvr>
                                      <p:to>
                                        <p:strVal val="visible"/>
                                      </p:to>
                                    </p:set>
                                    <p:animEffect transition="in" filter="wipe(right)">
                                      <p:cBhvr>
                                        <p:cTn id="52" dur="500"/>
                                        <p:tgtEl>
                                          <p:spTgt spid="46"/>
                                        </p:tgtEl>
                                      </p:cBhvr>
                                    </p:animEffect>
                                  </p:childTnLst>
                                </p:cTn>
                              </p:par>
                            </p:childTnLst>
                          </p:cTn>
                        </p:par>
                        <p:par>
                          <p:cTn id="53" fill="hold">
                            <p:stCondLst>
                              <p:cond delay="4850"/>
                            </p:stCondLst>
                            <p:childTnLst>
                              <p:par>
                                <p:cTn id="54" presetID="22" presetClass="entr" presetSubtype="4" fill="hold" grpId="0" nodeType="afterEffect">
                                  <p:stCondLst>
                                    <p:cond delay="0"/>
                                  </p:stCondLst>
                                  <p:childTnLst>
                                    <p:set>
                                      <p:cBhvr>
                                        <p:cTn id="55" dur="1" fill="hold">
                                          <p:stCondLst>
                                            <p:cond delay="0"/>
                                          </p:stCondLst>
                                        </p:cTn>
                                        <p:tgtEl>
                                          <p:spTgt spid="53"/>
                                        </p:tgtEl>
                                        <p:attrNameLst>
                                          <p:attrName>style.visibility</p:attrName>
                                        </p:attrNameLst>
                                      </p:cBhvr>
                                      <p:to>
                                        <p:strVal val="visible"/>
                                      </p:to>
                                    </p:set>
                                    <p:animEffect transition="in" filter="wipe(down)">
                                      <p:cBhvr>
                                        <p:cTn id="56" dur="500"/>
                                        <p:tgtEl>
                                          <p:spTgt spid="53"/>
                                        </p:tgtEl>
                                      </p:cBhvr>
                                    </p:animEffect>
                                  </p:childTnLst>
                                </p:cTn>
                              </p:par>
                            </p:childTnLst>
                          </p:cTn>
                        </p:par>
                        <p:par>
                          <p:cTn id="57" fill="hold">
                            <p:stCondLst>
                              <p:cond delay="5350"/>
                            </p:stCondLst>
                            <p:childTnLst>
                              <p:par>
                                <p:cTn id="58" presetID="49" presetClass="entr" presetSubtype="0" decel="100000" fill="hold" grpId="0" nodeType="afterEffect">
                                  <p:stCondLst>
                                    <p:cond delay="0"/>
                                  </p:stCondLst>
                                  <p:childTnLst>
                                    <p:set>
                                      <p:cBhvr>
                                        <p:cTn id="59" dur="1" fill="hold">
                                          <p:stCondLst>
                                            <p:cond delay="0"/>
                                          </p:stCondLst>
                                        </p:cTn>
                                        <p:tgtEl>
                                          <p:spTgt spid="42"/>
                                        </p:tgtEl>
                                        <p:attrNameLst>
                                          <p:attrName>style.visibility</p:attrName>
                                        </p:attrNameLst>
                                      </p:cBhvr>
                                      <p:to>
                                        <p:strVal val="visible"/>
                                      </p:to>
                                    </p:set>
                                    <p:anim calcmode="lin" valueType="num">
                                      <p:cBhvr>
                                        <p:cTn id="60" dur="500" fill="hold"/>
                                        <p:tgtEl>
                                          <p:spTgt spid="42"/>
                                        </p:tgtEl>
                                        <p:attrNameLst>
                                          <p:attrName>ppt_w</p:attrName>
                                        </p:attrNameLst>
                                      </p:cBhvr>
                                      <p:tavLst>
                                        <p:tav tm="0">
                                          <p:val>
                                            <p:fltVal val="0"/>
                                          </p:val>
                                        </p:tav>
                                        <p:tav tm="100000">
                                          <p:val>
                                            <p:strVal val="#ppt_w"/>
                                          </p:val>
                                        </p:tav>
                                      </p:tavLst>
                                    </p:anim>
                                    <p:anim calcmode="lin" valueType="num">
                                      <p:cBhvr>
                                        <p:cTn id="61" dur="500" fill="hold"/>
                                        <p:tgtEl>
                                          <p:spTgt spid="42"/>
                                        </p:tgtEl>
                                        <p:attrNameLst>
                                          <p:attrName>ppt_h</p:attrName>
                                        </p:attrNameLst>
                                      </p:cBhvr>
                                      <p:tavLst>
                                        <p:tav tm="0">
                                          <p:val>
                                            <p:fltVal val="0"/>
                                          </p:val>
                                        </p:tav>
                                        <p:tav tm="100000">
                                          <p:val>
                                            <p:strVal val="#ppt_h"/>
                                          </p:val>
                                        </p:tav>
                                      </p:tavLst>
                                    </p:anim>
                                    <p:anim calcmode="lin" valueType="num">
                                      <p:cBhvr>
                                        <p:cTn id="62" dur="500" fill="hold"/>
                                        <p:tgtEl>
                                          <p:spTgt spid="42"/>
                                        </p:tgtEl>
                                        <p:attrNameLst>
                                          <p:attrName>style.rotation</p:attrName>
                                        </p:attrNameLst>
                                      </p:cBhvr>
                                      <p:tavLst>
                                        <p:tav tm="0">
                                          <p:val>
                                            <p:fltVal val="360"/>
                                          </p:val>
                                        </p:tav>
                                        <p:tav tm="100000">
                                          <p:val>
                                            <p:fltVal val="0"/>
                                          </p:val>
                                        </p:tav>
                                      </p:tavLst>
                                    </p:anim>
                                    <p:animEffect transition="in" filter="fade">
                                      <p:cBhvr>
                                        <p:cTn id="63" dur="500"/>
                                        <p:tgtEl>
                                          <p:spTgt spid="42"/>
                                        </p:tgtEl>
                                      </p:cBhvr>
                                    </p:animEffect>
                                  </p:childTnLst>
                                </p:cTn>
                              </p:par>
                            </p:childTnLst>
                          </p:cTn>
                        </p:par>
                        <p:par>
                          <p:cTn id="64" fill="hold">
                            <p:stCondLst>
                              <p:cond delay="5850"/>
                            </p:stCondLst>
                            <p:childTnLst>
                              <p:par>
                                <p:cTn id="65" presetID="22" presetClass="entr" presetSubtype="8" fill="hold" nodeType="afterEffect">
                                  <p:stCondLst>
                                    <p:cond delay="0"/>
                                  </p:stCondLst>
                                  <p:childTnLst>
                                    <p:set>
                                      <p:cBhvr>
                                        <p:cTn id="66" dur="1" fill="hold">
                                          <p:stCondLst>
                                            <p:cond delay="0"/>
                                          </p:stCondLst>
                                        </p:cTn>
                                        <p:tgtEl>
                                          <p:spTgt spid="48"/>
                                        </p:tgtEl>
                                        <p:attrNameLst>
                                          <p:attrName>style.visibility</p:attrName>
                                        </p:attrNameLst>
                                      </p:cBhvr>
                                      <p:to>
                                        <p:strVal val="visible"/>
                                      </p:to>
                                    </p:set>
                                    <p:animEffect transition="in" filter="wipe(left)">
                                      <p:cBhvr>
                                        <p:cTn id="67" dur="500"/>
                                        <p:tgtEl>
                                          <p:spTgt spid="48"/>
                                        </p:tgtEl>
                                      </p:cBhvr>
                                    </p:animEffect>
                                  </p:childTnLst>
                                </p:cTn>
                              </p:par>
                            </p:childTnLst>
                          </p:cTn>
                        </p:par>
                        <p:par>
                          <p:cTn id="68" fill="hold">
                            <p:stCondLst>
                              <p:cond delay="6350"/>
                            </p:stCondLst>
                            <p:childTnLst>
                              <p:par>
                                <p:cTn id="69" presetID="22" presetClass="entr" presetSubtype="8" fill="hold" grpId="0" nodeType="afterEffect">
                                  <p:stCondLst>
                                    <p:cond delay="0"/>
                                  </p:stCondLst>
                                  <p:childTnLst>
                                    <p:set>
                                      <p:cBhvr>
                                        <p:cTn id="70" dur="1" fill="hold">
                                          <p:stCondLst>
                                            <p:cond delay="0"/>
                                          </p:stCondLst>
                                        </p:cTn>
                                        <p:tgtEl>
                                          <p:spTgt spid="54"/>
                                        </p:tgtEl>
                                        <p:attrNameLst>
                                          <p:attrName>style.visibility</p:attrName>
                                        </p:attrNameLst>
                                      </p:cBhvr>
                                      <p:to>
                                        <p:strVal val="visible"/>
                                      </p:to>
                                    </p:set>
                                    <p:animEffect transition="in" filter="wipe(left)">
                                      <p:cBhvr>
                                        <p:cTn id="71" dur="500"/>
                                        <p:tgtEl>
                                          <p:spTgt spid="54"/>
                                        </p:tgtEl>
                                      </p:cBhvr>
                                    </p:animEffect>
                                  </p:childTnLst>
                                </p:cTn>
                              </p:par>
                            </p:childTnLst>
                          </p:cTn>
                        </p:par>
                        <p:par>
                          <p:cTn id="72" fill="hold">
                            <p:stCondLst>
                              <p:cond delay="6850"/>
                            </p:stCondLst>
                            <p:childTnLst>
                              <p:par>
                                <p:cTn id="73" presetID="22" presetClass="entr" presetSubtype="1" fill="hold" nodeType="afterEffect">
                                  <p:stCondLst>
                                    <p:cond delay="0"/>
                                  </p:stCondLst>
                                  <p:childTnLst>
                                    <p:set>
                                      <p:cBhvr>
                                        <p:cTn id="74" dur="1" fill="hold">
                                          <p:stCondLst>
                                            <p:cond delay="0"/>
                                          </p:stCondLst>
                                        </p:cTn>
                                        <p:tgtEl>
                                          <p:spTgt spid="50"/>
                                        </p:tgtEl>
                                        <p:attrNameLst>
                                          <p:attrName>style.visibility</p:attrName>
                                        </p:attrNameLst>
                                      </p:cBhvr>
                                      <p:to>
                                        <p:strVal val="visible"/>
                                      </p:to>
                                    </p:set>
                                    <p:animEffect transition="in" filter="wipe(up)">
                                      <p:cBhvr>
                                        <p:cTn id="75" dur="500"/>
                                        <p:tgtEl>
                                          <p:spTgt spid="50"/>
                                        </p:tgtEl>
                                      </p:cBhvr>
                                    </p:animEffect>
                                  </p:childTnLst>
                                </p:cTn>
                              </p:par>
                            </p:childTnLst>
                          </p:cTn>
                        </p:par>
                        <p:par>
                          <p:cTn id="76" fill="hold">
                            <p:stCondLst>
                              <p:cond delay="7350"/>
                            </p:stCondLst>
                            <p:childTnLst>
                              <p:par>
                                <p:cTn id="77" presetID="22" presetClass="entr" presetSubtype="1" fill="hold" grpId="0" nodeType="after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wipe(up)">
                                      <p:cBhvr>
                                        <p:cTn id="7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3" grpId="0" animBg="1"/>
      <p:bldP spid="44" grpId="0" animBg="1"/>
      <p:bldP spid="49" grpId="0"/>
      <p:bldP spid="51" grpId="0"/>
      <p:bldP spid="52" grpId="0"/>
      <p:bldP spid="53" grpId="0"/>
      <p:bldP spid="54" grpId="0"/>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右箭头 3"/>
          <p:cNvSpPr>
            <a:spLocks noChangeArrowheads="1"/>
          </p:cNvSpPr>
          <p:nvPr/>
        </p:nvSpPr>
        <p:spPr bwMode="auto">
          <a:xfrm>
            <a:off x="3566341" y="2094571"/>
            <a:ext cx="4747259" cy="526115"/>
          </a:xfrm>
          <a:prstGeom prst="rightArrow">
            <a:avLst>
              <a:gd name="adj1" fmla="val 50000"/>
              <a:gd name="adj2" fmla="val 50092"/>
            </a:avLst>
          </a:prstGeom>
          <a:solidFill>
            <a:srgbClr val="005DA2"/>
          </a:solidFill>
          <a:ln>
            <a:noFill/>
          </a:ln>
          <a:effectLst>
            <a:outerShdw dist="38100" algn="l" rotWithShape="0">
              <a:srgbClr val="000000">
                <a:alpha val="39999"/>
              </a:srgbClr>
            </a:outerShdw>
          </a:effectLst>
        </p:spPr>
        <p:txBody>
          <a:bodyPr lIns="128296" tIns="64146" rIns="128296" bIns="64146" anchor="ctr"/>
          <a:lstStyle/>
          <a:p>
            <a:pPr>
              <a:lnSpc>
                <a:spcPct val="120000"/>
              </a:lnSpc>
              <a:defRPr/>
            </a:pPr>
            <a:endParaRPr lang="zh-CN" altLang="en-US" sz="2500" b="1" kern="0" dirty="0">
              <a:solidFill>
                <a:sysClr val="window" lastClr="FFFFFF"/>
              </a:solidFill>
              <a:latin typeface="微软雅黑" pitchFamily="34" charset="-122"/>
              <a:ea typeface="微软雅黑" pitchFamily="34" charset="-122"/>
            </a:endParaRPr>
          </a:p>
        </p:txBody>
      </p:sp>
      <p:sp>
        <p:nvSpPr>
          <p:cNvPr id="5" name="右箭头 4"/>
          <p:cNvSpPr>
            <a:spLocks noChangeArrowheads="1"/>
          </p:cNvSpPr>
          <p:nvPr/>
        </p:nvSpPr>
        <p:spPr bwMode="auto">
          <a:xfrm flipH="1">
            <a:off x="3741426" y="2883741"/>
            <a:ext cx="4915696" cy="523867"/>
          </a:xfrm>
          <a:prstGeom prst="rightArrow">
            <a:avLst>
              <a:gd name="adj1" fmla="val 50000"/>
              <a:gd name="adj2" fmla="val 50064"/>
            </a:avLst>
          </a:prstGeom>
          <a:solidFill>
            <a:srgbClr val="005DA2"/>
          </a:solidFill>
          <a:ln>
            <a:noFill/>
          </a:ln>
          <a:effectLst>
            <a:outerShdw dist="38100" algn="l" rotWithShape="0">
              <a:srgbClr val="000000">
                <a:alpha val="39999"/>
              </a:srgbClr>
            </a:outerShdw>
          </a:effectLst>
        </p:spPr>
        <p:txBody>
          <a:bodyPr lIns="128296" tIns="64146" rIns="128296" bIns="64146" anchor="ctr"/>
          <a:lstStyle/>
          <a:p>
            <a:pPr>
              <a:lnSpc>
                <a:spcPct val="120000"/>
              </a:lnSpc>
              <a:defRPr/>
            </a:pPr>
            <a:endParaRPr lang="zh-CN" altLang="en-US" sz="2500" b="1" kern="0" dirty="0">
              <a:solidFill>
                <a:sysClr val="window" lastClr="FFFFFF"/>
              </a:solidFill>
              <a:latin typeface="微软雅黑" pitchFamily="34" charset="-122"/>
              <a:ea typeface="微软雅黑" pitchFamily="34" charset="-122"/>
            </a:endParaRPr>
          </a:p>
        </p:txBody>
      </p:sp>
      <p:sp>
        <p:nvSpPr>
          <p:cNvPr id="6" name="椭圆 5"/>
          <p:cNvSpPr>
            <a:spLocks noChangeArrowheads="1"/>
          </p:cNvSpPr>
          <p:nvPr/>
        </p:nvSpPr>
        <p:spPr bwMode="auto">
          <a:xfrm>
            <a:off x="1239250" y="1438053"/>
            <a:ext cx="2502175" cy="2538389"/>
          </a:xfrm>
          <a:prstGeom prst="ellipse">
            <a:avLst/>
          </a:prstGeom>
          <a:solidFill>
            <a:srgbClr val="005DA2"/>
          </a:solidFill>
          <a:ln>
            <a:noFill/>
          </a:ln>
          <a:effectLst>
            <a:outerShdw dist="38100" algn="l" rotWithShape="0">
              <a:srgbClr val="000000">
                <a:alpha val="39999"/>
              </a:srgbClr>
            </a:outerShdw>
          </a:effectLst>
        </p:spPr>
        <p:txBody>
          <a:bodyPr lIns="128296" tIns="64146" rIns="128296" bIns="64146" anchor="ctr"/>
          <a:lstStyle/>
          <a:p>
            <a:pPr>
              <a:lnSpc>
                <a:spcPct val="120000"/>
              </a:lnSpc>
              <a:defRPr/>
            </a:pPr>
            <a:r>
              <a:rPr lang="zh-CN" altLang="en-US" sz="2500" kern="0" dirty="0">
                <a:solidFill>
                  <a:srgbClr val="FFFFFF"/>
                </a:solidFill>
                <a:latin typeface="微软雅黑" pitchFamily="34" charset="-122"/>
                <a:ea typeface="微软雅黑" pitchFamily="34" charset="-122"/>
              </a:rPr>
              <a:t>  </a:t>
            </a:r>
            <a:r>
              <a:rPr lang="zh-CN" altLang="en-US" sz="2500" kern="0" dirty="0" smtClean="0">
                <a:solidFill>
                  <a:srgbClr val="FFFFFF"/>
                </a:solidFill>
                <a:latin typeface="微软雅黑" pitchFamily="34" charset="-122"/>
                <a:ea typeface="微软雅黑" pitchFamily="34" charset="-122"/>
              </a:rPr>
              <a:t>添加内容</a:t>
            </a:r>
            <a:endParaRPr lang="zh-CN" altLang="en-US" sz="2500" kern="0" dirty="0">
              <a:solidFill>
                <a:srgbClr val="FFFFFF"/>
              </a:solidFill>
              <a:latin typeface="微软雅黑" pitchFamily="34" charset="-122"/>
              <a:ea typeface="微软雅黑" pitchFamily="34" charset="-122"/>
            </a:endParaRPr>
          </a:p>
        </p:txBody>
      </p:sp>
      <p:sp>
        <p:nvSpPr>
          <p:cNvPr id="7" name="椭圆 6"/>
          <p:cNvSpPr>
            <a:spLocks noChangeArrowheads="1"/>
          </p:cNvSpPr>
          <p:nvPr/>
        </p:nvSpPr>
        <p:spPr bwMode="auto">
          <a:xfrm>
            <a:off x="8397819" y="1438053"/>
            <a:ext cx="2504390" cy="2538389"/>
          </a:xfrm>
          <a:prstGeom prst="ellipse">
            <a:avLst/>
          </a:prstGeom>
          <a:solidFill>
            <a:srgbClr val="005DA2"/>
          </a:solidFill>
          <a:ln>
            <a:noFill/>
          </a:ln>
          <a:effectLst>
            <a:outerShdw dist="38100" algn="l" rotWithShape="0">
              <a:srgbClr val="000000">
                <a:alpha val="39999"/>
              </a:srgbClr>
            </a:outerShdw>
          </a:effectLst>
        </p:spPr>
        <p:txBody>
          <a:bodyPr lIns="128296" tIns="64146" rIns="128296" bIns="64146" anchor="ctr"/>
          <a:lstStyle/>
          <a:p>
            <a:pPr>
              <a:lnSpc>
                <a:spcPct val="120000"/>
              </a:lnSpc>
              <a:defRPr/>
            </a:pPr>
            <a:r>
              <a:rPr lang="zh-CN" altLang="en-US" sz="2500" kern="0" dirty="0">
                <a:solidFill>
                  <a:srgbClr val="FFFFFF"/>
                </a:solidFill>
                <a:latin typeface="微软雅黑" pitchFamily="34" charset="-122"/>
                <a:ea typeface="微软雅黑" pitchFamily="34" charset="-122"/>
              </a:rPr>
              <a:t>  </a:t>
            </a:r>
            <a:r>
              <a:rPr lang="zh-CN" altLang="en-US" sz="2500" kern="0" dirty="0" smtClean="0">
                <a:solidFill>
                  <a:srgbClr val="FFFFFF"/>
                </a:solidFill>
                <a:latin typeface="微软雅黑" pitchFamily="34" charset="-122"/>
                <a:ea typeface="微软雅黑" pitchFamily="34" charset="-122"/>
              </a:rPr>
              <a:t>添加内容</a:t>
            </a:r>
            <a:endParaRPr lang="zh-CN" altLang="en-US" sz="2500" kern="0" dirty="0">
              <a:solidFill>
                <a:srgbClr val="FFFFFF"/>
              </a:solidFill>
              <a:latin typeface="微软雅黑" pitchFamily="34" charset="-122"/>
              <a:ea typeface="微软雅黑" pitchFamily="34" charset="-122"/>
            </a:endParaRPr>
          </a:p>
        </p:txBody>
      </p:sp>
      <p:sp>
        <p:nvSpPr>
          <p:cNvPr id="8" name="矩形 7"/>
          <p:cNvSpPr/>
          <p:nvPr/>
        </p:nvSpPr>
        <p:spPr>
          <a:xfrm>
            <a:off x="4904971" y="1921448"/>
            <a:ext cx="1983566" cy="1661533"/>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sx="97000" sy="97000" algn="ctr" rotWithShape="0">
              <a:srgbClr val="000000">
                <a:alpha val="40000"/>
              </a:srgbClr>
            </a:outerShdw>
          </a:effectLst>
        </p:spPr>
        <p:txBody>
          <a:bodyPr lIns="128296" tIns="64146" rIns="128296" bIns="64146" anchor="ctr"/>
          <a:lstStyle/>
          <a:p>
            <a:pPr>
              <a:lnSpc>
                <a:spcPct val="120000"/>
              </a:lnSpc>
              <a:defRPr/>
            </a:pPr>
            <a:r>
              <a:rPr lang="zh-CN" altLang="en-US" kern="0" dirty="0">
                <a:solidFill>
                  <a:srgbClr val="414455"/>
                </a:solidFill>
                <a:latin typeface="微软雅黑" pitchFamily="34" charset="-122"/>
                <a:ea typeface="微软雅黑" pitchFamily="34" charset="-122"/>
              </a:rPr>
              <a:t>   </a:t>
            </a:r>
            <a:r>
              <a:rPr lang="zh-CN" altLang="en-US" kern="0" dirty="0" smtClean="0">
                <a:solidFill>
                  <a:srgbClr val="414455"/>
                </a:solidFill>
                <a:latin typeface="微软雅黑" pitchFamily="34" charset="-122"/>
                <a:ea typeface="微软雅黑" pitchFamily="34" charset="-122"/>
              </a:rPr>
              <a:t>添加内容</a:t>
            </a:r>
            <a:endParaRPr lang="zh-CN" altLang="en-US" kern="0" dirty="0">
              <a:solidFill>
                <a:srgbClr val="414455"/>
              </a:solidFill>
              <a:latin typeface="微软雅黑" pitchFamily="34" charset="-122"/>
              <a:ea typeface="微软雅黑" pitchFamily="34" charset="-122"/>
            </a:endParaRPr>
          </a:p>
        </p:txBody>
      </p:sp>
      <p:sp>
        <p:nvSpPr>
          <p:cNvPr id="9" name="下箭头 8"/>
          <p:cNvSpPr>
            <a:spLocks noChangeArrowheads="1"/>
          </p:cNvSpPr>
          <p:nvPr/>
        </p:nvSpPr>
        <p:spPr bwMode="auto">
          <a:xfrm>
            <a:off x="5370387" y="4028154"/>
            <a:ext cx="1123653" cy="786922"/>
          </a:xfrm>
          <a:prstGeom prst="downArrow">
            <a:avLst>
              <a:gd name="adj1" fmla="val 50000"/>
              <a:gd name="adj2" fmla="val 50000"/>
            </a:avLst>
          </a:prstGeom>
          <a:solidFill>
            <a:schemeClr val="accent6"/>
          </a:solidFill>
          <a:ln>
            <a:noFill/>
          </a:ln>
          <a:effectLst>
            <a:outerShdw dist="38100" algn="l" rotWithShape="0">
              <a:srgbClr val="000000">
                <a:alpha val="39999"/>
              </a:srgbClr>
            </a:outerShdw>
          </a:effectLst>
        </p:spPr>
        <p:txBody>
          <a:bodyPr lIns="128296" tIns="64146" rIns="128296" bIns="64146" anchor="ctr"/>
          <a:lstStyle/>
          <a:p>
            <a:pPr>
              <a:lnSpc>
                <a:spcPct val="120000"/>
              </a:lnSpc>
              <a:defRPr/>
            </a:pPr>
            <a:endParaRPr lang="zh-CN" altLang="en-US" sz="2500" b="1" kern="0" dirty="0">
              <a:solidFill>
                <a:sysClr val="window" lastClr="FFFFFF"/>
              </a:solidFill>
              <a:latin typeface="微软雅黑" pitchFamily="34" charset="-122"/>
              <a:ea typeface="微软雅黑" pitchFamily="34" charset="-122"/>
            </a:endParaRPr>
          </a:p>
        </p:txBody>
      </p:sp>
      <p:sp>
        <p:nvSpPr>
          <p:cNvPr id="10" name="TextBox 9"/>
          <p:cNvSpPr txBox="1"/>
          <p:nvPr/>
        </p:nvSpPr>
        <p:spPr bwMode="auto">
          <a:xfrm>
            <a:off x="1379055" y="4243995"/>
            <a:ext cx="2070000" cy="1764657"/>
          </a:xfrm>
          <a:prstGeom prst="rect">
            <a:avLst/>
          </a:prstGeom>
          <a:noFill/>
        </p:spPr>
        <p:txBody>
          <a:bodyPr lIns="128296" tIns="64146" rIns="128296" bIns="64146">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endParaRPr lang="zh-CN" altLang="en-US" sz="1600" dirty="0">
              <a:solidFill>
                <a:schemeClr val="tx1">
                  <a:lumMod val="75000"/>
                  <a:lumOff val="25000"/>
                </a:schemeClr>
              </a:solidFill>
              <a:latin typeface="微软雅黑" pitchFamily="34" charset="-122"/>
              <a:ea typeface="微软雅黑" pitchFamily="34" charset="-122"/>
            </a:endParaRPr>
          </a:p>
        </p:txBody>
      </p:sp>
      <p:sp>
        <p:nvSpPr>
          <p:cNvPr id="11" name="TextBox 10"/>
          <p:cNvSpPr txBox="1"/>
          <p:nvPr/>
        </p:nvSpPr>
        <p:spPr bwMode="auto">
          <a:xfrm>
            <a:off x="8615192" y="4329433"/>
            <a:ext cx="2072217" cy="1764657"/>
          </a:xfrm>
          <a:prstGeom prst="rect">
            <a:avLst/>
          </a:prstGeom>
          <a:noFill/>
        </p:spPr>
        <p:txBody>
          <a:bodyPr lIns="128296" tIns="64146" rIns="128296" bIns="64146">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endParaRPr lang="zh-CN" altLang="en-US" sz="1600" dirty="0">
              <a:solidFill>
                <a:schemeClr val="tx1">
                  <a:lumMod val="75000"/>
                  <a:lumOff val="25000"/>
                </a:schemeClr>
              </a:solidFill>
              <a:latin typeface="微软雅黑" pitchFamily="34" charset="-122"/>
              <a:ea typeface="微软雅黑" pitchFamily="34" charset="-122"/>
            </a:endParaRPr>
          </a:p>
        </p:txBody>
      </p:sp>
      <p:sp>
        <p:nvSpPr>
          <p:cNvPr id="12" name="TextBox 19"/>
          <p:cNvSpPr txBox="1">
            <a:spLocks noChangeArrowheads="1"/>
          </p:cNvSpPr>
          <p:nvPr/>
        </p:nvSpPr>
        <p:spPr bwMode="auto">
          <a:xfrm>
            <a:off x="5296322" y="5071389"/>
            <a:ext cx="1571338" cy="905142"/>
          </a:xfrm>
          <a:prstGeom prst="rect">
            <a:avLst/>
          </a:prstGeom>
          <a:noFill/>
          <a:ln>
            <a:noFill/>
          </a:ln>
        </p:spPr>
        <p:txBody>
          <a:bodyPr lIns="128296" tIns="64146" rIns="128296" bIns="64146">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hangingPunct="1">
              <a:lnSpc>
                <a:spcPct val="120000"/>
              </a:lnSpc>
              <a:defRPr/>
            </a:pPr>
            <a:r>
              <a:rPr lang="zh-CN" altLang="en-US" sz="2100" kern="0" dirty="0">
                <a:solidFill>
                  <a:srgbClr val="4D4D4D"/>
                </a:solidFill>
                <a:latin typeface="微软雅黑" pitchFamily="34" charset="-122"/>
                <a:ea typeface="微软雅黑" pitchFamily="34" charset="-122"/>
              </a:rPr>
              <a:t>单击此处添加标题</a:t>
            </a:r>
            <a:endParaRPr lang="zh-CN" altLang="en-US" sz="2100" kern="0" dirty="0">
              <a:solidFill>
                <a:srgbClr val="4D4D4D"/>
              </a:solidFill>
              <a:latin typeface="微软雅黑" pitchFamily="34" charset="-122"/>
              <a:ea typeface="微软雅黑" pitchFamily="34" charset="-122"/>
            </a:endParaRPr>
          </a:p>
        </p:txBody>
      </p:sp>
      <p:sp>
        <p:nvSpPr>
          <p:cNvPr id="14"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4"/>
                                        </p:tgtEl>
                                        <p:attrNameLst>
                                          <p:attrName>ppt_y</p:attrName>
                                        </p:attrNameLst>
                                      </p:cBhvr>
                                      <p:tavLst>
                                        <p:tav tm="0">
                                          <p:val>
                                            <p:strVal val="#ppt_y"/>
                                          </p:val>
                                        </p:tav>
                                        <p:tav tm="100000">
                                          <p:val>
                                            <p:strVal val="#ppt_y"/>
                                          </p:val>
                                        </p:tav>
                                      </p:tavLst>
                                    </p:anim>
                                    <p:anim calcmode="lin" valueType="num">
                                      <p:cBhvr>
                                        <p:cTn id="9"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4"/>
                                        </p:tgtEl>
                                      </p:cBhvr>
                                    </p:animEffect>
                                  </p:childTnLst>
                                </p:cTn>
                              </p:par>
                            </p:childTnLst>
                          </p:cTn>
                        </p:par>
                        <p:par>
                          <p:cTn id="12" fill="hold">
                            <p:stCondLst>
                              <p:cond delay="850"/>
                            </p:stCondLst>
                            <p:childTnLst>
                              <p:par>
                                <p:cTn id="13" presetID="49" presetClass="entr" presetSubtype="0" decel="10000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 calcmode="lin" valueType="num">
                                      <p:cBhvr>
                                        <p:cTn id="17" dur="500" fill="hold"/>
                                        <p:tgtEl>
                                          <p:spTgt spid="6"/>
                                        </p:tgtEl>
                                        <p:attrNameLst>
                                          <p:attrName>style.rotation</p:attrName>
                                        </p:attrNameLst>
                                      </p:cBhvr>
                                      <p:tavLst>
                                        <p:tav tm="0">
                                          <p:val>
                                            <p:fltVal val="360"/>
                                          </p:val>
                                        </p:tav>
                                        <p:tav tm="100000">
                                          <p:val>
                                            <p:fltVal val="0"/>
                                          </p:val>
                                        </p:tav>
                                      </p:tavLst>
                                    </p:anim>
                                    <p:animEffect transition="in" filter="fade">
                                      <p:cBhvr>
                                        <p:cTn id="18" dur="500"/>
                                        <p:tgtEl>
                                          <p:spTgt spid="6"/>
                                        </p:tgtEl>
                                      </p:cBhvr>
                                    </p:animEffect>
                                  </p:childTnLst>
                                </p:cTn>
                              </p:par>
                              <p:par>
                                <p:cTn id="19" presetID="49" presetClass="entr" presetSubtype="0" decel="10000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 calcmode="lin" valueType="num">
                                      <p:cBhvr>
                                        <p:cTn id="23" dur="500" fill="hold"/>
                                        <p:tgtEl>
                                          <p:spTgt spid="7"/>
                                        </p:tgtEl>
                                        <p:attrNameLst>
                                          <p:attrName>style.rotation</p:attrName>
                                        </p:attrNameLst>
                                      </p:cBhvr>
                                      <p:tavLst>
                                        <p:tav tm="0">
                                          <p:val>
                                            <p:fltVal val="360"/>
                                          </p:val>
                                        </p:tav>
                                        <p:tav tm="100000">
                                          <p:val>
                                            <p:fltVal val="0"/>
                                          </p:val>
                                        </p:tav>
                                      </p:tavLst>
                                    </p:anim>
                                    <p:animEffect transition="in" filter="fade">
                                      <p:cBhvr>
                                        <p:cTn id="24" dur="500"/>
                                        <p:tgtEl>
                                          <p:spTgt spid="7"/>
                                        </p:tgtEl>
                                      </p:cBhvr>
                                    </p:animEffect>
                                  </p:childTnLst>
                                </p:cTn>
                              </p:par>
                            </p:childTnLst>
                          </p:cTn>
                        </p:par>
                        <p:par>
                          <p:cTn id="25" fill="hold">
                            <p:stCondLst>
                              <p:cond delay="1350"/>
                            </p:stCondLst>
                            <p:childTnLst>
                              <p:par>
                                <p:cTn id="26" presetID="12" presetClass="entr" presetSubtype="8"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slide(fromLeft)">
                                      <p:cBhvr>
                                        <p:cTn id="28" dur="500"/>
                                        <p:tgtEl>
                                          <p:spTgt spid="4"/>
                                        </p:tgtEl>
                                      </p:cBhvr>
                                    </p:animEffect>
                                  </p:childTnLst>
                                </p:cTn>
                              </p:par>
                              <p:par>
                                <p:cTn id="29" presetID="12" presetClass="entr" presetSubtype="2"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slide(fromRight)">
                                      <p:cBhvr>
                                        <p:cTn id="31" dur="500"/>
                                        <p:tgtEl>
                                          <p:spTgt spid="5"/>
                                        </p:tgtEl>
                                      </p:cBhvr>
                                    </p:animEffect>
                                  </p:childTnLst>
                                </p:cTn>
                              </p:par>
                            </p:childTnLst>
                          </p:cTn>
                        </p:par>
                        <p:par>
                          <p:cTn id="32" fill="hold">
                            <p:stCondLst>
                              <p:cond delay="1850"/>
                            </p:stCondLst>
                            <p:childTnLst>
                              <p:par>
                                <p:cTn id="33" presetID="17" presetClass="entr" presetSubtype="10"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strVal val="#ppt_h"/>
                                          </p:val>
                                        </p:tav>
                                        <p:tav tm="100000">
                                          <p:val>
                                            <p:strVal val="#ppt_h"/>
                                          </p:val>
                                        </p:tav>
                                      </p:tavLst>
                                    </p:anim>
                                  </p:childTnLst>
                                </p:cTn>
                              </p:par>
                            </p:childTnLst>
                          </p:cTn>
                        </p:par>
                        <p:par>
                          <p:cTn id="37" fill="hold">
                            <p:stCondLst>
                              <p:cond delay="2350"/>
                            </p:stCondLst>
                            <p:childTnLst>
                              <p:par>
                                <p:cTn id="38" presetID="47" presetClass="entr" presetSubtype="0"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1000"/>
                                        <p:tgtEl>
                                          <p:spTgt spid="9"/>
                                        </p:tgtEl>
                                      </p:cBhvr>
                                    </p:animEffect>
                                    <p:anim calcmode="lin" valueType="num">
                                      <p:cBhvr>
                                        <p:cTn id="41" dur="1000" fill="hold"/>
                                        <p:tgtEl>
                                          <p:spTgt spid="9"/>
                                        </p:tgtEl>
                                        <p:attrNameLst>
                                          <p:attrName>ppt_x</p:attrName>
                                        </p:attrNameLst>
                                      </p:cBhvr>
                                      <p:tavLst>
                                        <p:tav tm="0">
                                          <p:val>
                                            <p:strVal val="#ppt_x"/>
                                          </p:val>
                                        </p:tav>
                                        <p:tav tm="100000">
                                          <p:val>
                                            <p:strVal val="#ppt_x"/>
                                          </p:val>
                                        </p:tav>
                                      </p:tavLst>
                                    </p:anim>
                                    <p:anim calcmode="lin" valueType="num">
                                      <p:cBhvr>
                                        <p:cTn id="42" dur="1000" fill="hold"/>
                                        <p:tgtEl>
                                          <p:spTgt spid="9"/>
                                        </p:tgtEl>
                                        <p:attrNameLst>
                                          <p:attrName>ppt_y</p:attrName>
                                        </p:attrNameLst>
                                      </p:cBhvr>
                                      <p:tavLst>
                                        <p:tav tm="0">
                                          <p:val>
                                            <p:strVal val="#ppt_y-.1"/>
                                          </p:val>
                                        </p:tav>
                                        <p:tav tm="100000">
                                          <p:val>
                                            <p:strVal val="#ppt_y"/>
                                          </p:val>
                                        </p:tav>
                                      </p:tavLst>
                                    </p:anim>
                                  </p:childTnLst>
                                </p:cTn>
                              </p:par>
                            </p:childTnLst>
                          </p:cTn>
                        </p:par>
                        <p:par>
                          <p:cTn id="43" fill="hold">
                            <p:stCondLst>
                              <p:cond delay="3350"/>
                            </p:stCondLst>
                            <p:childTnLst>
                              <p:par>
                                <p:cTn id="44" presetID="8" presetClass="entr" presetSubtype="16" fill="hold" grpId="0"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diamond(in)">
                                      <p:cBhvr>
                                        <p:cTn id="46" dur="500"/>
                                        <p:tgtEl>
                                          <p:spTgt spid="12"/>
                                        </p:tgtEl>
                                      </p:cBhvr>
                                    </p:animEffect>
                                  </p:childTnLst>
                                </p:cTn>
                              </p:par>
                              <p:par>
                                <p:cTn id="47" presetID="8" presetClass="entr" presetSubtype="16" fill="hold" grpId="0" nodeType="with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diamond(in)">
                                      <p:cBhvr>
                                        <p:cTn id="49" dur="500"/>
                                        <p:tgtEl>
                                          <p:spTgt spid="10"/>
                                        </p:tgtEl>
                                      </p:cBhvr>
                                    </p:animEffect>
                                  </p:childTnLst>
                                </p:cTn>
                              </p:par>
                              <p:par>
                                <p:cTn id="50" presetID="8" presetClass="entr" presetSubtype="16"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diamond(in)">
                                      <p:cBhvr>
                                        <p:cTn id="5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p:bldP spid="11" grpId="0"/>
      <p:bldP spid="12"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6079880" y="0"/>
            <a:ext cx="6116707" cy="68595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5972871" y="2393718"/>
            <a:ext cx="2822231" cy="458529"/>
            <a:chOff x="5969725" y="1801451"/>
            <a:chExt cx="2821578" cy="458423"/>
          </a:xfrm>
        </p:grpSpPr>
        <p:sp>
          <p:nvSpPr>
            <p:cNvPr id="10" name="矩形 9"/>
            <p:cNvSpPr/>
            <p:nvPr/>
          </p:nvSpPr>
          <p:spPr>
            <a:xfrm>
              <a:off x="5969726" y="1801451"/>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5969725" y="1801451"/>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972871" y="2990792"/>
            <a:ext cx="2822231" cy="459960"/>
            <a:chOff x="5969725" y="2398387"/>
            <a:chExt cx="2821578" cy="459854"/>
          </a:xfrm>
        </p:grpSpPr>
        <p:sp>
          <p:nvSpPr>
            <p:cNvPr id="13" name="矩形 12"/>
            <p:cNvSpPr/>
            <p:nvPr/>
          </p:nvSpPr>
          <p:spPr>
            <a:xfrm>
              <a:off x="5969726" y="2398387"/>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5969725" y="239981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5972871" y="3564552"/>
            <a:ext cx="2822231" cy="466165"/>
            <a:chOff x="5969725" y="2972014"/>
            <a:chExt cx="2821578" cy="466057"/>
          </a:xfrm>
        </p:grpSpPr>
        <p:sp>
          <p:nvSpPr>
            <p:cNvPr id="16" name="矩形 15"/>
            <p:cNvSpPr/>
            <p:nvPr/>
          </p:nvSpPr>
          <p:spPr>
            <a:xfrm>
              <a:off x="5969726" y="2979648"/>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5969725" y="2972014"/>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840426" y="1937795"/>
            <a:ext cx="2448839" cy="244883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标题 4"/>
          <p:cNvSpPr txBox="1"/>
          <p:nvPr/>
        </p:nvSpPr>
        <p:spPr>
          <a:xfrm>
            <a:off x="1893344" y="3652900"/>
            <a:ext cx="2376814" cy="473594"/>
          </a:xfrm>
          <a:prstGeom prst="rect">
            <a:avLst/>
          </a:prstGeom>
        </p:spPr>
        <p:txBody>
          <a:bodyPr vert="horz" lIns="91461" tIns="45731" rIns="91461" bIns="45731"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FCB00F"/>
                </a:solidFill>
                <a:latin typeface="微软雅黑" pitchFamily="34" charset="-122"/>
                <a:ea typeface="微软雅黑" pitchFamily="34" charset="-122"/>
              </a:rPr>
              <a:t>第五章</a:t>
            </a:r>
            <a:endParaRPr lang="zh-CN" altLang="en-US" sz="2400" b="1" dirty="0">
              <a:solidFill>
                <a:srgbClr val="FCB00F"/>
              </a:solidFill>
              <a:latin typeface="微软雅黑" pitchFamily="34" charset="-122"/>
              <a:ea typeface="微软雅黑" pitchFamily="34" charset="-122"/>
            </a:endParaRPr>
          </a:p>
        </p:txBody>
      </p:sp>
      <p:sp>
        <p:nvSpPr>
          <p:cNvPr id="30" name="椭圆 29"/>
          <p:cNvSpPr/>
          <p:nvPr/>
        </p:nvSpPr>
        <p:spPr>
          <a:xfrm>
            <a:off x="1944207" y="2041575"/>
            <a:ext cx="2241280" cy="2241280"/>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2" name="组合 31"/>
          <p:cNvGrpSpPr/>
          <p:nvPr/>
        </p:nvGrpSpPr>
        <p:grpSpPr>
          <a:xfrm>
            <a:off x="6159146" y="2429726"/>
            <a:ext cx="2031795" cy="1648789"/>
            <a:chOff x="6155957" y="1837451"/>
            <a:chExt cx="2031325" cy="1648407"/>
          </a:xfrm>
        </p:grpSpPr>
        <p:sp>
          <p:nvSpPr>
            <p:cNvPr id="33" name="矩形 32"/>
            <p:cNvSpPr/>
            <p:nvPr/>
          </p:nvSpPr>
          <p:spPr>
            <a:xfrm>
              <a:off x="6155957" y="1837451"/>
              <a:ext cx="2031325"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案例对比分析</a:t>
              </a:r>
              <a:endParaRPr lang="en-US" altLang="zh-CN" b="1" dirty="0">
                <a:solidFill>
                  <a:srgbClr val="202A36"/>
                </a:solidFill>
                <a:latin typeface="微软雅黑" pitchFamily="34" charset="-122"/>
                <a:ea typeface="微软雅黑" pitchFamily="34" charset="-122"/>
              </a:endParaRPr>
            </a:p>
          </p:txBody>
        </p:sp>
        <p:sp>
          <p:nvSpPr>
            <p:cNvPr id="34" name="矩形 33"/>
            <p:cNvSpPr/>
            <p:nvPr/>
          </p:nvSpPr>
          <p:spPr>
            <a:xfrm>
              <a:off x="6155957" y="2442932"/>
              <a:ext cx="2031325"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问题评估相关</a:t>
              </a:r>
              <a:endParaRPr lang="en-US" altLang="zh-CN" b="1" dirty="0">
                <a:solidFill>
                  <a:srgbClr val="202A36"/>
                </a:solidFill>
                <a:latin typeface="微软雅黑" pitchFamily="34" charset="-122"/>
                <a:ea typeface="微软雅黑" pitchFamily="34" charset="-122"/>
              </a:endParaRPr>
            </a:p>
          </p:txBody>
        </p:sp>
        <p:sp>
          <p:nvSpPr>
            <p:cNvPr id="35" name="矩形 34"/>
            <p:cNvSpPr/>
            <p:nvPr/>
          </p:nvSpPr>
          <p:spPr>
            <a:xfrm>
              <a:off x="6155957" y="3024193"/>
              <a:ext cx="800219"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对策</a:t>
              </a:r>
              <a:endParaRPr lang="zh-CN" altLang="en-US" b="1" dirty="0">
                <a:solidFill>
                  <a:srgbClr val="202A36"/>
                </a:solidFill>
                <a:latin typeface="微软雅黑" pitchFamily="34" charset="-122"/>
                <a:ea typeface="微软雅黑" pitchFamily="34" charset="-122"/>
              </a:endParaRPr>
            </a:p>
          </p:txBody>
        </p:sp>
      </p:grpSp>
      <p:sp>
        <p:nvSpPr>
          <p:cNvPr id="36" name="文本框 35"/>
          <p:cNvSpPr txBox="1"/>
          <p:nvPr/>
        </p:nvSpPr>
        <p:spPr>
          <a:xfrm>
            <a:off x="1794015" y="4726892"/>
            <a:ext cx="2647491" cy="831189"/>
          </a:xfrm>
          <a:prstGeom prst="rect">
            <a:avLst/>
          </a:prstGeom>
          <a:noFill/>
        </p:spPr>
        <p:txBody>
          <a:bodyPr wrap="none" rtlCol="0">
            <a:spAutoFit/>
          </a:bodyPr>
          <a:lstStyle/>
          <a:p>
            <a:pPr algn="ctr"/>
            <a:r>
              <a:rPr lang="zh-CN" altLang="en-US" sz="4800" b="1" kern="100" dirty="0">
                <a:solidFill>
                  <a:srgbClr val="202A36"/>
                </a:solidFill>
                <a:latin typeface="微软雅黑" pitchFamily="34" charset="-122"/>
                <a:ea typeface="微软雅黑" pitchFamily="34" charset="-122"/>
                <a:cs typeface="Times New Roman" panose="02020603050405020304" pitchFamily="18" charset="0"/>
              </a:rPr>
              <a:t>相关建议</a:t>
            </a:r>
            <a:endParaRPr lang="zh-CN" altLang="zh-CN" sz="4800" b="1" kern="100" dirty="0">
              <a:solidFill>
                <a:srgbClr val="202A36"/>
              </a:solidFill>
              <a:latin typeface="微软雅黑" pitchFamily="34" charset="-122"/>
              <a:ea typeface="微软雅黑" pitchFamily="34" charset="-122"/>
              <a:cs typeface="Times New Roman" panose="02020603050405020304" pitchFamily="18" charset="0"/>
            </a:endParaRPr>
          </a:p>
        </p:txBody>
      </p:sp>
      <p:sp>
        <p:nvSpPr>
          <p:cNvPr id="37" name="Freeform 11"/>
          <p:cNvSpPr>
            <a:spLocks noEditPoints="1"/>
          </p:cNvSpPr>
          <p:nvPr/>
        </p:nvSpPr>
        <p:spPr bwMode="auto">
          <a:xfrm>
            <a:off x="2372944" y="2417706"/>
            <a:ext cx="1489631" cy="1171285"/>
          </a:xfrm>
          <a:custGeom>
            <a:avLst/>
            <a:gdLst>
              <a:gd name="T0" fmla="*/ 186 w 390"/>
              <a:gd name="T1" fmla="*/ 267 h 306"/>
              <a:gd name="T2" fmla="*/ 187 w 390"/>
              <a:gd name="T3" fmla="*/ 305 h 306"/>
              <a:gd name="T4" fmla="*/ 154 w 390"/>
              <a:gd name="T5" fmla="*/ 287 h 306"/>
              <a:gd name="T6" fmla="*/ 137 w 390"/>
              <a:gd name="T7" fmla="*/ 208 h 306"/>
              <a:gd name="T8" fmla="*/ 124 w 390"/>
              <a:gd name="T9" fmla="*/ 266 h 306"/>
              <a:gd name="T10" fmla="*/ 108 w 390"/>
              <a:gd name="T11" fmla="*/ 190 h 306"/>
              <a:gd name="T12" fmla="*/ 42 w 390"/>
              <a:gd name="T13" fmla="*/ 210 h 306"/>
              <a:gd name="T14" fmla="*/ 25 w 390"/>
              <a:gd name="T15" fmla="*/ 135 h 306"/>
              <a:gd name="T16" fmla="*/ 11 w 390"/>
              <a:gd name="T17" fmla="*/ 188 h 306"/>
              <a:gd name="T18" fmla="*/ 0 w 390"/>
              <a:gd name="T19" fmla="*/ 154 h 306"/>
              <a:gd name="T20" fmla="*/ 20 w 390"/>
              <a:gd name="T21" fmla="*/ 116 h 306"/>
              <a:gd name="T22" fmla="*/ 189 w 390"/>
              <a:gd name="T23" fmla="*/ 229 h 306"/>
              <a:gd name="T24" fmla="*/ 192 w 390"/>
              <a:gd name="T25" fmla="*/ 240 h 306"/>
              <a:gd name="T26" fmla="*/ 121 w 390"/>
              <a:gd name="T27" fmla="*/ 87 h 306"/>
              <a:gd name="T28" fmla="*/ 131 w 390"/>
              <a:gd name="T29" fmla="*/ 125 h 306"/>
              <a:gd name="T30" fmla="*/ 198 w 390"/>
              <a:gd name="T31" fmla="*/ 115 h 306"/>
              <a:gd name="T32" fmla="*/ 188 w 390"/>
              <a:gd name="T33" fmla="*/ 77 h 306"/>
              <a:gd name="T34" fmla="*/ 327 w 390"/>
              <a:gd name="T35" fmla="*/ 54 h 306"/>
              <a:gd name="T36" fmla="*/ 298 w 390"/>
              <a:gd name="T37" fmla="*/ 5 h 306"/>
              <a:gd name="T38" fmla="*/ 327 w 390"/>
              <a:gd name="T39" fmla="*/ 54 h 306"/>
              <a:gd name="T40" fmla="*/ 126 w 390"/>
              <a:gd name="T41" fmla="*/ 0 h 306"/>
              <a:gd name="T42" fmla="*/ 140 w 390"/>
              <a:gd name="T43" fmla="*/ 54 h 306"/>
              <a:gd name="T44" fmla="*/ 305 w 390"/>
              <a:gd name="T45" fmla="*/ 77 h 306"/>
              <a:gd name="T46" fmla="*/ 238 w 390"/>
              <a:gd name="T47" fmla="*/ 87 h 306"/>
              <a:gd name="T48" fmla="*/ 248 w 390"/>
              <a:gd name="T49" fmla="*/ 125 h 306"/>
              <a:gd name="T50" fmla="*/ 315 w 390"/>
              <a:gd name="T51" fmla="*/ 115 h 306"/>
              <a:gd name="T52" fmla="*/ 305 w 390"/>
              <a:gd name="T53" fmla="*/ 77 h 306"/>
              <a:gd name="T54" fmla="*/ 209 w 390"/>
              <a:gd name="T55" fmla="*/ 62 h 306"/>
              <a:gd name="T56" fmla="*/ 201 w 390"/>
              <a:gd name="T57" fmla="*/ 62 h 306"/>
              <a:gd name="T58" fmla="*/ 107 w 390"/>
              <a:gd name="T59" fmla="*/ 121 h 306"/>
              <a:gd name="T60" fmla="*/ 192 w 390"/>
              <a:gd name="T61" fmla="*/ 140 h 306"/>
              <a:gd name="T62" fmla="*/ 225 w 390"/>
              <a:gd name="T63" fmla="*/ 121 h 306"/>
              <a:gd name="T64" fmla="*/ 309 w 390"/>
              <a:gd name="T65" fmla="*/ 140 h 306"/>
              <a:gd name="T66" fmla="*/ 329 w 390"/>
              <a:gd name="T67" fmla="*/ 62 h 306"/>
              <a:gd name="T68" fmla="*/ 227 w 390"/>
              <a:gd name="T69" fmla="*/ 62 h 306"/>
              <a:gd name="T70" fmla="*/ 209 w 390"/>
              <a:gd name="T71" fmla="*/ 62 h 306"/>
              <a:gd name="T72" fmla="*/ 196 w 390"/>
              <a:gd name="T73" fmla="*/ 294 h 306"/>
              <a:gd name="T74" fmla="*/ 376 w 390"/>
              <a:gd name="T75" fmla="*/ 219 h 306"/>
              <a:gd name="T76" fmla="*/ 384 w 390"/>
              <a:gd name="T77" fmla="*/ 235 h 306"/>
              <a:gd name="T78" fmla="*/ 200 w 390"/>
              <a:gd name="T79" fmla="*/ 257 h 306"/>
              <a:gd name="T80" fmla="*/ 378 w 390"/>
              <a:gd name="T81" fmla="*/ 191 h 306"/>
              <a:gd name="T82" fmla="*/ 198 w 390"/>
              <a:gd name="T83" fmla="*/ 252 h 306"/>
              <a:gd name="T84" fmla="*/ 200 w 390"/>
              <a:gd name="T85" fmla="*/ 257 h 306"/>
              <a:gd name="T86" fmla="*/ 203 w 390"/>
              <a:gd name="T87" fmla="*/ 222 h 306"/>
              <a:gd name="T88" fmla="*/ 375 w 390"/>
              <a:gd name="T89" fmla="*/ 163 h 306"/>
              <a:gd name="T90" fmla="*/ 376 w 390"/>
              <a:gd name="T91" fmla="*/ 147 h 306"/>
              <a:gd name="T92" fmla="*/ 340 w 390"/>
              <a:gd name="T93" fmla="*/ 126 h 306"/>
              <a:gd name="T94" fmla="*/ 351 w 390"/>
              <a:gd name="T95" fmla="*/ 152 h 306"/>
              <a:gd name="T96" fmla="*/ 122 w 390"/>
              <a:gd name="T97" fmla="*/ 152 h 306"/>
              <a:gd name="T98" fmla="*/ 121 w 390"/>
              <a:gd name="T99" fmla="*/ 152 h 306"/>
              <a:gd name="T100" fmla="*/ 95 w 390"/>
              <a:gd name="T101" fmla="*/ 90 h 306"/>
              <a:gd name="T102" fmla="*/ 28 w 390"/>
              <a:gd name="T103" fmla="*/ 94 h 306"/>
              <a:gd name="T104" fmla="*/ 26 w 390"/>
              <a:gd name="T105" fmla="*/ 110 h 306"/>
              <a:gd name="T106" fmla="*/ 194 w 390"/>
              <a:gd name="T107" fmla="*/ 222 h 306"/>
              <a:gd name="T108" fmla="*/ 197 w 390"/>
              <a:gd name="T109" fmla="*/ 36 h 306"/>
              <a:gd name="T110" fmla="*/ 227 w 390"/>
              <a:gd name="T111" fmla="*/ 50 h 306"/>
              <a:gd name="T112" fmla="*/ 183 w 390"/>
              <a:gd name="T113" fmla="*/ 50 h 306"/>
              <a:gd name="T114" fmla="*/ 156 w 390"/>
              <a:gd name="T115" fmla="*/ 50 h 306"/>
              <a:gd name="T116" fmla="*/ 303 w 390"/>
              <a:gd name="T117" fmla="*/ 100 h 306"/>
              <a:gd name="T118" fmla="*/ 300 w 390"/>
              <a:gd name="T119" fmla="*/ 113 h 306"/>
              <a:gd name="T120" fmla="*/ 254 w 390"/>
              <a:gd name="T121" fmla="*/ 8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06">
                <a:moveTo>
                  <a:pt x="192" y="240"/>
                </a:moveTo>
                <a:cubicBezTo>
                  <a:pt x="187" y="249"/>
                  <a:pt x="185" y="258"/>
                  <a:pt x="186" y="267"/>
                </a:cubicBezTo>
                <a:cubicBezTo>
                  <a:pt x="186" y="275"/>
                  <a:pt x="189" y="284"/>
                  <a:pt x="192" y="293"/>
                </a:cubicBezTo>
                <a:cubicBezTo>
                  <a:pt x="194" y="298"/>
                  <a:pt x="192" y="303"/>
                  <a:pt x="187" y="305"/>
                </a:cubicBezTo>
                <a:cubicBezTo>
                  <a:pt x="184" y="306"/>
                  <a:pt x="181" y="305"/>
                  <a:pt x="178" y="304"/>
                </a:cubicBezTo>
                <a:cubicBezTo>
                  <a:pt x="154" y="287"/>
                  <a:pt x="154" y="287"/>
                  <a:pt x="154" y="287"/>
                </a:cubicBezTo>
                <a:cubicBezTo>
                  <a:pt x="148" y="263"/>
                  <a:pt x="147" y="241"/>
                  <a:pt x="155" y="220"/>
                </a:cubicBezTo>
                <a:cubicBezTo>
                  <a:pt x="137" y="208"/>
                  <a:pt x="137" y="208"/>
                  <a:pt x="137" y="208"/>
                </a:cubicBezTo>
                <a:cubicBezTo>
                  <a:pt x="125" y="229"/>
                  <a:pt x="127" y="257"/>
                  <a:pt x="132" y="272"/>
                </a:cubicBezTo>
                <a:cubicBezTo>
                  <a:pt x="124" y="266"/>
                  <a:pt x="124" y="266"/>
                  <a:pt x="124" y="266"/>
                </a:cubicBezTo>
                <a:cubicBezTo>
                  <a:pt x="116" y="251"/>
                  <a:pt x="118" y="224"/>
                  <a:pt x="126" y="201"/>
                </a:cubicBezTo>
                <a:cubicBezTo>
                  <a:pt x="108" y="190"/>
                  <a:pt x="108" y="190"/>
                  <a:pt x="108" y="190"/>
                </a:cubicBezTo>
                <a:cubicBezTo>
                  <a:pt x="96" y="216"/>
                  <a:pt x="98" y="238"/>
                  <a:pt x="103" y="252"/>
                </a:cubicBezTo>
                <a:cubicBezTo>
                  <a:pt x="42" y="210"/>
                  <a:pt x="42" y="210"/>
                  <a:pt x="42" y="210"/>
                </a:cubicBezTo>
                <a:cubicBezTo>
                  <a:pt x="37" y="187"/>
                  <a:pt x="36" y="166"/>
                  <a:pt x="44" y="147"/>
                </a:cubicBezTo>
                <a:cubicBezTo>
                  <a:pt x="25" y="135"/>
                  <a:pt x="25" y="135"/>
                  <a:pt x="25" y="135"/>
                </a:cubicBezTo>
                <a:cubicBezTo>
                  <a:pt x="12" y="162"/>
                  <a:pt x="20" y="185"/>
                  <a:pt x="27" y="199"/>
                </a:cubicBezTo>
                <a:cubicBezTo>
                  <a:pt x="11" y="188"/>
                  <a:pt x="11" y="188"/>
                  <a:pt x="11" y="188"/>
                </a:cubicBezTo>
                <a:cubicBezTo>
                  <a:pt x="10" y="187"/>
                  <a:pt x="9" y="186"/>
                  <a:pt x="8" y="184"/>
                </a:cubicBezTo>
                <a:cubicBezTo>
                  <a:pt x="4" y="175"/>
                  <a:pt x="1" y="165"/>
                  <a:pt x="0" y="154"/>
                </a:cubicBezTo>
                <a:cubicBezTo>
                  <a:pt x="0" y="143"/>
                  <a:pt x="2" y="132"/>
                  <a:pt x="8" y="120"/>
                </a:cubicBezTo>
                <a:cubicBezTo>
                  <a:pt x="10" y="115"/>
                  <a:pt x="15" y="113"/>
                  <a:pt x="20" y="116"/>
                </a:cubicBezTo>
                <a:cubicBezTo>
                  <a:pt x="20" y="116"/>
                  <a:pt x="21" y="116"/>
                  <a:pt x="21" y="116"/>
                </a:cubicBezTo>
                <a:cubicBezTo>
                  <a:pt x="189" y="229"/>
                  <a:pt x="189" y="229"/>
                  <a:pt x="189" y="229"/>
                </a:cubicBezTo>
                <a:cubicBezTo>
                  <a:pt x="192" y="231"/>
                  <a:pt x="194" y="236"/>
                  <a:pt x="192" y="240"/>
                </a:cubicBezTo>
                <a:cubicBezTo>
                  <a:pt x="192" y="240"/>
                  <a:pt x="192" y="240"/>
                  <a:pt x="192" y="240"/>
                </a:cubicBezTo>
                <a:close/>
                <a:moveTo>
                  <a:pt x="131" y="77"/>
                </a:moveTo>
                <a:cubicBezTo>
                  <a:pt x="121" y="87"/>
                  <a:pt x="121" y="87"/>
                  <a:pt x="121" y="87"/>
                </a:cubicBezTo>
                <a:cubicBezTo>
                  <a:pt x="121" y="115"/>
                  <a:pt x="121" y="115"/>
                  <a:pt x="121" y="115"/>
                </a:cubicBezTo>
                <a:cubicBezTo>
                  <a:pt x="131" y="125"/>
                  <a:pt x="131" y="125"/>
                  <a:pt x="131" y="125"/>
                </a:cubicBezTo>
                <a:cubicBezTo>
                  <a:pt x="188" y="125"/>
                  <a:pt x="188" y="125"/>
                  <a:pt x="188" y="125"/>
                </a:cubicBezTo>
                <a:cubicBezTo>
                  <a:pt x="198" y="115"/>
                  <a:pt x="198" y="115"/>
                  <a:pt x="198" y="115"/>
                </a:cubicBezTo>
                <a:cubicBezTo>
                  <a:pt x="198" y="87"/>
                  <a:pt x="198" y="87"/>
                  <a:pt x="198" y="87"/>
                </a:cubicBezTo>
                <a:cubicBezTo>
                  <a:pt x="188" y="77"/>
                  <a:pt x="188" y="77"/>
                  <a:pt x="188" y="77"/>
                </a:cubicBezTo>
                <a:cubicBezTo>
                  <a:pt x="131" y="77"/>
                  <a:pt x="131" y="77"/>
                  <a:pt x="131" y="77"/>
                </a:cubicBezTo>
                <a:close/>
                <a:moveTo>
                  <a:pt x="327" y="54"/>
                </a:moveTo>
                <a:cubicBezTo>
                  <a:pt x="309" y="0"/>
                  <a:pt x="309" y="0"/>
                  <a:pt x="309" y="0"/>
                </a:cubicBezTo>
                <a:cubicBezTo>
                  <a:pt x="298" y="5"/>
                  <a:pt x="298" y="5"/>
                  <a:pt x="298" y="5"/>
                </a:cubicBezTo>
                <a:cubicBezTo>
                  <a:pt x="295" y="54"/>
                  <a:pt x="295" y="54"/>
                  <a:pt x="295" y="54"/>
                </a:cubicBezTo>
                <a:cubicBezTo>
                  <a:pt x="327" y="54"/>
                  <a:pt x="327" y="54"/>
                  <a:pt x="327" y="54"/>
                </a:cubicBezTo>
                <a:close/>
                <a:moveTo>
                  <a:pt x="107" y="54"/>
                </a:moveTo>
                <a:cubicBezTo>
                  <a:pt x="126" y="0"/>
                  <a:pt x="126" y="0"/>
                  <a:pt x="126" y="0"/>
                </a:cubicBezTo>
                <a:cubicBezTo>
                  <a:pt x="137" y="5"/>
                  <a:pt x="137" y="5"/>
                  <a:pt x="137" y="5"/>
                </a:cubicBezTo>
                <a:cubicBezTo>
                  <a:pt x="140" y="54"/>
                  <a:pt x="140" y="54"/>
                  <a:pt x="140" y="54"/>
                </a:cubicBezTo>
                <a:cubicBezTo>
                  <a:pt x="107" y="54"/>
                  <a:pt x="107" y="54"/>
                  <a:pt x="107" y="54"/>
                </a:cubicBezTo>
                <a:close/>
                <a:moveTo>
                  <a:pt x="305" y="77"/>
                </a:moveTo>
                <a:cubicBezTo>
                  <a:pt x="248" y="77"/>
                  <a:pt x="248" y="77"/>
                  <a:pt x="248" y="77"/>
                </a:cubicBezTo>
                <a:cubicBezTo>
                  <a:pt x="238" y="87"/>
                  <a:pt x="238" y="87"/>
                  <a:pt x="238" y="87"/>
                </a:cubicBezTo>
                <a:cubicBezTo>
                  <a:pt x="238" y="115"/>
                  <a:pt x="238" y="115"/>
                  <a:pt x="238" y="115"/>
                </a:cubicBezTo>
                <a:cubicBezTo>
                  <a:pt x="248" y="125"/>
                  <a:pt x="248" y="125"/>
                  <a:pt x="248" y="125"/>
                </a:cubicBezTo>
                <a:cubicBezTo>
                  <a:pt x="305" y="125"/>
                  <a:pt x="305" y="125"/>
                  <a:pt x="305" y="125"/>
                </a:cubicBezTo>
                <a:cubicBezTo>
                  <a:pt x="315" y="115"/>
                  <a:pt x="315" y="115"/>
                  <a:pt x="315" y="115"/>
                </a:cubicBezTo>
                <a:cubicBezTo>
                  <a:pt x="315" y="87"/>
                  <a:pt x="315" y="87"/>
                  <a:pt x="315" y="87"/>
                </a:cubicBezTo>
                <a:cubicBezTo>
                  <a:pt x="305" y="77"/>
                  <a:pt x="305" y="77"/>
                  <a:pt x="305" y="77"/>
                </a:cubicBezTo>
                <a:close/>
                <a:moveTo>
                  <a:pt x="209" y="62"/>
                </a:moveTo>
                <a:cubicBezTo>
                  <a:pt x="209" y="62"/>
                  <a:pt x="209" y="62"/>
                  <a:pt x="209" y="62"/>
                </a:cubicBezTo>
                <a:cubicBezTo>
                  <a:pt x="201" y="62"/>
                  <a:pt x="201" y="62"/>
                  <a:pt x="201" y="62"/>
                </a:cubicBezTo>
                <a:cubicBezTo>
                  <a:pt x="201" y="62"/>
                  <a:pt x="201" y="62"/>
                  <a:pt x="201" y="62"/>
                </a:cubicBezTo>
                <a:cubicBezTo>
                  <a:pt x="107" y="62"/>
                  <a:pt x="107" y="62"/>
                  <a:pt x="107" y="62"/>
                </a:cubicBezTo>
                <a:cubicBezTo>
                  <a:pt x="107" y="121"/>
                  <a:pt x="107" y="121"/>
                  <a:pt x="107" y="121"/>
                </a:cubicBezTo>
                <a:cubicBezTo>
                  <a:pt x="127" y="140"/>
                  <a:pt x="127" y="140"/>
                  <a:pt x="127" y="140"/>
                </a:cubicBezTo>
                <a:cubicBezTo>
                  <a:pt x="192" y="140"/>
                  <a:pt x="192" y="140"/>
                  <a:pt x="192" y="140"/>
                </a:cubicBezTo>
                <a:cubicBezTo>
                  <a:pt x="211" y="121"/>
                  <a:pt x="211" y="121"/>
                  <a:pt x="211" y="121"/>
                </a:cubicBezTo>
                <a:cubicBezTo>
                  <a:pt x="225" y="121"/>
                  <a:pt x="225" y="121"/>
                  <a:pt x="225" y="121"/>
                </a:cubicBezTo>
                <a:cubicBezTo>
                  <a:pt x="244" y="140"/>
                  <a:pt x="244" y="140"/>
                  <a:pt x="244" y="140"/>
                </a:cubicBezTo>
                <a:cubicBezTo>
                  <a:pt x="309" y="140"/>
                  <a:pt x="309" y="140"/>
                  <a:pt x="309" y="140"/>
                </a:cubicBezTo>
                <a:cubicBezTo>
                  <a:pt x="329" y="121"/>
                  <a:pt x="329" y="121"/>
                  <a:pt x="329" y="121"/>
                </a:cubicBezTo>
                <a:cubicBezTo>
                  <a:pt x="329" y="62"/>
                  <a:pt x="329" y="62"/>
                  <a:pt x="329" y="62"/>
                </a:cubicBezTo>
                <a:cubicBezTo>
                  <a:pt x="227" y="62"/>
                  <a:pt x="227" y="62"/>
                  <a:pt x="227" y="62"/>
                </a:cubicBezTo>
                <a:cubicBezTo>
                  <a:pt x="227" y="62"/>
                  <a:pt x="227" y="62"/>
                  <a:pt x="227" y="62"/>
                </a:cubicBezTo>
                <a:cubicBezTo>
                  <a:pt x="218" y="62"/>
                  <a:pt x="218" y="62"/>
                  <a:pt x="218" y="62"/>
                </a:cubicBezTo>
                <a:cubicBezTo>
                  <a:pt x="209" y="62"/>
                  <a:pt x="209" y="62"/>
                  <a:pt x="209" y="62"/>
                </a:cubicBezTo>
                <a:close/>
                <a:moveTo>
                  <a:pt x="208" y="298"/>
                </a:moveTo>
                <a:cubicBezTo>
                  <a:pt x="204" y="300"/>
                  <a:pt x="198" y="298"/>
                  <a:pt x="196" y="294"/>
                </a:cubicBezTo>
                <a:cubicBezTo>
                  <a:pt x="194" y="289"/>
                  <a:pt x="196" y="284"/>
                  <a:pt x="200" y="282"/>
                </a:cubicBezTo>
                <a:cubicBezTo>
                  <a:pt x="376" y="219"/>
                  <a:pt x="376" y="219"/>
                  <a:pt x="376" y="219"/>
                </a:cubicBezTo>
                <a:cubicBezTo>
                  <a:pt x="381" y="217"/>
                  <a:pt x="386" y="219"/>
                  <a:pt x="388" y="223"/>
                </a:cubicBezTo>
                <a:cubicBezTo>
                  <a:pt x="390" y="228"/>
                  <a:pt x="389" y="233"/>
                  <a:pt x="384" y="235"/>
                </a:cubicBezTo>
                <a:cubicBezTo>
                  <a:pt x="208" y="298"/>
                  <a:pt x="208" y="298"/>
                  <a:pt x="208" y="298"/>
                </a:cubicBezTo>
                <a:close/>
                <a:moveTo>
                  <a:pt x="200" y="257"/>
                </a:moveTo>
                <a:cubicBezTo>
                  <a:pt x="376" y="195"/>
                  <a:pt x="376" y="195"/>
                  <a:pt x="376" y="195"/>
                </a:cubicBezTo>
                <a:cubicBezTo>
                  <a:pt x="378" y="194"/>
                  <a:pt x="378" y="192"/>
                  <a:pt x="378" y="191"/>
                </a:cubicBezTo>
                <a:cubicBezTo>
                  <a:pt x="377" y="189"/>
                  <a:pt x="375" y="189"/>
                  <a:pt x="374" y="189"/>
                </a:cubicBezTo>
                <a:cubicBezTo>
                  <a:pt x="198" y="252"/>
                  <a:pt x="198" y="252"/>
                  <a:pt x="198" y="252"/>
                </a:cubicBezTo>
                <a:cubicBezTo>
                  <a:pt x="196" y="253"/>
                  <a:pt x="196" y="254"/>
                  <a:pt x="196" y="256"/>
                </a:cubicBezTo>
                <a:cubicBezTo>
                  <a:pt x="197" y="257"/>
                  <a:pt x="199" y="258"/>
                  <a:pt x="200" y="257"/>
                </a:cubicBezTo>
                <a:close/>
                <a:moveTo>
                  <a:pt x="194" y="222"/>
                </a:moveTo>
                <a:cubicBezTo>
                  <a:pt x="197" y="224"/>
                  <a:pt x="200" y="224"/>
                  <a:pt x="203" y="222"/>
                </a:cubicBezTo>
                <a:cubicBezTo>
                  <a:pt x="203" y="222"/>
                  <a:pt x="203" y="222"/>
                  <a:pt x="203" y="222"/>
                </a:cubicBezTo>
                <a:cubicBezTo>
                  <a:pt x="375" y="163"/>
                  <a:pt x="375" y="163"/>
                  <a:pt x="375" y="163"/>
                </a:cubicBezTo>
                <a:cubicBezTo>
                  <a:pt x="380" y="161"/>
                  <a:pt x="382" y="155"/>
                  <a:pt x="379" y="151"/>
                </a:cubicBezTo>
                <a:cubicBezTo>
                  <a:pt x="379" y="149"/>
                  <a:pt x="377" y="148"/>
                  <a:pt x="376" y="147"/>
                </a:cubicBezTo>
                <a:cubicBezTo>
                  <a:pt x="340" y="124"/>
                  <a:pt x="340" y="124"/>
                  <a:pt x="340" y="124"/>
                </a:cubicBezTo>
                <a:cubicBezTo>
                  <a:pt x="340" y="126"/>
                  <a:pt x="340" y="126"/>
                  <a:pt x="340" y="126"/>
                </a:cubicBezTo>
                <a:cubicBezTo>
                  <a:pt x="328" y="138"/>
                  <a:pt x="328" y="138"/>
                  <a:pt x="328" y="138"/>
                </a:cubicBezTo>
                <a:cubicBezTo>
                  <a:pt x="351" y="152"/>
                  <a:pt x="351" y="152"/>
                  <a:pt x="351" y="152"/>
                </a:cubicBezTo>
                <a:cubicBezTo>
                  <a:pt x="200" y="204"/>
                  <a:pt x="200" y="204"/>
                  <a:pt x="200" y="204"/>
                </a:cubicBezTo>
                <a:cubicBezTo>
                  <a:pt x="122" y="152"/>
                  <a:pt x="122" y="152"/>
                  <a:pt x="122" y="152"/>
                </a:cubicBezTo>
                <a:cubicBezTo>
                  <a:pt x="122" y="152"/>
                  <a:pt x="122" y="152"/>
                  <a:pt x="122" y="152"/>
                </a:cubicBezTo>
                <a:cubicBezTo>
                  <a:pt x="121" y="152"/>
                  <a:pt x="121" y="152"/>
                  <a:pt x="121" y="152"/>
                </a:cubicBezTo>
                <a:cubicBezTo>
                  <a:pt x="51" y="105"/>
                  <a:pt x="51" y="105"/>
                  <a:pt x="51" y="105"/>
                </a:cubicBezTo>
                <a:cubicBezTo>
                  <a:pt x="95" y="90"/>
                  <a:pt x="95" y="90"/>
                  <a:pt x="95" y="90"/>
                </a:cubicBezTo>
                <a:cubicBezTo>
                  <a:pt x="95" y="71"/>
                  <a:pt x="95" y="71"/>
                  <a:pt x="95" y="71"/>
                </a:cubicBezTo>
                <a:cubicBezTo>
                  <a:pt x="28" y="94"/>
                  <a:pt x="28" y="94"/>
                  <a:pt x="28" y="94"/>
                </a:cubicBezTo>
                <a:cubicBezTo>
                  <a:pt x="23" y="96"/>
                  <a:pt x="21" y="101"/>
                  <a:pt x="23" y="106"/>
                </a:cubicBezTo>
                <a:cubicBezTo>
                  <a:pt x="24" y="107"/>
                  <a:pt x="25" y="109"/>
                  <a:pt x="26" y="110"/>
                </a:cubicBezTo>
                <a:cubicBezTo>
                  <a:pt x="26" y="110"/>
                  <a:pt x="26" y="110"/>
                  <a:pt x="26" y="110"/>
                </a:cubicBezTo>
                <a:cubicBezTo>
                  <a:pt x="194" y="222"/>
                  <a:pt x="194" y="222"/>
                  <a:pt x="194" y="222"/>
                </a:cubicBezTo>
                <a:close/>
                <a:moveTo>
                  <a:pt x="156" y="50"/>
                </a:moveTo>
                <a:cubicBezTo>
                  <a:pt x="197" y="36"/>
                  <a:pt x="197" y="36"/>
                  <a:pt x="197" y="36"/>
                </a:cubicBezTo>
                <a:cubicBezTo>
                  <a:pt x="200" y="35"/>
                  <a:pt x="203" y="35"/>
                  <a:pt x="206" y="37"/>
                </a:cubicBezTo>
                <a:cubicBezTo>
                  <a:pt x="227" y="50"/>
                  <a:pt x="227" y="50"/>
                  <a:pt x="227" y="50"/>
                </a:cubicBezTo>
                <a:cubicBezTo>
                  <a:pt x="218" y="50"/>
                  <a:pt x="218" y="50"/>
                  <a:pt x="218" y="50"/>
                </a:cubicBezTo>
                <a:cubicBezTo>
                  <a:pt x="183" y="50"/>
                  <a:pt x="183" y="50"/>
                  <a:pt x="183" y="50"/>
                </a:cubicBezTo>
                <a:cubicBezTo>
                  <a:pt x="183" y="50"/>
                  <a:pt x="183" y="50"/>
                  <a:pt x="183" y="50"/>
                </a:cubicBezTo>
                <a:cubicBezTo>
                  <a:pt x="156" y="50"/>
                  <a:pt x="156" y="50"/>
                  <a:pt x="156" y="50"/>
                </a:cubicBezTo>
                <a:close/>
                <a:moveTo>
                  <a:pt x="287" y="89"/>
                </a:moveTo>
                <a:cubicBezTo>
                  <a:pt x="303" y="100"/>
                  <a:pt x="303" y="100"/>
                  <a:pt x="303" y="100"/>
                </a:cubicBezTo>
                <a:cubicBezTo>
                  <a:pt x="303" y="110"/>
                  <a:pt x="303" y="110"/>
                  <a:pt x="303" y="110"/>
                </a:cubicBezTo>
                <a:cubicBezTo>
                  <a:pt x="300" y="113"/>
                  <a:pt x="300" y="113"/>
                  <a:pt x="300" y="113"/>
                </a:cubicBezTo>
                <a:cubicBezTo>
                  <a:pt x="291" y="113"/>
                  <a:pt x="291" y="113"/>
                  <a:pt x="291" y="113"/>
                </a:cubicBezTo>
                <a:cubicBezTo>
                  <a:pt x="254" y="89"/>
                  <a:pt x="254" y="89"/>
                  <a:pt x="254" y="89"/>
                </a:cubicBezTo>
                <a:lnTo>
                  <a:pt x="287" y="89"/>
                </a:lnTo>
                <a:close/>
              </a:path>
            </a:pathLst>
          </a:custGeom>
          <a:solidFill>
            <a:srgbClr val="FCB00F"/>
          </a:solidFill>
          <a:ln>
            <a:noFill/>
          </a:ln>
        </p:spPr>
        <p:txBody>
          <a:bodyPr vert="horz" wrap="square" lIns="91461" tIns="45731" rIns="91461" bIns="45731" numCol="1" anchor="t" anchorCtr="0" compatLnSpc="1"/>
          <a:lstStyle/>
          <a:p>
            <a:endParaRPr lang="zh-CN" altLang="en-US"/>
          </a:p>
        </p:txBody>
      </p:sp>
      <p:pic>
        <p:nvPicPr>
          <p:cNvPr id="31" name="图片 3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5288" y="202475"/>
            <a:ext cx="3456732" cy="1024217"/>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5000">
        <p15:prstTrans prst="prestige"/>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500" fill="hold"/>
                                        <p:tgtEl>
                                          <p:spTgt spid="30"/>
                                        </p:tgtEl>
                                        <p:attrNameLst>
                                          <p:attrName>ppt_w</p:attrName>
                                        </p:attrNameLst>
                                      </p:cBhvr>
                                      <p:tavLst>
                                        <p:tav tm="0">
                                          <p:val>
                                            <p:fltVal val="0"/>
                                          </p:val>
                                        </p:tav>
                                        <p:tav tm="100000">
                                          <p:val>
                                            <p:strVal val="#ppt_w"/>
                                          </p:val>
                                        </p:tav>
                                      </p:tavLst>
                                    </p:anim>
                                    <p:anim calcmode="lin" valueType="num">
                                      <p:cBhvr>
                                        <p:cTn id="14" dur="500" fill="hold"/>
                                        <p:tgtEl>
                                          <p:spTgt spid="30"/>
                                        </p:tgtEl>
                                        <p:attrNameLst>
                                          <p:attrName>ppt_h</p:attrName>
                                        </p:attrNameLst>
                                      </p:cBhvr>
                                      <p:tavLst>
                                        <p:tav tm="0">
                                          <p:val>
                                            <p:fltVal val="0"/>
                                          </p:val>
                                        </p:tav>
                                        <p:tav tm="100000">
                                          <p:val>
                                            <p:strVal val="#ppt_h"/>
                                          </p:val>
                                        </p:tav>
                                      </p:tavLst>
                                    </p:anim>
                                    <p:animEffect transition="in" filter="fade">
                                      <p:cBhvr>
                                        <p:cTn id="15" dur="500"/>
                                        <p:tgtEl>
                                          <p:spTgt spid="30"/>
                                        </p:tgtEl>
                                      </p:cBhvr>
                                    </p:animEffect>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1000"/>
                                        <p:tgtEl>
                                          <p:spTgt spid="37"/>
                                        </p:tgtEl>
                                      </p:cBhvr>
                                    </p:animEffect>
                                    <p:anim calcmode="lin" valueType="num">
                                      <p:cBhvr>
                                        <p:cTn id="20" dur="1000" fill="hold"/>
                                        <p:tgtEl>
                                          <p:spTgt spid="37"/>
                                        </p:tgtEl>
                                        <p:attrNameLst>
                                          <p:attrName>ppt_x</p:attrName>
                                        </p:attrNameLst>
                                      </p:cBhvr>
                                      <p:tavLst>
                                        <p:tav tm="0">
                                          <p:val>
                                            <p:strVal val="#ppt_x"/>
                                          </p:val>
                                        </p:tav>
                                        <p:tav tm="100000">
                                          <p:val>
                                            <p:strVal val="#ppt_x"/>
                                          </p:val>
                                        </p:tav>
                                      </p:tavLst>
                                    </p:anim>
                                    <p:anim calcmode="lin" valueType="num">
                                      <p:cBhvr>
                                        <p:cTn id="21" dur="1000" fill="hold"/>
                                        <p:tgtEl>
                                          <p:spTgt spid="37"/>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0"/>
                                  </p:iterate>
                                  <p:childTnLst>
                                    <p:set>
                                      <p:cBhvr>
                                        <p:cTn id="24" dur="1" fill="hold">
                                          <p:stCondLst>
                                            <p:cond delay="0"/>
                                          </p:stCondLst>
                                        </p:cTn>
                                        <p:tgtEl>
                                          <p:spTgt spid="29"/>
                                        </p:tgtEl>
                                        <p:attrNameLst>
                                          <p:attrName>style.visibility</p:attrName>
                                        </p:attrNameLst>
                                      </p:cBhvr>
                                      <p:to>
                                        <p:strVal val="visible"/>
                                      </p:to>
                                    </p:set>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fltVal val="0"/>
                                          </p:val>
                                        </p:tav>
                                        <p:tav tm="100000">
                                          <p:val>
                                            <p:strVal val="#ppt_h"/>
                                          </p:val>
                                        </p:tav>
                                      </p:tavLst>
                                    </p:anim>
                                    <p:animEffect transition="in" filter="fade">
                                      <p:cBhvr>
                                        <p:cTn id="27" dur="500"/>
                                        <p:tgtEl>
                                          <p:spTgt spid="29"/>
                                        </p:tgtEl>
                                      </p:cBhvr>
                                    </p:animEffect>
                                  </p:childTnLst>
                                </p:cTn>
                              </p:par>
                            </p:childTnLst>
                          </p:cTn>
                        </p:par>
                        <p:par>
                          <p:cTn id="28" fill="hold">
                            <p:stCondLst>
                              <p:cond delay="2500"/>
                            </p:stCondLst>
                            <p:childTnLst>
                              <p:par>
                                <p:cTn id="29" presetID="9" presetClass="entr" presetSubtype="0"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dissolve">
                                      <p:cBhvr>
                                        <p:cTn id="31" dur="500"/>
                                        <p:tgtEl>
                                          <p:spTgt spid="36"/>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up)">
                                      <p:cBhvr>
                                        <p:cTn id="35" dur="500"/>
                                        <p:tgtEl>
                                          <p:spTgt spid="8"/>
                                        </p:tgtEl>
                                      </p:cBhvr>
                                    </p:animEffect>
                                  </p:childTnLst>
                                </p:cTn>
                              </p:par>
                            </p:childTnLst>
                          </p:cTn>
                        </p:par>
                        <p:par>
                          <p:cTn id="36" fill="hold">
                            <p:stCondLst>
                              <p:cond delay="3500"/>
                            </p:stCondLst>
                            <p:childTnLst>
                              <p:par>
                                <p:cTn id="37" presetID="2" presetClass="entr" presetSubtype="2"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500" fill="hold"/>
                                        <p:tgtEl>
                                          <p:spTgt spid="9"/>
                                        </p:tgtEl>
                                        <p:attrNameLst>
                                          <p:attrName>ppt_x</p:attrName>
                                        </p:attrNameLst>
                                      </p:cBhvr>
                                      <p:tavLst>
                                        <p:tav tm="0">
                                          <p:val>
                                            <p:strVal val="1+#ppt_w/2"/>
                                          </p:val>
                                        </p:tav>
                                        <p:tav tm="100000">
                                          <p:val>
                                            <p:strVal val="#ppt_x"/>
                                          </p:val>
                                        </p:tav>
                                      </p:tavLst>
                                    </p:anim>
                                    <p:anim calcmode="lin" valueType="num">
                                      <p:cBhvr additive="base">
                                        <p:cTn id="40" dur="500" fill="hold"/>
                                        <p:tgtEl>
                                          <p:spTgt spid="9"/>
                                        </p:tgtEl>
                                        <p:attrNameLst>
                                          <p:attrName>ppt_y</p:attrName>
                                        </p:attrNameLst>
                                      </p:cBhvr>
                                      <p:tavLst>
                                        <p:tav tm="0">
                                          <p:val>
                                            <p:strVal val="#ppt_y"/>
                                          </p:val>
                                        </p:tav>
                                        <p:tav tm="100000">
                                          <p:val>
                                            <p:strVal val="#ppt_y"/>
                                          </p:val>
                                        </p:tav>
                                      </p:tavLst>
                                    </p:anim>
                                  </p:childTnLst>
                                </p:cTn>
                              </p:par>
                            </p:childTnLst>
                          </p:cTn>
                        </p:par>
                        <p:par>
                          <p:cTn id="41" fill="hold">
                            <p:stCondLst>
                              <p:cond delay="4000"/>
                            </p:stCondLst>
                            <p:childTnLst>
                              <p:par>
                                <p:cTn id="42" presetID="2" presetClass="entr" presetSubtype="2" fill="hold" nodeType="afterEffect">
                                  <p:stCondLst>
                                    <p:cond delay="0"/>
                                  </p:stCondLst>
                                  <p:childTnLst>
                                    <p:set>
                                      <p:cBhvr>
                                        <p:cTn id="43" dur="1" fill="hold">
                                          <p:stCondLst>
                                            <p:cond delay="0"/>
                                          </p:stCondLst>
                                        </p:cTn>
                                        <p:tgtEl>
                                          <p:spTgt spid="12"/>
                                        </p:tgtEl>
                                        <p:attrNameLst>
                                          <p:attrName>style.visibility</p:attrName>
                                        </p:attrNameLst>
                                      </p:cBhvr>
                                      <p:to>
                                        <p:strVal val="visible"/>
                                      </p:to>
                                    </p:set>
                                    <p:anim calcmode="lin" valueType="num">
                                      <p:cBhvr additive="base">
                                        <p:cTn id="44" dur="500" fill="hold"/>
                                        <p:tgtEl>
                                          <p:spTgt spid="12"/>
                                        </p:tgtEl>
                                        <p:attrNameLst>
                                          <p:attrName>ppt_x</p:attrName>
                                        </p:attrNameLst>
                                      </p:cBhvr>
                                      <p:tavLst>
                                        <p:tav tm="0">
                                          <p:val>
                                            <p:strVal val="1+#ppt_w/2"/>
                                          </p:val>
                                        </p:tav>
                                        <p:tav tm="100000">
                                          <p:val>
                                            <p:strVal val="#ppt_x"/>
                                          </p:val>
                                        </p:tav>
                                      </p:tavLst>
                                    </p:anim>
                                    <p:anim calcmode="lin" valueType="num">
                                      <p:cBhvr additive="base">
                                        <p:cTn id="45" dur="500" fill="hold"/>
                                        <p:tgtEl>
                                          <p:spTgt spid="12"/>
                                        </p:tgtEl>
                                        <p:attrNameLst>
                                          <p:attrName>ppt_y</p:attrName>
                                        </p:attrNameLst>
                                      </p:cBhvr>
                                      <p:tavLst>
                                        <p:tav tm="0">
                                          <p:val>
                                            <p:strVal val="#ppt_y"/>
                                          </p:val>
                                        </p:tav>
                                        <p:tav tm="100000">
                                          <p:val>
                                            <p:strVal val="#ppt_y"/>
                                          </p:val>
                                        </p:tav>
                                      </p:tavLst>
                                    </p:anim>
                                  </p:childTnLst>
                                </p:cTn>
                              </p:par>
                            </p:childTnLst>
                          </p:cTn>
                        </p:par>
                        <p:par>
                          <p:cTn id="46" fill="hold">
                            <p:stCondLst>
                              <p:cond delay="4500"/>
                            </p:stCondLst>
                            <p:childTnLst>
                              <p:par>
                                <p:cTn id="47" presetID="2" presetClass="entr" presetSubtype="2"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500" fill="hold"/>
                                        <p:tgtEl>
                                          <p:spTgt spid="15"/>
                                        </p:tgtEl>
                                        <p:attrNameLst>
                                          <p:attrName>ppt_x</p:attrName>
                                        </p:attrNameLst>
                                      </p:cBhvr>
                                      <p:tavLst>
                                        <p:tav tm="0">
                                          <p:val>
                                            <p:strVal val="1+#ppt_w/2"/>
                                          </p:val>
                                        </p:tav>
                                        <p:tav tm="100000">
                                          <p:val>
                                            <p:strVal val="#ppt_x"/>
                                          </p:val>
                                        </p:tav>
                                      </p:tavLst>
                                    </p:anim>
                                    <p:anim calcmode="lin" valueType="num">
                                      <p:cBhvr additive="base">
                                        <p:cTn id="50" dur="500" fill="hold"/>
                                        <p:tgtEl>
                                          <p:spTgt spid="15"/>
                                        </p:tgtEl>
                                        <p:attrNameLst>
                                          <p:attrName>ppt_y</p:attrName>
                                        </p:attrNameLst>
                                      </p:cBhvr>
                                      <p:tavLst>
                                        <p:tav tm="0">
                                          <p:val>
                                            <p:strVal val="#ppt_y"/>
                                          </p:val>
                                        </p:tav>
                                        <p:tav tm="100000">
                                          <p:val>
                                            <p:strVal val="#ppt_y"/>
                                          </p:val>
                                        </p:tav>
                                      </p:tavLst>
                                    </p:anim>
                                  </p:childTnLst>
                                </p:cTn>
                              </p:par>
                            </p:childTnLst>
                          </p:cTn>
                        </p:par>
                        <p:par>
                          <p:cTn id="51" fill="hold">
                            <p:stCondLst>
                              <p:cond delay="5000"/>
                            </p:stCondLst>
                            <p:childTnLst>
                              <p:par>
                                <p:cTn id="52" presetID="47" presetClass="entr" presetSubtype="0" fill="hold" nodeType="after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1000"/>
                                        <p:tgtEl>
                                          <p:spTgt spid="32"/>
                                        </p:tgtEl>
                                      </p:cBhvr>
                                    </p:animEffect>
                                    <p:anim calcmode="lin" valueType="num">
                                      <p:cBhvr>
                                        <p:cTn id="55" dur="1000" fill="hold"/>
                                        <p:tgtEl>
                                          <p:spTgt spid="32"/>
                                        </p:tgtEl>
                                        <p:attrNameLst>
                                          <p:attrName>ppt_x</p:attrName>
                                        </p:attrNameLst>
                                      </p:cBhvr>
                                      <p:tavLst>
                                        <p:tav tm="0">
                                          <p:val>
                                            <p:strVal val="#ppt_x"/>
                                          </p:val>
                                        </p:tav>
                                        <p:tav tm="100000">
                                          <p:val>
                                            <p:strVal val="#ppt_x"/>
                                          </p:val>
                                        </p:tav>
                                      </p:tavLst>
                                    </p:anim>
                                    <p:anim calcmode="lin" valueType="num">
                                      <p:cBhvr>
                                        <p:cTn id="56" dur="1000" fill="hold"/>
                                        <p:tgtEl>
                                          <p:spTgt spid="32"/>
                                        </p:tgtEl>
                                        <p:attrNameLst>
                                          <p:attrName>ppt_y</p:attrName>
                                        </p:attrNameLst>
                                      </p:cBhvr>
                                      <p:tavLst>
                                        <p:tav tm="0">
                                          <p:val>
                                            <p:strVal val="#ppt_y-.1"/>
                                          </p:val>
                                        </p:tav>
                                        <p:tav tm="100000">
                                          <p:val>
                                            <p:strVal val="#ppt_y"/>
                                          </p:val>
                                        </p:tav>
                                      </p:tavLst>
                                    </p:anim>
                                  </p:childTnLst>
                                </p:cTn>
                              </p:par>
                            </p:childTnLst>
                          </p:cTn>
                        </p:par>
                        <p:par>
                          <p:cTn id="57" fill="hold">
                            <p:stCondLst>
                              <p:cond delay="6000"/>
                            </p:stCondLst>
                            <p:childTnLst>
                              <p:par>
                                <p:cTn id="58" presetID="10" presetClass="entr" presetSubtype="0" fill="hold" grpId="1" nodeType="after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par>
                                <p:cTn id="61" presetID="10" presetClass="entr" presetSubtype="0" fill="hold" grpId="1" nodeType="with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fade">
                                      <p:cBhvr>
                                        <p:cTn id="63" dur="500"/>
                                        <p:tgtEl>
                                          <p:spTgt spid="20"/>
                                        </p:tgtEl>
                                      </p:cBhvr>
                                    </p:animEffect>
                                  </p:childTnLst>
                                </p:cTn>
                              </p:par>
                              <p:par>
                                <p:cTn id="64" presetID="10" presetClass="entr" presetSubtype="0" fill="hold" grpId="1" nodeType="with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fade">
                                      <p:cBhvr>
                                        <p:cTn id="66" dur="500"/>
                                        <p:tgtEl>
                                          <p:spTgt spid="21"/>
                                        </p:tgtEl>
                                      </p:cBhvr>
                                    </p:animEffect>
                                  </p:childTnLst>
                                </p:cTn>
                              </p:par>
                              <p:par>
                                <p:cTn id="67" presetID="10" presetClass="entr" presetSubtype="0" fill="hold" grpId="1" nodeType="with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500"/>
                                        <p:tgtEl>
                                          <p:spTgt spid="22"/>
                                        </p:tgtEl>
                                      </p:cBhvr>
                                    </p:animEffect>
                                  </p:childTnLst>
                                </p:cTn>
                              </p:par>
                              <p:par>
                                <p:cTn id="70" presetID="10" presetClass="entr" presetSubtype="0" fill="hold" grpId="1"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par>
                                <p:cTn id="73" presetID="10" presetClass="entr" presetSubtype="0" fill="hold" grpId="1" nodeType="withEffect">
                                  <p:stCondLst>
                                    <p:cond delay="0"/>
                                  </p:stCondLst>
                                  <p:childTnLst>
                                    <p:set>
                                      <p:cBhvr>
                                        <p:cTn id="74" dur="1" fill="hold">
                                          <p:stCondLst>
                                            <p:cond delay="0"/>
                                          </p:stCondLst>
                                        </p:cTn>
                                        <p:tgtEl>
                                          <p:spTgt spid="24"/>
                                        </p:tgtEl>
                                        <p:attrNameLst>
                                          <p:attrName>style.visibility</p:attrName>
                                        </p:attrNameLst>
                                      </p:cBhvr>
                                      <p:to>
                                        <p:strVal val="visible"/>
                                      </p:to>
                                    </p:set>
                                    <p:animEffect transition="in" filter="fade">
                                      <p:cBhvr>
                                        <p:cTn id="75" dur="500"/>
                                        <p:tgtEl>
                                          <p:spTgt spid="24"/>
                                        </p:tgtEl>
                                      </p:cBhvr>
                                    </p:animEffect>
                                  </p:childTnLst>
                                </p:cTn>
                              </p:par>
                              <p:par>
                                <p:cTn id="76" presetID="10" presetClass="entr" presetSubtype="0" fill="hold" grpId="1"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500"/>
                                        <p:tgtEl>
                                          <p:spTgt spid="25"/>
                                        </p:tgtEl>
                                      </p:cBhvr>
                                    </p:animEffect>
                                  </p:childTnLst>
                                </p:cTn>
                              </p:par>
                              <p:par>
                                <p:cTn id="79" presetID="10" presetClass="entr" presetSubtype="0" fill="hold" grpId="1" nodeType="withEffect">
                                  <p:stCondLst>
                                    <p:cond delay="0"/>
                                  </p:stCondLst>
                                  <p:childTnLst>
                                    <p:set>
                                      <p:cBhvr>
                                        <p:cTn id="80" dur="1" fill="hold">
                                          <p:stCondLst>
                                            <p:cond delay="0"/>
                                          </p:stCondLst>
                                        </p:cTn>
                                        <p:tgtEl>
                                          <p:spTgt spid="26"/>
                                        </p:tgtEl>
                                        <p:attrNameLst>
                                          <p:attrName>style.visibility</p:attrName>
                                        </p:attrNameLst>
                                      </p:cBhvr>
                                      <p:to>
                                        <p:strVal val="visible"/>
                                      </p:to>
                                    </p:set>
                                    <p:animEffect transition="in" filter="fade">
                                      <p:cBhvr>
                                        <p:cTn id="81" dur="500"/>
                                        <p:tgtEl>
                                          <p:spTgt spid="26"/>
                                        </p:tgtEl>
                                      </p:cBhvr>
                                    </p:animEffect>
                                  </p:childTnLst>
                                </p:cTn>
                              </p:par>
                              <p:par>
                                <p:cTn id="82" presetID="10" presetClass="entr" presetSubtype="0" fill="hold" grpId="1" nodeType="withEffect">
                                  <p:stCondLst>
                                    <p:cond delay="0"/>
                                  </p:stCondLst>
                                  <p:childTnLst>
                                    <p:set>
                                      <p:cBhvr>
                                        <p:cTn id="83" dur="1" fill="hold">
                                          <p:stCondLst>
                                            <p:cond delay="0"/>
                                          </p:stCondLst>
                                        </p:cTn>
                                        <p:tgtEl>
                                          <p:spTgt spid="27"/>
                                        </p:tgtEl>
                                        <p:attrNameLst>
                                          <p:attrName>style.visibility</p:attrName>
                                        </p:attrNameLst>
                                      </p:cBhvr>
                                      <p:to>
                                        <p:strVal val="visible"/>
                                      </p:to>
                                    </p:set>
                                    <p:animEffect transition="in" filter="fade">
                                      <p:cBhvr>
                                        <p:cTn id="84" dur="500"/>
                                        <p:tgtEl>
                                          <p:spTgt spid="27"/>
                                        </p:tgtEl>
                                      </p:cBhvr>
                                    </p:animEffect>
                                  </p:childTnLst>
                                </p:cTn>
                              </p:par>
                              <p:par>
                                <p:cTn id="85" presetID="10" presetClass="entr" presetSubtype="0" fill="hold" grpId="1" nodeType="withEffect">
                                  <p:stCondLst>
                                    <p:cond delay="0"/>
                                  </p:stCondLst>
                                  <p:childTnLst>
                                    <p:set>
                                      <p:cBhvr>
                                        <p:cTn id="86" dur="1" fill="hold">
                                          <p:stCondLst>
                                            <p:cond delay="0"/>
                                          </p:stCondLst>
                                        </p:cTn>
                                        <p:tgtEl>
                                          <p:spTgt spid="28"/>
                                        </p:tgtEl>
                                        <p:attrNameLst>
                                          <p:attrName>style.visibility</p:attrName>
                                        </p:attrNameLst>
                                      </p:cBhvr>
                                      <p:to>
                                        <p:strVal val="visible"/>
                                      </p:to>
                                    </p:set>
                                    <p:animEffect transition="in" filter="fade">
                                      <p:cBhvr>
                                        <p:cTn id="87" dur="500"/>
                                        <p:tgtEl>
                                          <p:spTgt spid="28"/>
                                        </p:tgtEl>
                                      </p:cBhvr>
                                    </p:animEffect>
                                  </p:childTnLst>
                                </p:cTn>
                              </p:par>
                            </p:childTnLst>
                          </p:cTn>
                        </p:par>
                        <p:par>
                          <p:cTn id="88" fill="hold">
                            <p:stCondLst>
                              <p:cond delay="6500"/>
                            </p:stCondLst>
                            <p:childTnLst>
                              <p:par>
                                <p:cTn id="89"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0" dur="2000" fill="hold"/>
                                        <p:tgtEl>
                                          <p:spTgt spid="19"/>
                                        </p:tgtEl>
                                        <p:attrNameLst>
                                          <p:attrName>ppt_x</p:attrName>
                                          <p:attrName>ppt_y</p:attrName>
                                        </p:attrNameLst>
                                      </p:cBhvr>
                                      <p:rCtr x="17" y="18981"/>
                                    </p:animMotion>
                                  </p:childTnLst>
                                </p:cTn>
                              </p:par>
                              <p:par>
                                <p:cTn id="91"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2" dur="2000" fill="hold"/>
                                        <p:tgtEl>
                                          <p:spTgt spid="20"/>
                                        </p:tgtEl>
                                        <p:attrNameLst>
                                          <p:attrName>ppt_x</p:attrName>
                                          <p:attrName>ppt_y</p:attrName>
                                        </p:attrNameLst>
                                      </p:cBhvr>
                                      <p:rCtr x="17" y="18981"/>
                                    </p:animMotion>
                                  </p:childTnLst>
                                </p:cTn>
                              </p:par>
                              <p:par>
                                <p:cTn id="93"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4" dur="2000" fill="hold"/>
                                        <p:tgtEl>
                                          <p:spTgt spid="21"/>
                                        </p:tgtEl>
                                        <p:attrNameLst>
                                          <p:attrName>ppt_x</p:attrName>
                                          <p:attrName>ppt_y</p:attrName>
                                        </p:attrNameLst>
                                      </p:cBhvr>
                                      <p:rCtr x="17" y="18981"/>
                                    </p:animMotion>
                                  </p:childTnLst>
                                </p:cTn>
                              </p:par>
                              <p:par>
                                <p:cTn id="95"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6" dur="2000" fill="hold"/>
                                        <p:tgtEl>
                                          <p:spTgt spid="22"/>
                                        </p:tgtEl>
                                        <p:attrNameLst>
                                          <p:attrName>ppt_x</p:attrName>
                                          <p:attrName>ppt_y</p:attrName>
                                        </p:attrNameLst>
                                      </p:cBhvr>
                                      <p:rCtr x="17" y="18981"/>
                                    </p:animMotion>
                                  </p:childTnLst>
                                </p:cTn>
                              </p:par>
                              <p:par>
                                <p:cTn id="97"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8" dur="2000" fill="hold"/>
                                        <p:tgtEl>
                                          <p:spTgt spid="23"/>
                                        </p:tgtEl>
                                        <p:attrNameLst>
                                          <p:attrName>ppt_x</p:attrName>
                                          <p:attrName>ppt_y</p:attrName>
                                        </p:attrNameLst>
                                      </p:cBhvr>
                                      <p:rCtr x="17" y="18981"/>
                                    </p:animMotion>
                                  </p:childTnLst>
                                </p:cTn>
                              </p:par>
                              <p:par>
                                <p:cTn id="99"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0" dur="2000" fill="hold"/>
                                        <p:tgtEl>
                                          <p:spTgt spid="24"/>
                                        </p:tgtEl>
                                        <p:attrNameLst>
                                          <p:attrName>ppt_x</p:attrName>
                                          <p:attrName>ppt_y</p:attrName>
                                        </p:attrNameLst>
                                      </p:cBhvr>
                                      <p:rCtr x="17" y="18981"/>
                                    </p:animMotion>
                                  </p:childTnLst>
                                </p:cTn>
                              </p:par>
                              <p:par>
                                <p:cTn id="101"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2" dur="2000" fill="hold"/>
                                        <p:tgtEl>
                                          <p:spTgt spid="25"/>
                                        </p:tgtEl>
                                        <p:attrNameLst>
                                          <p:attrName>ppt_x</p:attrName>
                                          <p:attrName>ppt_y</p:attrName>
                                        </p:attrNameLst>
                                      </p:cBhvr>
                                      <p:rCtr x="17" y="18981"/>
                                    </p:animMotion>
                                  </p:childTnLst>
                                </p:cTn>
                              </p:par>
                              <p:par>
                                <p:cTn id="103"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4" dur="2000" fill="hold"/>
                                        <p:tgtEl>
                                          <p:spTgt spid="26"/>
                                        </p:tgtEl>
                                        <p:attrNameLst>
                                          <p:attrName>ppt_x</p:attrName>
                                          <p:attrName>ppt_y</p:attrName>
                                        </p:attrNameLst>
                                      </p:cBhvr>
                                      <p:rCtr x="17" y="18981"/>
                                    </p:animMotion>
                                  </p:childTnLst>
                                </p:cTn>
                              </p:par>
                              <p:par>
                                <p:cTn id="105"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6" dur="2000" fill="hold"/>
                                        <p:tgtEl>
                                          <p:spTgt spid="27"/>
                                        </p:tgtEl>
                                        <p:attrNameLst>
                                          <p:attrName>ppt_x</p:attrName>
                                          <p:attrName>ppt_y</p:attrName>
                                        </p:attrNameLst>
                                      </p:cBhvr>
                                      <p:rCtr x="17" y="18981"/>
                                    </p:animMotion>
                                  </p:childTnLst>
                                </p:cTn>
                              </p:par>
                              <p:par>
                                <p:cTn id="107"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8" dur="2000" fill="hold"/>
                                        <p:tgtEl>
                                          <p:spTgt spid="28"/>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8" grpId="0"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p:bldP spid="30" grpId="0" animBg="1"/>
      <p:bldP spid="36" grpId="0"/>
      <p:bldP spid="3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84658" y="1782598"/>
            <a:ext cx="8313653" cy="4027508"/>
          </a:xfrm>
          <a:prstGeom prst="rect">
            <a:avLst/>
          </a:prstGeom>
          <a:noFill/>
          <a:ln>
            <a:solidFill>
              <a:srgbClr val="7F7F7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5" name="椭圆 4"/>
          <p:cNvSpPr/>
          <p:nvPr/>
        </p:nvSpPr>
        <p:spPr>
          <a:xfrm>
            <a:off x="1135451" y="2983785"/>
            <a:ext cx="1618623" cy="1625135"/>
          </a:xfrm>
          <a:prstGeom prst="ellips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2000">
                <a:latin typeface="微软雅黑" pitchFamily="34" charset="-122"/>
                <a:ea typeface="微软雅黑" pitchFamily="34" charset="-122"/>
              </a:rPr>
              <a:t>点击添加文本</a:t>
            </a:r>
            <a:endParaRPr lang="zh-CN" altLang="en-US" sz="2000">
              <a:latin typeface="微软雅黑" pitchFamily="34" charset="-122"/>
              <a:ea typeface="微软雅黑" pitchFamily="34" charset="-122"/>
            </a:endParaRPr>
          </a:p>
        </p:txBody>
      </p:sp>
      <p:sp>
        <p:nvSpPr>
          <p:cNvPr id="6" name="椭圆 5"/>
          <p:cNvSpPr/>
          <p:nvPr/>
        </p:nvSpPr>
        <p:spPr>
          <a:xfrm>
            <a:off x="9449104" y="2983785"/>
            <a:ext cx="1618623" cy="1625135"/>
          </a:xfrm>
          <a:prstGeom prst="ellipse">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2000">
                <a:latin typeface="微软雅黑" pitchFamily="34" charset="-122"/>
                <a:ea typeface="微软雅黑" pitchFamily="34" charset="-122"/>
              </a:rPr>
              <a:t>点击添加文本</a:t>
            </a:r>
            <a:endParaRPr lang="zh-CN" altLang="en-US" sz="2000">
              <a:latin typeface="微软雅黑" pitchFamily="34" charset="-122"/>
              <a:ea typeface="微软雅黑" pitchFamily="34" charset="-122"/>
            </a:endParaRPr>
          </a:p>
        </p:txBody>
      </p:sp>
      <p:sp>
        <p:nvSpPr>
          <p:cNvPr id="7" name="矩形 6"/>
          <p:cNvSpPr/>
          <p:nvPr/>
        </p:nvSpPr>
        <p:spPr>
          <a:xfrm>
            <a:off x="5348142" y="2974667"/>
            <a:ext cx="1823061" cy="418710"/>
          </a:xfrm>
          <a:prstGeom prst="rect">
            <a:avLst/>
          </a:prstGeom>
        </p:spPr>
        <p:txBody>
          <a:bodyPr wrap="none" lIns="89477" tIns="44738" rIns="89477" bIns="44738">
            <a:spAutoFit/>
          </a:bodyPr>
          <a:lstStyle/>
          <a:p>
            <a:r>
              <a:rPr lang="zh-CN" altLang="en-US" sz="2100">
                <a:solidFill>
                  <a:srgbClr val="666666"/>
                </a:solidFill>
                <a:latin typeface="微软雅黑" pitchFamily="34" charset="-122"/>
                <a:ea typeface="微软雅黑" pitchFamily="34" charset="-122"/>
              </a:rPr>
              <a:t>点击添加标题</a:t>
            </a:r>
            <a:endParaRPr lang="zh-CN" altLang="en-US" sz="2100"/>
          </a:p>
        </p:txBody>
      </p:sp>
      <p:sp>
        <p:nvSpPr>
          <p:cNvPr id="8" name="矩形 7"/>
          <p:cNvSpPr/>
          <p:nvPr/>
        </p:nvSpPr>
        <p:spPr>
          <a:xfrm>
            <a:off x="5348142" y="4255631"/>
            <a:ext cx="1823061" cy="418710"/>
          </a:xfrm>
          <a:prstGeom prst="rect">
            <a:avLst/>
          </a:prstGeom>
        </p:spPr>
        <p:txBody>
          <a:bodyPr wrap="none" lIns="89477" tIns="44738" rIns="89477" bIns="44738">
            <a:spAutoFit/>
          </a:bodyPr>
          <a:lstStyle/>
          <a:p>
            <a:r>
              <a:rPr lang="zh-CN" altLang="en-US" sz="2100">
                <a:solidFill>
                  <a:srgbClr val="666666"/>
                </a:solidFill>
                <a:latin typeface="微软雅黑" pitchFamily="34" charset="-122"/>
                <a:ea typeface="微软雅黑" pitchFamily="34" charset="-122"/>
              </a:rPr>
              <a:t>点击添加标题</a:t>
            </a:r>
            <a:endParaRPr lang="zh-CN" altLang="en-US" sz="2100"/>
          </a:p>
        </p:txBody>
      </p:sp>
      <p:sp>
        <p:nvSpPr>
          <p:cNvPr id="9" name="上箭头 8"/>
          <p:cNvSpPr/>
          <p:nvPr/>
        </p:nvSpPr>
        <p:spPr>
          <a:xfrm>
            <a:off x="5402547" y="2166660"/>
            <a:ext cx="1477873" cy="706581"/>
          </a:xfrm>
          <a:prstGeom prst="upArrow">
            <a:avLst/>
          </a:prstGeom>
          <a:noFill/>
          <a:ln>
            <a:solidFill>
              <a:srgbClr val="666666"/>
            </a:solid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10" name="上箭头 9"/>
          <p:cNvSpPr/>
          <p:nvPr/>
        </p:nvSpPr>
        <p:spPr>
          <a:xfrm flipV="1">
            <a:off x="5402547" y="4750236"/>
            <a:ext cx="1477873" cy="706581"/>
          </a:xfrm>
          <a:prstGeom prst="upArrow">
            <a:avLst/>
          </a:prstGeom>
          <a:no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11" name="矩形 10"/>
          <p:cNvSpPr/>
          <p:nvPr/>
        </p:nvSpPr>
        <p:spPr>
          <a:xfrm>
            <a:off x="3863176" y="5598133"/>
            <a:ext cx="4433619" cy="423949"/>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2100">
                <a:latin typeface="微软雅黑" pitchFamily="34" charset="-122"/>
                <a:ea typeface="微软雅黑" pitchFamily="34" charset="-122"/>
              </a:rPr>
              <a:t>点击添加文本</a:t>
            </a:r>
            <a:endParaRPr lang="zh-CN" altLang="en-US" sz="2100">
              <a:latin typeface="微软雅黑" pitchFamily="34" charset="-122"/>
              <a:ea typeface="微软雅黑" pitchFamily="34" charset="-122"/>
            </a:endParaRPr>
          </a:p>
        </p:txBody>
      </p:sp>
      <p:sp>
        <p:nvSpPr>
          <p:cNvPr id="12" name="矩形 11"/>
          <p:cNvSpPr/>
          <p:nvPr/>
        </p:nvSpPr>
        <p:spPr>
          <a:xfrm>
            <a:off x="3863176" y="1570624"/>
            <a:ext cx="4433619" cy="423949"/>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2100" dirty="0">
                <a:latin typeface="微软雅黑" pitchFamily="34" charset="-122"/>
                <a:ea typeface="微软雅黑" pitchFamily="34" charset="-122"/>
              </a:rPr>
              <a:t>点击添加文本</a:t>
            </a:r>
            <a:endParaRPr lang="zh-CN" altLang="en-US" sz="2100" dirty="0">
              <a:latin typeface="微软雅黑" pitchFamily="34" charset="-122"/>
              <a:ea typeface="微软雅黑" pitchFamily="34" charset="-122"/>
            </a:endParaRPr>
          </a:p>
        </p:txBody>
      </p:sp>
      <p:sp>
        <p:nvSpPr>
          <p:cNvPr id="13" name="五边形 2"/>
          <p:cNvSpPr/>
          <p:nvPr/>
        </p:nvSpPr>
        <p:spPr>
          <a:xfrm>
            <a:off x="3247318" y="3849347"/>
            <a:ext cx="5788335" cy="317962"/>
          </a:xfrm>
          <a:custGeom>
            <a:avLst/>
            <a:gdLst/>
            <a:ahLst/>
            <a:cxnLst/>
            <a:rect l="l" t="t" r="r" b="b"/>
            <a:pathLst>
              <a:path w="5922658" h="324036">
                <a:moveTo>
                  <a:pt x="0" y="0"/>
                </a:moveTo>
                <a:lnTo>
                  <a:pt x="5760640" y="0"/>
                </a:lnTo>
                <a:lnTo>
                  <a:pt x="5922658" y="162018"/>
                </a:lnTo>
                <a:lnTo>
                  <a:pt x="5760640" y="324036"/>
                </a:lnTo>
                <a:lnTo>
                  <a:pt x="0" y="324036"/>
                </a:lnTo>
                <a:lnTo>
                  <a:pt x="162018" y="162018"/>
                </a:lnTo>
                <a:close/>
              </a:path>
            </a:pathLst>
          </a:cu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14" name="五边形 2"/>
          <p:cNvSpPr/>
          <p:nvPr/>
        </p:nvSpPr>
        <p:spPr>
          <a:xfrm flipH="1">
            <a:off x="3247318" y="3425398"/>
            <a:ext cx="5788335" cy="317962"/>
          </a:xfrm>
          <a:custGeom>
            <a:avLst/>
            <a:gdLst/>
            <a:ahLst/>
            <a:cxnLst/>
            <a:rect l="l" t="t" r="r" b="b"/>
            <a:pathLst>
              <a:path w="5922658" h="324036">
                <a:moveTo>
                  <a:pt x="0" y="0"/>
                </a:moveTo>
                <a:lnTo>
                  <a:pt x="5760640" y="0"/>
                </a:lnTo>
                <a:lnTo>
                  <a:pt x="5922658" y="162018"/>
                </a:lnTo>
                <a:lnTo>
                  <a:pt x="5760640" y="324036"/>
                </a:lnTo>
                <a:lnTo>
                  <a:pt x="0" y="324036"/>
                </a:lnTo>
                <a:lnTo>
                  <a:pt x="162018" y="162018"/>
                </a:lnTo>
                <a:close/>
              </a:path>
            </a:pathLst>
          </a:cu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16"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850"/>
                            </p:stCondLst>
                            <p:childTnLst>
                              <p:par>
                                <p:cTn id="13" presetID="53" presetClass="entr" presetSubtype="16"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p:cTn id="20" dur="500" fill="hold"/>
                                        <p:tgtEl>
                                          <p:spTgt spid="6"/>
                                        </p:tgtEl>
                                        <p:attrNameLst>
                                          <p:attrName>ppt_w</p:attrName>
                                        </p:attrNameLst>
                                      </p:cBhvr>
                                      <p:tavLst>
                                        <p:tav tm="0">
                                          <p:val>
                                            <p:fltVal val="0"/>
                                          </p:val>
                                        </p:tav>
                                        <p:tav tm="100000">
                                          <p:val>
                                            <p:strVal val="#ppt_w"/>
                                          </p:val>
                                        </p:tav>
                                      </p:tavLst>
                                    </p:anim>
                                    <p:anim calcmode="lin" valueType="num">
                                      <p:cBhvr>
                                        <p:cTn id="21" dur="500" fill="hold"/>
                                        <p:tgtEl>
                                          <p:spTgt spid="6"/>
                                        </p:tgtEl>
                                        <p:attrNameLst>
                                          <p:attrName>ppt_h</p:attrName>
                                        </p:attrNameLst>
                                      </p:cBhvr>
                                      <p:tavLst>
                                        <p:tav tm="0">
                                          <p:val>
                                            <p:fltVal val="0"/>
                                          </p:val>
                                        </p:tav>
                                        <p:tav tm="100000">
                                          <p:val>
                                            <p:strVal val="#ppt_h"/>
                                          </p:val>
                                        </p:tav>
                                      </p:tavLst>
                                    </p:anim>
                                    <p:animEffect transition="in" filter="fade">
                                      <p:cBhvr>
                                        <p:cTn id="22" dur="500"/>
                                        <p:tgtEl>
                                          <p:spTgt spid="6"/>
                                        </p:tgtEl>
                                      </p:cBhvr>
                                    </p:animEffect>
                                  </p:childTnLst>
                                </p:cTn>
                              </p:par>
                            </p:childTnLst>
                          </p:cTn>
                        </p:par>
                        <p:par>
                          <p:cTn id="23" fill="hold">
                            <p:stCondLst>
                              <p:cond delay="1350"/>
                            </p:stCondLst>
                            <p:childTnLst>
                              <p:par>
                                <p:cTn id="24" presetID="22" presetClass="entr" presetSubtype="8"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left)">
                                      <p:cBhvr>
                                        <p:cTn id="26" dur="500"/>
                                        <p:tgtEl>
                                          <p:spTgt spid="13"/>
                                        </p:tgtEl>
                                      </p:cBhvr>
                                    </p:animEffect>
                                  </p:childTnLst>
                                </p:cTn>
                              </p:par>
                              <p:par>
                                <p:cTn id="27" presetID="22" presetClass="entr" presetSubtype="2"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ipe(right)">
                                      <p:cBhvr>
                                        <p:cTn id="29" dur="500"/>
                                        <p:tgtEl>
                                          <p:spTgt spid="14"/>
                                        </p:tgtEl>
                                      </p:cBhvr>
                                    </p:animEffect>
                                  </p:childTnLst>
                                </p:cTn>
                              </p:par>
                            </p:childTnLst>
                          </p:cTn>
                        </p:par>
                        <p:par>
                          <p:cTn id="30" fill="hold">
                            <p:stCondLst>
                              <p:cond delay="1850"/>
                            </p:stCondLst>
                            <p:childTnLst>
                              <p:par>
                                <p:cTn id="31" presetID="47" presetClass="entr" presetSubtype="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1000"/>
                                        <p:tgtEl>
                                          <p:spTgt spid="8"/>
                                        </p:tgtEl>
                                      </p:cBhvr>
                                    </p:animEffect>
                                    <p:anim calcmode="lin" valueType="num">
                                      <p:cBhvr>
                                        <p:cTn id="34" dur="1000" fill="hold"/>
                                        <p:tgtEl>
                                          <p:spTgt spid="8"/>
                                        </p:tgtEl>
                                        <p:attrNameLst>
                                          <p:attrName>ppt_x</p:attrName>
                                        </p:attrNameLst>
                                      </p:cBhvr>
                                      <p:tavLst>
                                        <p:tav tm="0">
                                          <p:val>
                                            <p:strVal val="#ppt_x"/>
                                          </p:val>
                                        </p:tav>
                                        <p:tav tm="100000">
                                          <p:val>
                                            <p:strVal val="#ppt_x"/>
                                          </p:val>
                                        </p:tav>
                                      </p:tavLst>
                                    </p:anim>
                                    <p:anim calcmode="lin" valueType="num">
                                      <p:cBhvr>
                                        <p:cTn id="35" dur="1000" fill="hold"/>
                                        <p:tgtEl>
                                          <p:spTgt spid="8"/>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1000"/>
                                        <p:tgtEl>
                                          <p:spTgt spid="7"/>
                                        </p:tgtEl>
                                      </p:cBhvr>
                                    </p:animEffect>
                                    <p:anim calcmode="lin" valueType="num">
                                      <p:cBhvr>
                                        <p:cTn id="39" dur="1000" fill="hold"/>
                                        <p:tgtEl>
                                          <p:spTgt spid="7"/>
                                        </p:tgtEl>
                                        <p:attrNameLst>
                                          <p:attrName>ppt_x</p:attrName>
                                        </p:attrNameLst>
                                      </p:cBhvr>
                                      <p:tavLst>
                                        <p:tav tm="0">
                                          <p:val>
                                            <p:strVal val="#ppt_x"/>
                                          </p:val>
                                        </p:tav>
                                        <p:tav tm="100000">
                                          <p:val>
                                            <p:strVal val="#ppt_x"/>
                                          </p:val>
                                        </p:tav>
                                      </p:tavLst>
                                    </p:anim>
                                    <p:anim calcmode="lin" valueType="num">
                                      <p:cBhvr>
                                        <p:cTn id="40" dur="1000" fill="hold"/>
                                        <p:tgtEl>
                                          <p:spTgt spid="7"/>
                                        </p:tgtEl>
                                        <p:attrNameLst>
                                          <p:attrName>ppt_y</p:attrName>
                                        </p:attrNameLst>
                                      </p:cBhvr>
                                      <p:tavLst>
                                        <p:tav tm="0">
                                          <p:val>
                                            <p:strVal val="#ppt_y+.1"/>
                                          </p:val>
                                        </p:tav>
                                        <p:tav tm="100000">
                                          <p:val>
                                            <p:strVal val="#ppt_y"/>
                                          </p:val>
                                        </p:tav>
                                      </p:tavLst>
                                    </p:anim>
                                  </p:childTnLst>
                                </p:cTn>
                              </p:par>
                            </p:childTnLst>
                          </p:cTn>
                        </p:par>
                        <p:par>
                          <p:cTn id="41" fill="hold">
                            <p:stCondLst>
                              <p:cond delay="2850"/>
                            </p:stCondLst>
                            <p:childTnLst>
                              <p:par>
                                <p:cTn id="42" presetID="22" presetClass="entr" presetSubtype="4" fill="hold" grpId="0" nodeType="after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wipe(down)">
                                      <p:cBhvr>
                                        <p:cTn id="44" dur="500"/>
                                        <p:tgtEl>
                                          <p:spTgt spid="9"/>
                                        </p:tgtEl>
                                      </p:cBhvr>
                                    </p:animEffect>
                                  </p:childTnLst>
                                </p:cTn>
                              </p:par>
                              <p:par>
                                <p:cTn id="45" presetID="22" presetClass="entr" presetSubtype="1"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up)">
                                      <p:cBhvr>
                                        <p:cTn id="47" dur="500"/>
                                        <p:tgtEl>
                                          <p:spTgt spid="10"/>
                                        </p:tgtEl>
                                      </p:cBhvr>
                                    </p:animEffect>
                                  </p:childTnLst>
                                </p:cTn>
                              </p:par>
                            </p:childTnLst>
                          </p:cTn>
                        </p:par>
                        <p:par>
                          <p:cTn id="48" fill="hold">
                            <p:stCondLst>
                              <p:cond delay="3350"/>
                            </p:stCondLst>
                            <p:childTnLst>
                              <p:par>
                                <p:cTn id="49" presetID="16" presetClass="entr" presetSubtype="37" fill="hold" grpId="0" nodeType="afterEffect">
                                  <p:stCondLst>
                                    <p:cond delay="0"/>
                                  </p:stCondLst>
                                  <p:childTnLst>
                                    <p:set>
                                      <p:cBhvr>
                                        <p:cTn id="50" dur="1" fill="hold">
                                          <p:stCondLst>
                                            <p:cond delay="0"/>
                                          </p:stCondLst>
                                        </p:cTn>
                                        <p:tgtEl>
                                          <p:spTgt spid="12"/>
                                        </p:tgtEl>
                                        <p:attrNameLst>
                                          <p:attrName>style.visibility</p:attrName>
                                        </p:attrNameLst>
                                      </p:cBhvr>
                                      <p:to>
                                        <p:strVal val="visible"/>
                                      </p:to>
                                    </p:set>
                                    <p:animEffect transition="in" filter="barn(outVertical)">
                                      <p:cBhvr>
                                        <p:cTn id="51" dur="500"/>
                                        <p:tgtEl>
                                          <p:spTgt spid="12"/>
                                        </p:tgtEl>
                                      </p:cBhvr>
                                    </p:animEffect>
                                  </p:childTnLst>
                                </p:cTn>
                              </p:par>
                              <p:par>
                                <p:cTn id="52" presetID="16" presetClass="entr" presetSubtype="37" fill="hold" grpId="0"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barn(outVertical)">
                                      <p:cBhvr>
                                        <p:cTn id="54" dur="500"/>
                                        <p:tgtEl>
                                          <p:spTgt spid="11"/>
                                        </p:tgtEl>
                                      </p:cBhvr>
                                    </p:animEffect>
                                  </p:childTnLst>
                                </p:cTn>
                              </p:par>
                            </p:childTnLst>
                          </p:cTn>
                        </p:par>
                        <p:par>
                          <p:cTn id="55" fill="hold">
                            <p:stCondLst>
                              <p:cond delay="3850"/>
                            </p:stCondLst>
                            <p:childTnLst>
                              <p:par>
                                <p:cTn id="56" presetID="16" presetClass="entr" presetSubtype="37" fill="hold" grpId="0" nodeType="after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barn(outVertical)">
                                      <p:cBhvr>
                                        <p:cTn id="5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p:bldP spid="8" grpId="0"/>
      <p:bldP spid="9" grpId="0" animBg="1"/>
      <p:bldP spid="10" grpId="0" animBg="1"/>
      <p:bldP spid="11" grpId="0" animBg="1"/>
      <p:bldP spid="12" grpId="0" animBg="1"/>
      <p:bldP spid="13" grpId="0" animBg="1"/>
      <p:bldP spid="14" grpId="0" animBg="1"/>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4"/>
          <p:cNvSpPr>
            <a:spLocks noChangeArrowheads="1"/>
          </p:cNvSpPr>
          <p:nvPr/>
        </p:nvSpPr>
        <p:spPr bwMode="auto">
          <a:xfrm>
            <a:off x="5660507" y="1125538"/>
            <a:ext cx="1276370" cy="1294904"/>
          </a:xfrm>
          <a:prstGeom prst="ellipse">
            <a:avLst/>
          </a:prstGeom>
          <a:solidFill>
            <a:schemeClr val="bg1">
              <a:lumMod val="50000"/>
            </a:schemeClr>
          </a:solidFill>
          <a:ln w="12700">
            <a:noFill/>
            <a:round/>
          </a:ln>
          <a:effectLst/>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5" name="Oval 4"/>
          <p:cNvSpPr>
            <a:spLocks noChangeArrowheads="1"/>
          </p:cNvSpPr>
          <p:nvPr/>
        </p:nvSpPr>
        <p:spPr bwMode="auto">
          <a:xfrm>
            <a:off x="5660507" y="1125538"/>
            <a:ext cx="1276370" cy="1294904"/>
          </a:xfrm>
          <a:prstGeom prst="ellipse">
            <a:avLst/>
          </a:prstGeom>
          <a:solidFill>
            <a:srgbClr val="005DA2"/>
          </a:solidFill>
          <a:ln w="12700">
            <a:noFill/>
            <a:round/>
          </a:ln>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6" name="Oval 4"/>
          <p:cNvSpPr>
            <a:spLocks noChangeArrowheads="1"/>
          </p:cNvSpPr>
          <p:nvPr/>
        </p:nvSpPr>
        <p:spPr bwMode="auto">
          <a:xfrm>
            <a:off x="4241058" y="1710946"/>
            <a:ext cx="1746230" cy="1771589"/>
          </a:xfrm>
          <a:prstGeom prst="ellipse">
            <a:avLst/>
          </a:prstGeom>
          <a:solidFill>
            <a:srgbClr val="FFC400"/>
          </a:solidFill>
          <a:ln w="12700">
            <a:noFill/>
            <a:round/>
          </a:ln>
          <a:effectLst/>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7" name="Oval 4"/>
          <p:cNvSpPr>
            <a:spLocks noChangeArrowheads="1"/>
          </p:cNvSpPr>
          <p:nvPr/>
        </p:nvSpPr>
        <p:spPr bwMode="auto">
          <a:xfrm>
            <a:off x="4241058" y="2239947"/>
            <a:ext cx="1746230" cy="1242590"/>
          </a:xfrm>
          <a:custGeom>
            <a:avLst/>
            <a:gdLst/>
            <a:ahLst/>
            <a:cxnLst/>
            <a:rect l="l" t="t" r="r" b="b"/>
            <a:pathLst>
              <a:path w="1667532" h="1169451">
                <a:moveTo>
                  <a:pt x="71654" y="0"/>
                </a:moveTo>
                <a:lnTo>
                  <a:pt x="1595878" y="0"/>
                </a:lnTo>
                <a:cubicBezTo>
                  <a:pt x="1642324" y="102389"/>
                  <a:pt x="1667532" y="216148"/>
                  <a:pt x="1667532" y="335794"/>
                </a:cubicBezTo>
                <a:cubicBezTo>
                  <a:pt x="1667532" y="796210"/>
                  <a:pt x="1294242" y="1169451"/>
                  <a:pt x="833766" y="1169451"/>
                </a:cubicBezTo>
                <a:cubicBezTo>
                  <a:pt x="373290" y="1169451"/>
                  <a:pt x="0" y="796210"/>
                  <a:pt x="0" y="335794"/>
                </a:cubicBezTo>
                <a:cubicBezTo>
                  <a:pt x="0" y="216148"/>
                  <a:pt x="25208" y="102389"/>
                  <a:pt x="71654" y="0"/>
                </a:cubicBezTo>
                <a:close/>
              </a:path>
            </a:pathLst>
          </a:custGeom>
          <a:solidFill>
            <a:srgbClr val="005DA2"/>
          </a:solidFill>
          <a:ln w="12700">
            <a:noFill/>
            <a:round/>
          </a:ln>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8" name="Oval 4"/>
          <p:cNvSpPr>
            <a:spLocks noChangeArrowheads="1"/>
          </p:cNvSpPr>
          <p:nvPr/>
        </p:nvSpPr>
        <p:spPr bwMode="auto">
          <a:xfrm>
            <a:off x="2593852" y="2524623"/>
            <a:ext cx="2152199" cy="2183738"/>
          </a:xfrm>
          <a:prstGeom prst="ellipse">
            <a:avLst/>
          </a:prstGeom>
          <a:solidFill>
            <a:srgbClr val="FFC400"/>
          </a:solidFill>
          <a:ln w="12700">
            <a:noFill/>
            <a:round/>
          </a:ln>
          <a:effectLst/>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9" name="Oval 4"/>
          <p:cNvSpPr>
            <a:spLocks noChangeArrowheads="1"/>
          </p:cNvSpPr>
          <p:nvPr/>
        </p:nvSpPr>
        <p:spPr bwMode="auto">
          <a:xfrm>
            <a:off x="2593852" y="3598161"/>
            <a:ext cx="2152199" cy="1110201"/>
          </a:xfrm>
          <a:custGeom>
            <a:avLst/>
            <a:gdLst/>
            <a:ahLst/>
            <a:cxnLst/>
            <a:rect l="l" t="t" r="r" b="b"/>
            <a:pathLst>
              <a:path w="2055204" h="1044854">
                <a:moveTo>
                  <a:pt x="871" y="0"/>
                </a:moveTo>
                <a:lnTo>
                  <a:pt x="2054333" y="0"/>
                </a:lnTo>
                <a:cubicBezTo>
                  <a:pt x="2055157" y="5732"/>
                  <a:pt x="2055204" y="11487"/>
                  <a:pt x="2055204" y="17253"/>
                </a:cubicBezTo>
                <a:cubicBezTo>
                  <a:pt x="2055204" y="584781"/>
                  <a:pt x="1595131" y="1044854"/>
                  <a:pt x="1027602" y="1044854"/>
                </a:cubicBezTo>
                <a:cubicBezTo>
                  <a:pt x="460073" y="1044854"/>
                  <a:pt x="0" y="584781"/>
                  <a:pt x="0" y="17253"/>
                </a:cubicBezTo>
                <a:close/>
              </a:path>
            </a:pathLst>
          </a:custGeom>
          <a:solidFill>
            <a:srgbClr val="005DA2"/>
          </a:solidFill>
          <a:ln w="12700">
            <a:noFill/>
            <a:round/>
          </a:ln>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10" name="Oval 4"/>
          <p:cNvSpPr>
            <a:spLocks noChangeArrowheads="1"/>
          </p:cNvSpPr>
          <p:nvPr/>
        </p:nvSpPr>
        <p:spPr bwMode="auto">
          <a:xfrm>
            <a:off x="648848" y="3569782"/>
            <a:ext cx="2641590" cy="2680302"/>
          </a:xfrm>
          <a:prstGeom prst="ellipse">
            <a:avLst/>
          </a:prstGeom>
          <a:solidFill>
            <a:srgbClr val="FFC400"/>
          </a:solidFill>
          <a:ln w="12700">
            <a:noFill/>
            <a:round/>
          </a:ln>
          <a:effectLst/>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11" name="Oval 4"/>
          <p:cNvSpPr>
            <a:spLocks noChangeArrowheads="1"/>
          </p:cNvSpPr>
          <p:nvPr/>
        </p:nvSpPr>
        <p:spPr bwMode="auto">
          <a:xfrm>
            <a:off x="876437" y="5661959"/>
            <a:ext cx="2186414" cy="588123"/>
          </a:xfrm>
          <a:custGeom>
            <a:avLst/>
            <a:gdLst/>
            <a:ahLst/>
            <a:cxnLst/>
            <a:rect l="l" t="t" r="r" b="b"/>
            <a:pathLst>
              <a:path w="2087877" h="553506">
                <a:moveTo>
                  <a:pt x="0" y="0"/>
                </a:moveTo>
                <a:lnTo>
                  <a:pt x="2087877" y="0"/>
                </a:lnTo>
                <a:cubicBezTo>
                  <a:pt x="1861113" y="334090"/>
                  <a:pt x="1478149" y="553506"/>
                  <a:pt x="1043938" y="553506"/>
                </a:cubicBezTo>
                <a:cubicBezTo>
                  <a:pt x="609727" y="553506"/>
                  <a:pt x="226764" y="334090"/>
                  <a:pt x="0" y="0"/>
                </a:cubicBezTo>
                <a:close/>
              </a:path>
            </a:pathLst>
          </a:custGeom>
          <a:solidFill>
            <a:srgbClr val="005DA2"/>
          </a:solidFill>
          <a:ln w="12700">
            <a:noFill/>
            <a:round/>
          </a:ln>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12" name="TextBox 11"/>
          <p:cNvSpPr txBox="1"/>
          <p:nvPr/>
        </p:nvSpPr>
        <p:spPr>
          <a:xfrm>
            <a:off x="1120916" y="4638199"/>
            <a:ext cx="1681963" cy="543466"/>
          </a:xfrm>
          <a:prstGeom prst="rect">
            <a:avLst/>
          </a:prstGeom>
          <a:noFill/>
        </p:spPr>
        <p:txBody>
          <a:bodyPr wrap="none" lIns="96248" tIns="48125" rIns="96248" bIns="48125" rtlCol="0" anchor="ctr">
            <a:spAutoFit/>
          </a:bodyPr>
          <a:lstStyle/>
          <a:p>
            <a:r>
              <a:rPr lang="zh-CN" altLang="en-US" sz="2900" dirty="0" smtClean="0">
                <a:solidFill>
                  <a:schemeClr val="bg1"/>
                </a:solidFill>
                <a:latin typeface="微软雅黑" pitchFamily="34" charset="-122"/>
                <a:ea typeface="微软雅黑" pitchFamily="34" charset="-122"/>
              </a:rPr>
              <a:t>添加文字</a:t>
            </a:r>
            <a:endParaRPr lang="zh-CN" altLang="en-US" sz="2900" dirty="0">
              <a:solidFill>
                <a:schemeClr val="bg1"/>
              </a:solidFill>
              <a:latin typeface="微软雅黑" pitchFamily="34" charset="-122"/>
              <a:ea typeface="微软雅黑" pitchFamily="34" charset="-122"/>
            </a:endParaRPr>
          </a:p>
        </p:txBody>
      </p:sp>
      <p:sp>
        <p:nvSpPr>
          <p:cNvPr id="13" name="TextBox 12"/>
          <p:cNvSpPr txBox="1"/>
          <p:nvPr/>
        </p:nvSpPr>
        <p:spPr>
          <a:xfrm>
            <a:off x="2937318" y="2963608"/>
            <a:ext cx="1476778" cy="481911"/>
          </a:xfrm>
          <a:prstGeom prst="rect">
            <a:avLst/>
          </a:prstGeom>
          <a:noFill/>
        </p:spPr>
        <p:txBody>
          <a:bodyPr wrap="none" lIns="96248" tIns="48125" rIns="96248" bIns="48125" rtlCol="0" anchor="ctr">
            <a:spAutoFit/>
          </a:bodyPr>
          <a:lstStyle/>
          <a:p>
            <a:r>
              <a:rPr lang="zh-CN" altLang="en-US" sz="2500" dirty="0" smtClean="0">
                <a:solidFill>
                  <a:schemeClr val="bg1"/>
                </a:solidFill>
                <a:latin typeface="微软雅黑" pitchFamily="34" charset="-122"/>
                <a:ea typeface="微软雅黑" pitchFamily="34" charset="-122"/>
              </a:rPr>
              <a:t>添加文字</a:t>
            </a:r>
            <a:endParaRPr lang="zh-CN" altLang="en-US" sz="2500" dirty="0">
              <a:solidFill>
                <a:schemeClr val="bg1"/>
              </a:solidFill>
              <a:latin typeface="微软雅黑" pitchFamily="34" charset="-122"/>
              <a:ea typeface="微软雅黑" pitchFamily="34" charset="-122"/>
            </a:endParaRPr>
          </a:p>
        </p:txBody>
      </p:sp>
      <p:sp>
        <p:nvSpPr>
          <p:cNvPr id="14" name="TextBox 13"/>
          <p:cNvSpPr txBox="1"/>
          <p:nvPr/>
        </p:nvSpPr>
        <p:spPr>
          <a:xfrm>
            <a:off x="4480312" y="2382709"/>
            <a:ext cx="1425482" cy="466522"/>
          </a:xfrm>
          <a:prstGeom prst="rect">
            <a:avLst/>
          </a:prstGeom>
          <a:noFill/>
        </p:spPr>
        <p:txBody>
          <a:bodyPr wrap="none" lIns="96248" tIns="48125" rIns="96248" bIns="48125" rtlCol="0" anchor="ctr">
            <a:spAutoFit/>
          </a:bodyPr>
          <a:lstStyle/>
          <a:p>
            <a:r>
              <a:rPr lang="zh-CN" altLang="en-US" dirty="0" smtClean="0">
                <a:solidFill>
                  <a:schemeClr val="bg1"/>
                </a:solidFill>
                <a:latin typeface="微软雅黑" pitchFamily="34" charset="-122"/>
                <a:ea typeface="微软雅黑" pitchFamily="34" charset="-122"/>
              </a:rPr>
              <a:t>添加文字</a:t>
            </a:r>
            <a:endParaRPr lang="zh-CN" altLang="en-US" dirty="0">
              <a:solidFill>
                <a:schemeClr val="bg1"/>
              </a:solidFill>
              <a:latin typeface="微软雅黑" pitchFamily="34" charset="-122"/>
              <a:ea typeface="微软雅黑" pitchFamily="34" charset="-122"/>
            </a:endParaRPr>
          </a:p>
        </p:txBody>
      </p:sp>
      <p:cxnSp>
        <p:nvCxnSpPr>
          <p:cNvPr id="15" name="直接连接符 14"/>
          <p:cNvCxnSpPr/>
          <p:nvPr/>
        </p:nvCxnSpPr>
        <p:spPr>
          <a:xfrm>
            <a:off x="6300459" y="1952853"/>
            <a:ext cx="1122356"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6" name="直接连接符 15"/>
          <p:cNvCxnSpPr/>
          <p:nvPr/>
        </p:nvCxnSpPr>
        <p:spPr>
          <a:xfrm>
            <a:off x="5102482" y="2928993"/>
            <a:ext cx="2320333"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7" name="直接连接符 16"/>
          <p:cNvCxnSpPr/>
          <p:nvPr/>
        </p:nvCxnSpPr>
        <p:spPr>
          <a:xfrm>
            <a:off x="3620545" y="4041141"/>
            <a:ext cx="3802269"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8" name="直接连接符 17"/>
          <p:cNvCxnSpPr/>
          <p:nvPr/>
        </p:nvCxnSpPr>
        <p:spPr>
          <a:xfrm>
            <a:off x="1969643" y="5199770"/>
            <a:ext cx="5453172"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9" name="TextBox 18"/>
          <p:cNvSpPr txBox="1"/>
          <p:nvPr/>
        </p:nvSpPr>
        <p:spPr>
          <a:xfrm>
            <a:off x="7510832" y="4909933"/>
            <a:ext cx="4042073" cy="764454"/>
          </a:xfrm>
          <a:prstGeom prst="rect">
            <a:avLst/>
          </a:prstGeom>
          <a:noFill/>
        </p:spPr>
        <p:txBody>
          <a:bodyPr wrap="square" lIns="96248" tIns="48125" rIns="96248" bIns="48125" rtlCol="0">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a:t>
            </a:r>
            <a:endParaRPr lang="zh-CN" altLang="en-US" sz="1600" dirty="0">
              <a:solidFill>
                <a:schemeClr val="tx1">
                  <a:lumMod val="75000"/>
                  <a:lumOff val="25000"/>
                </a:schemeClr>
              </a:solidFill>
              <a:latin typeface="微软雅黑" pitchFamily="34" charset="-122"/>
              <a:ea typeface="微软雅黑" pitchFamily="34" charset="-122"/>
            </a:endParaRPr>
          </a:p>
        </p:txBody>
      </p:sp>
      <p:sp>
        <p:nvSpPr>
          <p:cNvPr id="20" name="TextBox 19"/>
          <p:cNvSpPr txBox="1"/>
          <p:nvPr/>
        </p:nvSpPr>
        <p:spPr>
          <a:xfrm>
            <a:off x="7510832" y="3769109"/>
            <a:ext cx="4042073" cy="764454"/>
          </a:xfrm>
          <a:prstGeom prst="rect">
            <a:avLst/>
          </a:prstGeom>
          <a:noFill/>
        </p:spPr>
        <p:txBody>
          <a:bodyPr wrap="square" lIns="96248" tIns="48125" rIns="96248" bIns="48125" rtlCol="0">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a:t>
            </a:r>
            <a:endParaRPr lang="zh-CN" altLang="en-US" sz="1600" dirty="0">
              <a:solidFill>
                <a:schemeClr val="tx1">
                  <a:lumMod val="75000"/>
                  <a:lumOff val="25000"/>
                </a:schemeClr>
              </a:solidFill>
              <a:latin typeface="微软雅黑" pitchFamily="34" charset="-122"/>
              <a:ea typeface="微软雅黑" pitchFamily="34" charset="-122"/>
            </a:endParaRPr>
          </a:p>
        </p:txBody>
      </p:sp>
      <p:sp>
        <p:nvSpPr>
          <p:cNvPr id="21" name="TextBox 20"/>
          <p:cNvSpPr txBox="1"/>
          <p:nvPr/>
        </p:nvSpPr>
        <p:spPr>
          <a:xfrm>
            <a:off x="7510832" y="2628286"/>
            <a:ext cx="4042073" cy="764454"/>
          </a:xfrm>
          <a:prstGeom prst="rect">
            <a:avLst/>
          </a:prstGeom>
          <a:noFill/>
        </p:spPr>
        <p:txBody>
          <a:bodyPr wrap="square" lIns="96248" tIns="48125" rIns="96248" bIns="48125" rtlCol="0">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a:t>
            </a:r>
            <a:endParaRPr lang="zh-CN" altLang="en-US" sz="1600" dirty="0">
              <a:solidFill>
                <a:schemeClr val="tx1">
                  <a:lumMod val="75000"/>
                  <a:lumOff val="25000"/>
                </a:schemeClr>
              </a:solidFill>
              <a:latin typeface="微软雅黑" pitchFamily="34" charset="-122"/>
              <a:ea typeface="微软雅黑" pitchFamily="34" charset="-122"/>
            </a:endParaRPr>
          </a:p>
        </p:txBody>
      </p:sp>
      <p:sp>
        <p:nvSpPr>
          <p:cNvPr id="22" name="TextBox 21"/>
          <p:cNvSpPr txBox="1"/>
          <p:nvPr/>
        </p:nvSpPr>
        <p:spPr>
          <a:xfrm>
            <a:off x="7510832" y="1706768"/>
            <a:ext cx="4042073" cy="764454"/>
          </a:xfrm>
          <a:prstGeom prst="rect">
            <a:avLst/>
          </a:prstGeom>
          <a:noFill/>
        </p:spPr>
        <p:txBody>
          <a:bodyPr wrap="square" lIns="96248" tIns="48125" rIns="96248" bIns="48125" rtlCol="0">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a:t>
            </a:r>
            <a:endParaRPr lang="zh-CN" altLang="en-US" sz="1600" dirty="0">
              <a:solidFill>
                <a:schemeClr val="tx1">
                  <a:lumMod val="75000"/>
                  <a:lumOff val="25000"/>
                </a:schemeClr>
              </a:solidFill>
              <a:latin typeface="微软雅黑" pitchFamily="34" charset="-122"/>
              <a:ea typeface="微软雅黑" pitchFamily="34" charset="-122"/>
            </a:endParaRPr>
          </a:p>
        </p:txBody>
      </p:sp>
      <p:sp>
        <p:nvSpPr>
          <p:cNvPr id="23" name="TextBox 22"/>
          <p:cNvSpPr txBox="1"/>
          <p:nvPr/>
        </p:nvSpPr>
        <p:spPr>
          <a:xfrm>
            <a:off x="5774035" y="1601284"/>
            <a:ext cx="1015113" cy="343411"/>
          </a:xfrm>
          <a:prstGeom prst="rect">
            <a:avLst/>
          </a:prstGeom>
          <a:noFill/>
        </p:spPr>
        <p:txBody>
          <a:bodyPr wrap="none" lIns="96248" tIns="48125" rIns="96248" bIns="48125" rtlCol="0" anchor="ctr">
            <a:spAutoFit/>
          </a:bodyPr>
          <a:lstStyle/>
          <a:p>
            <a:r>
              <a:rPr lang="zh-CN" altLang="en-US" sz="1600" dirty="0" smtClean="0">
                <a:solidFill>
                  <a:schemeClr val="bg1"/>
                </a:solidFill>
                <a:latin typeface="微软雅黑" pitchFamily="34" charset="-122"/>
                <a:ea typeface="微软雅黑" pitchFamily="34" charset="-122"/>
              </a:rPr>
              <a:t>添加文字</a:t>
            </a:r>
            <a:endParaRPr lang="zh-CN" altLang="en-US" sz="1600" dirty="0">
              <a:solidFill>
                <a:schemeClr val="bg1"/>
              </a:solidFill>
              <a:latin typeface="微软雅黑" pitchFamily="34" charset="-122"/>
              <a:ea typeface="微软雅黑" pitchFamily="34" charset="-122"/>
            </a:endParaRPr>
          </a:p>
        </p:txBody>
      </p:sp>
      <p:sp>
        <p:nvSpPr>
          <p:cNvPr id="25"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par>
                              <p:cTn id="12" fill="hold">
                                <p:stCondLst>
                                  <p:cond delay="850"/>
                                </p:stCondLst>
                                <p:childTnLst>
                                  <p:par>
                                    <p:cTn id="13" presetID="2" presetClass="entr" presetSubtype="1" fill="hold" grpId="0" nodeType="afterEffect" p14:presetBounceEnd="42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2000">
                                          <p:cBhvr additive="base">
                                            <p:cTn id="15" dur="500" fill="hold"/>
                                            <p:tgtEl>
                                              <p:spTgt spid="4"/>
                                            </p:tgtEl>
                                            <p:attrNameLst>
                                              <p:attrName>ppt_x</p:attrName>
                                            </p:attrNameLst>
                                          </p:cBhvr>
                                          <p:tavLst>
                                            <p:tav tm="0">
                                              <p:val>
                                                <p:strVal val="#ppt_x"/>
                                              </p:val>
                                            </p:tav>
                                            <p:tav tm="100000">
                                              <p:val>
                                                <p:strVal val="#ppt_x"/>
                                              </p:val>
                                            </p:tav>
                                          </p:tavLst>
                                        </p:anim>
                                        <p:anim calcmode="lin" valueType="num" p14:bounceEnd="42000">
                                          <p:cBhvr additive="base">
                                            <p:cTn id="16" dur="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42000">
                                      <p:stCondLst>
                                        <p:cond delay="200"/>
                                      </p:stCondLst>
                                      <p:childTnLst>
                                        <p:set>
                                          <p:cBhvr>
                                            <p:cTn id="18" dur="1" fill="hold">
                                              <p:stCondLst>
                                                <p:cond delay="0"/>
                                              </p:stCondLst>
                                            </p:cTn>
                                            <p:tgtEl>
                                              <p:spTgt spid="6"/>
                                            </p:tgtEl>
                                            <p:attrNameLst>
                                              <p:attrName>style.visibility</p:attrName>
                                            </p:attrNameLst>
                                          </p:cBhvr>
                                          <p:to>
                                            <p:strVal val="visible"/>
                                          </p:to>
                                        </p:set>
                                        <p:anim calcmode="lin" valueType="num" p14:bounceEnd="42000">
                                          <p:cBhvr additive="base">
                                            <p:cTn id="19" dur="500" fill="hold"/>
                                            <p:tgtEl>
                                              <p:spTgt spid="6"/>
                                            </p:tgtEl>
                                            <p:attrNameLst>
                                              <p:attrName>ppt_x</p:attrName>
                                            </p:attrNameLst>
                                          </p:cBhvr>
                                          <p:tavLst>
                                            <p:tav tm="0">
                                              <p:val>
                                                <p:strVal val="#ppt_x"/>
                                              </p:val>
                                            </p:tav>
                                            <p:tav tm="100000">
                                              <p:val>
                                                <p:strVal val="#ppt_x"/>
                                              </p:val>
                                            </p:tav>
                                          </p:tavLst>
                                        </p:anim>
                                        <p:anim calcmode="lin" valueType="num" p14:bounceEnd="42000">
                                          <p:cBhvr additive="base">
                                            <p:cTn id="20" dur="500" fill="hold"/>
                                            <p:tgtEl>
                                              <p:spTgt spid="6"/>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14:presetBounceEnd="42000">
                                      <p:stCondLst>
                                        <p:cond delay="400"/>
                                      </p:stCondLst>
                                      <p:childTnLst>
                                        <p:set>
                                          <p:cBhvr>
                                            <p:cTn id="22" dur="1" fill="hold">
                                              <p:stCondLst>
                                                <p:cond delay="0"/>
                                              </p:stCondLst>
                                            </p:cTn>
                                            <p:tgtEl>
                                              <p:spTgt spid="8"/>
                                            </p:tgtEl>
                                            <p:attrNameLst>
                                              <p:attrName>style.visibility</p:attrName>
                                            </p:attrNameLst>
                                          </p:cBhvr>
                                          <p:to>
                                            <p:strVal val="visible"/>
                                          </p:to>
                                        </p:set>
                                        <p:anim calcmode="lin" valueType="num" p14:bounceEnd="42000">
                                          <p:cBhvr additive="base">
                                            <p:cTn id="23" dur="500" fill="hold"/>
                                            <p:tgtEl>
                                              <p:spTgt spid="8"/>
                                            </p:tgtEl>
                                            <p:attrNameLst>
                                              <p:attrName>ppt_x</p:attrName>
                                            </p:attrNameLst>
                                          </p:cBhvr>
                                          <p:tavLst>
                                            <p:tav tm="0">
                                              <p:val>
                                                <p:strVal val="#ppt_x"/>
                                              </p:val>
                                            </p:tav>
                                            <p:tav tm="100000">
                                              <p:val>
                                                <p:strVal val="#ppt_x"/>
                                              </p:val>
                                            </p:tav>
                                          </p:tavLst>
                                        </p:anim>
                                        <p:anim calcmode="lin" valueType="num" p14:bounceEnd="42000">
                                          <p:cBhvr additive="base">
                                            <p:cTn id="24" dur="500" fill="hold"/>
                                            <p:tgtEl>
                                              <p:spTgt spid="8"/>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14:presetBounceEnd="42000">
                                      <p:stCondLst>
                                        <p:cond delay="600"/>
                                      </p:stCondLst>
                                      <p:childTnLst>
                                        <p:set>
                                          <p:cBhvr>
                                            <p:cTn id="26" dur="1" fill="hold">
                                              <p:stCondLst>
                                                <p:cond delay="0"/>
                                              </p:stCondLst>
                                            </p:cTn>
                                            <p:tgtEl>
                                              <p:spTgt spid="10"/>
                                            </p:tgtEl>
                                            <p:attrNameLst>
                                              <p:attrName>style.visibility</p:attrName>
                                            </p:attrNameLst>
                                          </p:cBhvr>
                                          <p:to>
                                            <p:strVal val="visible"/>
                                          </p:to>
                                        </p:set>
                                        <p:anim calcmode="lin" valueType="num" p14:bounceEnd="42000">
                                          <p:cBhvr additive="base">
                                            <p:cTn id="27" dur="500" fill="hold"/>
                                            <p:tgtEl>
                                              <p:spTgt spid="10"/>
                                            </p:tgtEl>
                                            <p:attrNameLst>
                                              <p:attrName>ppt_x</p:attrName>
                                            </p:attrNameLst>
                                          </p:cBhvr>
                                          <p:tavLst>
                                            <p:tav tm="0">
                                              <p:val>
                                                <p:strVal val="#ppt_x"/>
                                              </p:val>
                                            </p:tav>
                                            <p:tav tm="100000">
                                              <p:val>
                                                <p:strVal val="#ppt_x"/>
                                              </p:val>
                                            </p:tav>
                                          </p:tavLst>
                                        </p:anim>
                                        <p:anim calcmode="lin" valueType="num" p14:bounceEnd="42000">
                                          <p:cBhvr additive="base">
                                            <p:cTn id="28" dur="500" fill="hold"/>
                                            <p:tgtEl>
                                              <p:spTgt spid="10"/>
                                            </p:tgtEl>
                                            <p:attrNameLst>
                                              <p:attrName>ppt_y</p:attrName>
                                            </p:attrNameLst>
                                          </p:cBhvr>
                                          <p:tavLst>
                                            <p:tav tm="0">
                                              <p:val>
                                                <p:strVal val="0-#ppt_h/2"/>
                                              </p:val>
                                            </p:tav>
                                            <p:tav tm="100000">
                                              <p:val>
                                                <p:strVal val="#ppt_y"/>
                                              </p:val>
                                            </p:tav>
                                          </p:tavLst>
                                        </p:anim>
                                      </p:childTnLst>
                                    </p:cTn>
                                  </p:par>
                                </p:childTnLst>
                              </p:cTn>
                            </p:par>
                            <p:par>
                              <p:cTn id="29" fill="hold">
                                <p:stCondLst>
                                  <p:cond delay="1350"/>
                                </p:stCondLst>
                                <p:childTnLst>
                                  <p:par>
                                    <p:cTn id="30" presetID="22" presetClass="entr" presetSubtype="4"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childTnLst>
                              </p:cTn>
                            </p:par>
                            <p:par>
                              <p:cTn id="33" fill="hold">
                                <p:stCondLst>
                                  <p:cond delay="1850"/>
                                </p:stCondLst>
                                <p:childTnLst>
                                  <p:par>
                                    <p:cTn id="34" presetID="42" presetClass="entr" presetSubtype="0"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000"/>
                                            <p:tgtEl>
                                              <p:spTgt spid="12"/>
                                            </p:tgtEl>
                                          </p:cBhvr>
                                        </p:animEffect>
                                        <p:anim calcmode="lin" valueType="num">
                                          <p:cBhvr>
                                            <p:cTn id="37" dur="1000" fill="hold"/>
                                            <p:tgtEl>
                                              <p:spTgt spid="12"/>
                                            </p:tgtEl>
                                            <p:attrNameLst>
                                              <p:attrName>ppt_x</p:attrName>
                                            </p:attrNameLst>
                                          </p:cBhvr>
                                          <p:tavLst>
                                            <p:tav tm="0">
                                              <p:val>
                                                <p:strVal val="#ppt_x"/>
                                              </p:val>
                                            </p:tav>
                                            <p:tav tm="100000">
                                              <p:val>
                                                <p:strVal val="#ppt_x"/>
                                              </p:val>
                                            </p:tav>
                                          </p:tavLst>
                                        </p:anim>
                                        <p:anim calcmode="lin" valueType="num">
                                          <p:cBhvr>
                                            <p:cTn id="38" dur="1000" fill="hold"/>
                                            <p:tgtEl>
                                              <p:spTgt spid="12"/>
                                            </p:tgtEl>
                                            <p:attrNameLst>
                                              <p:attrName>ppt_y</p:attrName>
                                            </p:attrNameLst>
                                          </p:cBhvr>
                                          <p:tavLst>
                                            <p:tav tm="0">
                                              <p:val>
                                                <p:strVal val="#ppt_y+.1"/>
                                              </p:val>
                                            </p:tav>
                                            <p:tav tm="100000">
                                              <p:val>
                                                <p:strVal val="#ppt_y"/>
                                              </p:val>
                                            </p:tav>
                                          </p:tavLst>
                                        </p:anim>
                                      </p:childTnLst>
                                    </p:cTn>
                                  </p:par>
                                </p:childTnLst>
                              </p:cTn>
                            </p:par>
                            <p:par>
                              <p:cTn id="39" fill="hold">
                                <p:stCondLst>
                                  <p:cond delay="2850"/>
                                </p:stCondLst>
                                <p:childTnLst>
                                  <p:par>
                                    <p:cTn id="40" presetID="22" presetClass="entr" presetSubtype="8" fill="hold" nodeType="after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childTnLst>
                              </p:cTn>
                            </p:par>
                            <p:par>
                              <p:cTn id="43" fill="hold">
                                <p:stCondLst>
                                  <p:cond delay="3350"/>
                                </p:stCondLst>
                                <p:childTnLst>
                                  <p:par>
                                    <p:cTn id="44" presetID="22" presetClass="entr" presetSubtype="8" fill="hold" grpId="0" nodeType="after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wipe(left)">
                                          <p:cBhvr>
                                            <p:cTn id="46" dur="500"/>
                                            <p:tgtEl>
                                              <p:spTgt spid="19"/>
                                            </p:tgtEl>
                                          </p:cBhvr>
                                        </p:animEffect>
                                      </p:childTnLst>
                                    </p:cTn>
                                  </p:par>
                                </p:childTnLst>
                              </p:cTn>
                            </p:par>
                            <p:par>
                              <p:cTn id="47" fill="hold">
                                <p:stCondLst>
                                  <p:cond delay="3850"/>
                                </p:stCondLst>
                                <p:childTnLst>
                                  <p:par>
                                    <p:cTn id="48" presetID="22" presetClass="entr" presetSubtype="4" fill="hold" grpId="0"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down)">
                                          <p:cBhvr>
                                            <p:cTn id="50" dur="500"/>
                                            <p:tgtEl>
                                              <p:spTgt spid="9"/>
                                            </p:tgtEl>
                                          </p:cBhvr>
                                        </p:animEffect>
                                      </p:childTnLst>
                                    </p:cTn>
                                  </p:par>
                                </p:childTnLst>
                              </p:cTn>
                            </p:par>
                            <p:par>
                              <p:cTn id="51" fill="hold">
                                <p:stCondLst>
                                  <p:cond delay="4350"/>
                                </p:stCondLst>
                                <p:childTnLst>
                                  <p:par>
                                    <p:cTn id="52" presetID="42" presetClass="entr" presetSubtype="0" fill="hold" grpId="0" nodeType="after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fade">
                                          <p:cBhvr>
                                            <p:cTn id="54" dur="1000"/>
                                            <p:tgtEl>
                                              <p:spTgt spid="13"/>
                                            </p:tgtEl>
                                          </p:cBhvr>
                                        </p:animEffect>
                                        <p:anim calcmode="lin" valueType="num">
                                          <p:cBhvr>
                                            <p:cTn id="55" dur="1000" fill="hold"/>
                                            <p:tgtEl>
                                              <p:spTgt spid="13"/>
                                            </p:tgtEl>
                                            <p:attrNameLst>
                                              <p:attrName>ppt_x</p:attrName>
                                            </p:attrNameLst>
                                          </p:cBhvr>
                                          <p:tavLst>
                                            <p:tav tm="0">
                                              <p:val>
                                                <p:strVal val="#ppt_x"/>
                                              </p:val>
                                            </p:tav>
                                            <p:tav tm="100000">
                                              <p:val>
                                                <p:strVal val="#ppt_x"/>
                                              </p:val>
                                            </p:tav>
                                          </p:tavLst>
                                        </p:anim>
                                        <p:anim calcmode="lin" valueType="num">
                                          <p:cBhvr>
                                            <p:cTn id="56" dur="1000" fill="hold"/>
                                            <p:tgtEl>
                                              <p:spTgt spid="13"/>
                                            </p:tgtEl>
                                            <p:attrNameLst>
                                              <p:attrName>ppt_y</p:attrName>
                                            </p:attrNameLst>
                                          </p:cBhvr>
                                          <p:tavLst>
                                            <p:tav tm="0">
                                              <p:val>
                                                <p:strVal val="#ppt_y+.1"/>
                                              </p:val>
                                            </p:tav>
                                            <p:tav tm="100000">
                                              <p:val>
                                                <p:strVal val="#ppt_y"/>
                                              </p:val>
                                            </p:tav>
                                          </p:tavLst>
                                        </p:anim>
                                      </p:childTnLst>
                                    </p:cTn>
                                  </p:par>
                                </p:childTnLst>
                              </p:cTn>
                            </p:par>
                            <p:par>
                              <p:cTn id="57" fill="hold">
                                <p:stCondLst>
                                  <p:cond delay="5350"/>
                                </p:stCondLst>
                                <p:childTnLst>
                                  <p:par>
                                    <p:cTn id="58" presetID="22" presetClass="entr" presetSubtype="8" fill="hold" nodeType="after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childTnLst>
                              </p:cTn>
                            </p:par>
                            <p:par>
                              <p:cTn id="61" fill="hold">
                                <p:stCondLst>
                                  <p:cond delay="5850"/>
                                </p:stCondLst>
                                <p:childTnLst>
                                  <p:par>
                                    <p:cTn id="62" presetID="22" presetClass="entr" presetSubtype="8" fill="hold" grpId="0" nodeType="afterEffect">
                                      <p:stCondLst>
                                        <p:cond delay="0"/>
                                      </p:stCondLst>
                                      <p:childTnLst>
                                        <p:set>
                                          <p:cBhvr>
                                            <p:cTn id="63" dur="1" fill="hold">
                                              <p:stCondLst>
                                                <p:cond delay="0"/>
                                              </p:stCondLst>
                                            </p:cTn>
                                            <p:tgtEl>
                                              <p:spTgt spid="20"/>
                                            </p:tgtEl>
                                            <p:attrNameLst>
                                              <p:attrName>style.visibility</p:attrName>
                                            </p:attrNameLst>
                                          </p:cBhvr>
                                          <p:to>
                                            <p:strVal val="visible"/>
                                          </p:to>
                                        </p:set>
                                        <p:animEffect transition="in" filter="wipe(left)">
                                          <p:cBhvr>
                                            <p:cTn id="64" dur="500"/>
                                            <p:tgtEl>
                                              <p:spTgt spid="20"/>
                                            </p:tgtEl>
                                          </p:cBhvr>
                                        </p:animEffect>
                                      </p:childTnLst>
                                    </p:cTn>
                                  </p:par>
                                </p:childTnLst>
                              </p:cTn>
                            </p:par>
                            <p:par>
                              <p:cTn id="65" fill="hold">
                                <p:stCondLst>
                                  <p:cond delay="6350"/>
                                </p:stCondLst>
                                <p:childTnLst>
                                  <p:par>
                                    <p:cTn id="66" presetID="22" presetClass="entr" presetSubtype="4" fill="hold" grpId="0" nodeType="afterEffect">
                                      <p:stCondLst>
                                        <p:cond delay="0"/>
                                      </p:stCondLst>
                                      <p:childTnLst>
                                        <p:set>
                                          <p:cBhvr>
                                            <p:cTn id="67" dur="1" fill="hold">
                                              <p:stCondLst>
                                                <p:cond delay="0"/>
                                              </p:stCondLst>
                                            </p:cTn>
                                            <p:tgtEl>
                                              <p:spTgt spid="7"/>
                                            </p:tgtEl>
                                            <p:attrNameLst>
                                              <p:attrName>style.visibility</p:attrName>
                                            </p:attrNameLst>
                                          </p:cBhvr>
                                          <p:to>
                                            <p:strVal val="visible"/>
                                          </p:to>
                                        </p:set>
                                        <p:animEffect transition="in" filter="wipe(down)">
                                          <p:cBhvr>
                                            <p:cTn id="68" dur="500"/>
                                            <p:tgtEl>
                                              <p:spTgt spid="7"/>
                                            </p:tgtEl>
                                          </p:cBhvr>
                                        </p:animEffect>
                                      </p:childTnLst>
                                    </p:cTn>
                                  </p:par>
                                </p:childTnLst>
                              </p:cTn>
                            </p:par>
                            <p:par>
                              <p:cTn id="69" fill="hold">
                                <p:stCondLst>
                                  <p:cond delay="6850"/>
                                </p:stCondLst>
                                <p:childTnLst>
                                  <p:par>
                                    <p:cTn id="70" presetID="42" presetClass="entr" presetSubtype="0" fill="hold" grpId="0" nodeType="after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fade">
                                          <p:cBhvr>
                                            <p:cTn id="72" dur="1000"/>
                                            <p:tgtEl>
                                              <p:spTgt spid="14"/>
                                            </p:tgtEl>
                                          </p:cBhvr>
                                        </p:animEffect>
                                        <p:anim calcmode="lin" valueType="num">
                                          <p:cBhvr>
                                            <p:cTn id="73" dur="1000" fill="hold"/>
                                            <p:tgtEl>
                                              <p:spTgt spid="14"/>
                                            </p:tgtEl>
                                            <p:attrNameLst>
                                              <p:attrName>ppt_x</p:attrName>
                                            </p:attrNameLst>
                                          </p:cBhvr>
                                          <p:tavLst>
                                            <p:tav tm="0">
                                              <p:val>
                                                <p:strVal val="#ppt_x"/>
                                              </p:val>
                                            </p:tav>
                                            <p:tav tm="100000">
                                              <p:val>
                                                <p:strVal val="#ppt_x"/>
                                              </p:val>
                                            </p:tav>
                                          </p:tavLst>
                                        </p:anim>
                                        <p:anim calcmode="lin" valueType="num">
                                          <p:cBhvr>
                                            <p:cTn id="74" dur="1000" fill="hold"/>
                                            <p:tgtEl>
                                              <p:spTgt spid="14"/>
                                            </p:tgtEl>
                                            <p:attrNameLst>
                                              <p:attrName>ppt_y</p:attrName>
                                            </p:attrNameLst>
                                          </p:cBhvr>
                                          <p:tavLst>
                                            <p:tav tm="0">
                                              <p:val>
                                                <p:strVal val="#ppt_y+.1"/>
                                              </p:val>
                                            </p:tav>
                                            <p:tav tm="100000">
                                              <p:val>
                                                <p:strVal val="#ppt_y"/>
                                              </p:val>
                                            </p:tav>
                                          </p:tavLst>
                                        </p:anim>
                                      </p:childTnLst>
                                    </p:cTn>
                                  </p:par>
                                </p:childTnLst>
                              </p:cTn>
                            </p:par>
                            <p:par>
                              <p:cTn id="75" fill="hold">
                                <p:stCondLst>
                                  <p:cond delay="7850"/>
                                </p:stCondLst>
                                <p:childTnLst>
                                  <p:par>
                                    <p:cTn id="76" presetID="22" presetClass="entr" presetSubtype="8" fill="hold" nodeType="afterEffect">
                                      <p:stCondLst>
                                        <p:cond delay="0"/>
                                      </p:stCondLst>
                                      <p:childTnLst>
                                        <p:set>
                                          <p:cBhvr>
                                            <p:cTn id="77" dur="1" fill="hold">
                                              <p:stCondLst>
                                                <p:cond delay="0"/>
                                              </p:stCondLst>
                                            </p:cTn>
                                            <p:tgtEl>
                                              <p:spTgt spid="16"/>
                                            </p:tgtEl>
                                            <p:attrNameLst>
                                              <p:attrName>style.visibility</p:attrName>
                                            </p:attrNameLst>
                                          </p:cBhvr>
                                          <p:to>
                                            <p:strVal val="visible"/>
                                          </p:to>
                                        </p:set>
                                        <p:animEffect transition="in" filter="wipe(left)">
                                          <p:cBhvr>
                                            <p:cTn id="78" dur="500"/>
                                            <p:tgtEl>
                                              <p:spTgt spid="16"/>
                                            </p:tgtEl>
                                          </p:cBhvr>
                                        </p:animEffect>
                                      </p:childTnLst>
                                    </p:cTn>
                                  </p:par>
                                </p:childTnLst>
                              </p:cTn>
                            </p:par>
                            <p:par>
                              <p:cTn id="79" fill="hold">
                                <p:stCondLst>
                                  <p:cond delay="8350"/>
                                </p:stCondLst>
                                <p:childTnLst>
                                  <p:par>
                                    <p:cTn id="80" presetID="22" presetClass="entr" presetSubtype="8" fill="hold" grpId="0" nodeType="afterEffect">
                                      <p:stCondLst>
                                        <p:cond delay="0"/>
                                      </p:stCondLst>
                                      <p:childTnLst>
                                        <p:set>
                                          <p:cBhvr>
                                            <p:cTn id="81" dur="1" fill="hold">
                                              <p:stCondLst>
                                                <p:cond delay="0"/>
                                              </p:stCondLst>
                                            </p:cTn>
                                            <p:tgtEl>
                                              <p:spTgt spid="21"/>
                                            </p:tgtEl>
                                            <p:attrNameLst>
                                              <p:attrName>style.visibility</p:attrName>
                                            </p:attrNameLst>
                                          </p:cBhvr>
                                          <p:to>
                                            <p:strVal val="visible"/>
                                          </p:to>
                                        </p:set>
                                        <p:animEffect transition="in" filter="wipe(left)">
                                          <p:cBhvr>
                                            <p:cTn id="82" dur="500"/>
                                            <p:tgtEl>
                                              <p:spTgt spid="21"/>
                                            </p:tgtEl>
                                          </p:cBhvr>
                                        </p:animEffect>
                                      </p:childTnLst>
                                    </p:cTn>
                                  </p:par>
                                </p:childTnLst>
                              </p:cTn>
                            </p:par>
                            <p:par>
                              <p:cTn id="83" fill="hold">
                                <p:stCondLst>
                                  <p:cond delay="8850"/>
                                </p:stCondLst>
                                <p:childTnLst>
                                  <p:par>
                                    <p:cTn id="84" presetID="22" presetClass="entr" presetSubtype="4" fill="hold" grpId="0" nodeType="afterEffect">
                                      <p:stCondLst>
                                        <p:cond delay="0"/>
                                      </p:stCondLst>
                                      <p:childTnLst>
                                        <p:set>
                                          <p:cBhvr>
                                            <p:cTn id="85" dur="1" fill="hold">
                                              <p:stCondLst>
                                                <p:cond delay="0"/>
                                              </p:stCondLst>
                                            </p:cTn>
                                            <p:tgtEl>
                                              <p:spTgt spid="5"/>
                                            </p:tgtEl>
                                            <p:attrNameLst>
                                              <p:attrName>style.visibility</p:attrName>
                                            </p:attrNameLst>
                                          </p:cBhvr>
                                          <p:to>
                                            <p:strVal val="visible"/>
                                          </p:to>
                                        </p:set>
                                        <p:animEffect transition="in" filter="wipe(down)">
                                          <p:cBhvr>
                                            <p:cTn id="86" dur="500"/>
                                            <p:tgtEl>
                                              <p:spTgt spid="5"/>
                                            </p:tgtEl>
                                          </p:cBhvr>
                                        </p:animEffect>
                                      </p:childTnLst>
                                    </p:cTn>
                                  </p:par>
                                </p:childTnLst>
                              </p:cTn>
                            </p:par>
                            <p:par>
                              <p:cTn id="87" fill="hold">
                                <p:stCondLst>
                                  <p:cond delay="9350"/>
                                </p:stCondLst>
                                <p:childTnLst>
                                  <p:par>
                                    <p:cTn id="88" presetID="42" presetClass="entr" presetSubtype="0" fill="hold" grpId="0" nodeType="afterEffect">
                                      <p:stCondLst>
                                        <p:cond delay="0"/>
                                      </p:stCondLst>
                                      <p:childTnLst>
                                        <p:set>
                                          <p:cBhvr>
                                            <p:cTn id="89" dur="1" fill="hold">
                                              <p:stCondLst>
                                                <p:cond delay="0"/>
                                              </p:stCondLst>
                                            </p:cTn>
                                            <p:tgtEl>
                                              <p:spTgt spid="23"/>
                                            </p:tgtEl>
                                            <p:attrNameLst>
                                              <p:attrName>style.visibility</p:attrName>
                                            </p:attrNameLst>
                                          </p:cBhvr>
                                          <p:to>
                                            <p:strVal val="visible"/>
                                          </p:to>
                                        </p:set>
                                        <p:animEffect transition="in" filter="fade">
                                          <p:cBhvr>
                                            <p:cTn id="90" dur="1000"/>
                                            <p:tgtEl>
                                              <p:spTgt spid="23"/>
                                            </p:tgtEl>
                                          </p:cBhvr>
                                        </p:animEffect>
                                        <p:anim calcmode="lin" valueType="num">
                                          <p:cBhvr>
                                            <p:cTn id="91" dur="1000" fill="hold"/>
                                            <p:tgtEl>
                                              <p:spTgt spid="23"/>
                                            </p:tgtEl>
                                            <p:attrNameLst>
                                              <p:attrName>ppt_x</p:attrName>
                                            </p:attrNameLst>
                                          </p:cBhvr>
                                          <p:tavLst>
                                            <p:tav tm="0">
                                              <p:val>
                                                <p:strVal val="#ppt_x"/>
                                              </p:val>
                                            </p:tav>
                                            <p:tav tm="100000">
                                              <p:val>
                                                <p:strVal val="#ppt_x"/>
                                              </p:val>
                                            </p:tav>
                                          </p:tavLst>
                                        </p:anim>
                                        <p:anim calcmode="lin" valueType="num">
                                          <p:cBhvr>
                                            <p:cTn id="92" dur="1000" fill="hold"/>
                                            <p:tgtEl>
                                              <p:spTgt spid="23"/>
                                            </p:tgtEl>
                                            <p:attrNameLst>
                                              <p:attrName>ppt_y</p:attrName>
                                            </p:attrNameLst>
                                          </p:cBhvr>
                                          <p:tavLst>
                                            <p:tav tm="0">
                                              <p:val>
                                                <p:strVal val="#ppt_y+.1"/>
                                              </p:val>
                                            </p:tav>
                                            <p:tav tm="100000">
                                              <p:val>
                                                <p:strVal val="#ppt_y"/>
                                              </p:val>
                                            </p:tav>
                                          </p:tavLst>
                                        </p:anim>
                                      </p:childTnLst>
                                    </p:cTn>
                                  </p:par>
                                </p:childTnLst>
                              </p:cTn>
                            </p:par>
                            <p:par>
                              <p:cTn id="93" fill="hold">
                                <p:stCondLst>
                                  <p:cond delay="10350"/>
                                </p:stCondLst>
                                <p:childTnLst>
                                  <p:par>
                                    <p:cTn id="94" presetID="22" presetClass="entr" presetSubtype="8" fill="hold" nodeType="afterEffect">
                                      <p:stCondLst>
                                        <p:cond delay="0"/>
                                      </p:stCondLst>
                                      <p:childTnLst>
                                        <p:set>
                                          <p:cBhvr>
                                            <p:cTn id="95" dur="1" fill="hold">
                                              <p:stCondLst>
                                                <p:cond delay="0"/>
                                              </p:stCondLst>
                                            </p:cTn>
                                            <p:tgtEl>
                                              <p:spTgt spid="15"/>
                                            </p:tgtEl>
                                            <p:attrNameLst>
                                              <p:attrName>style.visibility</p:attrName>
                                            </p:attrNameLst>
                                          </p:cBhvr>
                                          <p:to>
                                            <p:strVal val="visible"/>
                                          </p:to>
                                        </p:set>
                                        <p:animEffect transition="in" filter="wipe(left)">
                                          <p:cBhvr>
                                            <p:cTn id="96" dur="500"/>
                                            <p:tgtEl>
                                              <p:spTgt spid="15"/>
                                            </p:tgtEl>
                                          </p:cBhvr>
                                        </p:animEffect>
                                      </p:childTnLst>
                                    </p:cTn>
                                  </p:par>
                                </p:childTnLst>
                              </p:cTn>
                            </p:par>
                            <p:par>
                              <p:cTn id="97" fill="hold">
                                <p:stCondLst>
                                  <p:cond delay="10850"/>
                                </p:stCondLst>
                                <p:childTnLst>
                                  <p:par>
                                    <p:cTn id="98" presetID="22" presetClass="entr" presetSubtype="8" fill="hold" grpId="0" nodeType="afterEffect">
                                      <p:stCondLst>
                                        <p:cond delay="0"/>
                                      </p:stCondLst>
                                      <p:childTnLst>
                                        <p:set>
                                          <p:cBhvr>
                                            <p:cTn id="99" dur="1" fill="hold">
                                              <p:stCondLst>
                                                <p:cond delay="0"/>
                                              </p:stCondLst>
                                            </p:cTn>
                                            <p:tgtEl>
                                              <p:spTgt spid="22"/>
                                            </p:tgtEl>
                                            <p:attrNameLst>
                                              <p:attrName>style.visibility</p:attrName>
                                            </p:attrNameLst>
                                          </p:cBhvr>
                                          <p:to>
                                            <p:strVal val="visible"/>
                                          </p:to>
                                        </p:set>
                                        <p:animEffect transition="in" filter="wipe(left)">
                                          <p:cBhvr>
                                            <p:cTn id="10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p:bldP spid="13" grpId="0"/>
          <p:bldP spid="14" grpId="0"/>
          <p:bldP spid="19" grpId="0"/>
          <p:bldP spid="20" grpId="0"/>
          <p:bldP spid="21" grpId="0"/>
          <p:bldP spid="22" grpId="0"/>
          <p:bldP spid="23" grpId="0"/>
          <p:bldP spid="2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par>
                              <p:cTn id="12" fill="hold">
                                <p:stCondLst>
                                  <p:cond delay="850"/>
                                </p:stCondLst>
                                <p:childTnLst>
                                  <p:par>
                                    <p:cTn id="13" presetID="2" presetClass="entr" presetSubtype="1"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2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40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60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0-#ppt_h/2"/>
                                              </p:val>
                                            </p:tav>
                                            <p:tav tm="100000">
                                              <p:val>
                                                <p:strVal val="#ppt_y"/>
                                              </p:val>
                                            </p:tav>
                                          </p:tavLst>
                                        </p:anim>
                                      </p:childTnLst>
                                    </p:cTn>
                                  </p:par>
                                </p:childTnLst>
                              </p:cTn>
                            </p:par>
                            <p:par>
                              <p:cTn id="29" fill="hold">
                                <p:stCondLst>
                                  <p:cond delay="1350"/>
                                </p:stCondLst>
                                <p:childTnLst>
                                  <p:par>
                                    <p:cTn id="30" presetID="22" presetClass="entr" presetSubtype="4"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childTnLst>
                              </p:cTn>
                            </p:par>
                            <p:par>
                              <p:cTn id="33" fill="hold">
                                <p:stCondLst>
                                  <p:cond delay="1850"/>
                                </p:stCondLst>
                                <p:childTnLst>
                                  <p:par>
                                    <p:cTn id="34" presetID="42" presetClass="entr" presetSubtype="0"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000"/>
                                            <p:tgtEl>
                                              <p:spTgt spid="12"/>
                                            </p:tgtEl>
                                          </p:cBhvr>
                                        </p:animEffect>
                                        <p:anim calcmode="lin" valueType="num">
                                          <p:cBhvr>
                                            <p:cTn id="37" dur="1000" fill="hold"/>
                                            <p:tgtEl>
                                              <p:spTgt spid="12"/>
                                            </p:tgtEl>
                                            <p:attrNameLst>
                                              <p:attrName>ppt_x</p:attrName>
                                            </p:attrNameLst>
                                          </p:cBhvr>
                                          <p:tavLst>
                                            <p:tav tm="0">
                                              <p:val>
                                                <p:strVal val="#ppt_x"/>
                                              </p:val>
                                            </p:tav>
                                            <p:tav tm="100000">
                                              <p:val>
                                                <p:strVal val="#ppt_x"/>
                                              </p:val>
                                            </p:tav>
                                          </p:tavLst>
                                        </p:anim>
                                        <p:anim calcmode="lin" valueType="num">
                                          <p:cBhvr>
                                            <p:cTn id="38" dur="1000" fill="hold"/>
                                            <p:tgtEl>
                                              <p:spTgt spid="12"/>
                                            </p:tgtEl>
                                            <p:attrNameLst>
                                              <p:attrName>ppt_y</p:attrName>
                                            </p:attrNameLst>
                                          </p:cBhvr>
                                          <p:tavLst>
                                            <p:tav tm="0">
                                              <p:val>
                                                <p:strVal val="#ppt_y+.1"/>
                                              </p:val>
                                            </p:tav>
                                            <p:tav tm="100000">
                                              <p:val>
                                                <p:strVal val="#ppt_y"/>
                                              </p:val>
                                            </p:tav>
                                          </p:tavLst>
                                        </p:anim>
                                      </p:childTnLst>
                                    </p:cTn>
                                  </p:par>
                                </p:childTnLst>
                              </p:cTn>
                            </p:par>
                            <p:par>
                              <p:cTn id="39" fill="hold">
                                <p:stCondLst>
                                  <p:cond delay="2850"/>
                                </p:stCondLst>
                                <p:childTnLst>
                                  <p:par>
                                    <p:cTn id="40" presetID="22" presetClass="entr" presetSubtype="8" fill="hold" nodeType="after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childTnLst>
                              </p:cTn>
                            </p:par>
                            <p:par>
                              <p:cTn id="43" fill="hold">
                                <p:stCondLst>
                                  <p:cond delay="3350"/>
                                </p:stCondLst>
                                <p:childTnLst>
                                  <p:par>
                                    <p:cTn id="44" presetID="22" presetClass="entr" presetSubtype="8" fill="hold" grpId="0" nodeType="after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wipe(left)">
                                          <p:cBhvr>
                                            <p:cTn id="46" dur="500"/>
                                            <p:tgtEl>
                                              <p:spTgt spid="19"/>
                                            </p:tgtEl>
                                          </p:cBhvr>
                                        </p:animEffect>
                                      </p:childTnLst>
                                    </p:cTn>
                                  </p:par>
                                </p:childTnLst>
                              </p:cTn>
                            </p:par>
                            <p:par>
                              <p:cTn id="47" fill="hold">
                                <p:stCondLst>
                                  <p:cond delay="3850"/>
                                </p:stCondLst>
                                <p:childTnLst>
                                  <p:par>
                                    <p:cTn id="48" presetID="22" presetClass="entr" presetSubtype="4" fill="hold" grpId="0"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down)">
                                          <p:cBhvr>
                                            <p:cTn id="50" dur="500"/>
                                            <p:tgtEl>
                                              <p:spTgt spid="9"/>
                                            </p:tgtEl>
                                          </p:cBhvr>
                                        </p:animEffect>
                                      </p:childTnLst>
                                    </p:cTn>
                                  </p:par>
                                </p:childTnLst>
                              </p:cTn>
                            </p:par>
                            <p:par>
                              <p:cTn id="51" fill="hold">
                                <p:stCondLst>
                                  <p:cond delay="4350"/>
                                </p:stCondLst>
                                <p:childTnLst>
                                  <p:par>
                                    <p:cTn id="52" presetID="42" presetClass="entr" presetSubtype="0" fill="hold" grpId="0" nodeType="after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fade">
                                          <p:cBhvr>
                                            <p:cTn id="54" dur="1000"/>
                                            <p:tgtEl>
                                              <p:spTgt spid="13"/>
                                            </p:tgtEl>
                                          </p:cBhvr>
                                        </p:animEffect>
                                        <p:anim calcmode="lin" valueType="num">
                                          <p:cBhvr>
                                            <p:cTn id="55" dur="1000" fill="hold"/>
                                            <p:tgtEl>
                                              <p:spTgt spid="13"/>
                                            </p:tgtEl>
                                            <p:attrNameLst>
                                              <p:attrName>ppt_x</p:attrName>
                                            </p:attrNameLst>
                                          </p:cBhvr>
                                          <p:tavLst>
                                            <p:tav tm="0">
                                              <p:val>
                                                <p:strVal val="#ppt_x"/>
                                              </p:val>
                                            </p:tav>
                                            <p:tav tm="100000">
                                              <p:val>
                                                <p:strVal val="#ppt_x"/>
                                              </p:val>
                                            </p:tav>
                                          </p:tavLst>
                                        </p:anim>
                                        <p:anim calcmode="lin" valueType="num">
                                          <p:cBhvr>
                                            <p:cTn id="56" dur="1000" fill="hold"/>
                                            <p:tgtEl>
                                              <p:spTgt spid="13"/>
                                            </p:tgtEl>
                                            <p:attrNameLst>
                                              <p:attrName>ppt_y</p:attrName>
                                            </p:attrNameLst>
                                          </p:cBhvr>
                                          <p:tavLst>
                                            <p:tav tm="0">
                                              <p:val>
                                                <p:strVal val="#ppt_y+.1"/>
                                              </p:val>
                                            </p:tav>
                                            <p:tav tm="100000">
                                              <p:val>
                                                <p:strVal val="#ppt_y"/>
                                              </p:val>
                                            </p:tav>
                                          </p:tavLst>
                                        </p:anim>
                                      </p:childTnLst>
                                    </p:cTn>
                                  </p:par>
                                </p:childTnLst>
                              </p:cTn>
                            </p:par>
                            <p:par>
                              <p:cTn id="57" fill="hold">
                                <p:stCondLst>
                                  <p:cond delay="5350"/>
                                </p:stCondLst>
                                <p:childTnLst>
                                  <p:par>
                                    <p:cTn id="58" presetID="22" presetClass="entr" presetSubtype="8" fill="hold" nodeType="after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childTnLst>
                              </p:cTn>
                            </p:par>
                            <p:par>
                              <p:cTn id="61" fill="hold">
                                <p:stCondLst>
                                  <p:cond delay="5850"/>
                                </p:stCondLst>
                                <p:childTnLst>
                                  <p:par>
                                    <p:cTn id="62" presetID="22" presetClass="entr" presetSubtype="8" fill="hold" grpId="0" nodeType="afterEffect">
                                      <p:stCondLst>
                                        <p:cond delay="0"/>
                                      </p:stCondLst>
                                      <p:childTnLst>
                                        <p:set>
                                          <p:cBhvr>
                                            <p:cTn id="63" dur="1" fill="hold">
                                              <p:stCondLst>
                                                <p:cond delay="0"/>
                                              </p:stCondLst>
                                            </p:cTn>
                                            <p:tgtEl>
                                              <p:spTgt spid="20"/>
                                            </p:tgtEl>
                                            <p:attrNameLst>
                                              <p:attrName>style.visibility</p:attrName>
                                            </p:attrNameLst>
                                          </p:cBhvr>
                                          <p:to>
                                            <p:strVal val="visible"/>
                                          </p:to>
                                        </p:set>
                                        <p:animEffect transition="in" filter="wipe(left)">
                                          <p:cBhvr>
                                            <p:cTn id="64" dur="500"/>
                                            <p:tgtEl>
                                              <p:spTgt spid="20"/>
                                            </p:tgtEl>
                                          </p:cBhvr>
                                        </p:animEffect>
                                      </p:childTnLst>
                                    </p:cTn>
                                  </p:par>
                                </p:childTnLst>
                              </p:cTn>
                            </p:par>
                            <p:par>
                              <p:cTn id="65" fill="hold">
                                <p:stCondLst>
                                  <p:cond delay="6350"/>
                                </p:stCondLst>
                                <p:childTnLst>
                                  <p:par>
                                    <p:cTn id="66" presetID="22" presetClass="entr" presetSubtype="4" fill="hold" grpId="0" nodeType="afterEffect">
                                      <p:stCondLst>
                                        <p:cond delay="0"/>
                                      </p:stCondLst>
                                      <p:childTnLst>
                                        <p:set>
                                          <p:cBhvr>
                                            <p:cTn id="67" dur="1" fill="hold">
                                              <p:stCondLst>
                                                <p:cond delay="0"/>
                                              </p:stCondLst>
                                            </p:cTn>
                                            <p:tgtEl>
                                              <p:spTgt spid="7"/>
                                            </p:tgtEl>
                                            <p:attrNameLst>
                                              <p:attrName>style.visibility</p:attrName>
                                            </p:attrNameLst>
                                          </p:cBhvr>
                                          <p:to>
                                            <p:strVal val="visible"/>
                                          </p:to>
                                        </p:set>
                                        <p:animEffect transition="in" filter="wipe(down)">
                                          <p:cBhvr>
                                            <p:cTn id="68" dur="500"/>
                                            <p:tgtEl>
                                              <p:spTgt spid="7"/>
                                            </p:tgtEl>
                                          </p:cBhvr>
                                        </p:animEffect>
                                      </p:childTnLst>
                                    </p:cTn>
                                  </p:par>
                                </p:childTnLst>
                              </p:cTn>
                            </p:par>
                            <p:par>
                              <p:cTn id="69" fill="hold">
                                <p:stCondLst>
                                  <p:cond delay="6850"/>
                                </p:stCondLst>
                                <p:childTnLst>
                                  <p:par>
                                    <p:cTn id="70" presetID="42" presetClass="entr" presetSubtype="0" fill="hold" grpId="0" nodeType="after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fade">
                                          <p:cBhvr>
                                            <p:cTn id="72" dur="1000"/>
                                            <p:tgtEl>
                                              <p:spTgt spid="14"/>
                                            </p:tgtEl>
                                          </p:cBhvr>
                                        </p:animEffect>
                                        <p:anim calcmode="lin" valueType="num">
                                          <p:cBhvr>
                                            <p:cTn id="73" dur="1000" fill="hold"/>
                                            <p:tgtEl>
                                              <p:spTgt spid="14"/>
                                            </p:tgtEl>
                                            <p:attrNameLst>
                                              <p:attrName>ppt_x</p:attrName>
                                            </p:attrNameLst>
                                          </p:cBhvr>
                                          <p:tavLst>
                                            <p:tav tm="0">
                                              <p:val>
                                                <p:strVal val="#ppt_x"/>
                                              </p:val>
                                            </p:tav>
                                            <p:tav tm="100000">
                                              <p:val>
                                                <p:strVal val="#ppt_x"/>
                                              </p:val>
                                            </p:tav>
                                          </p:tavLst>
                                        </p:anim>
                                        <p:anim calcmode="lin" valueType="num">
                                          <p:cBhvr>
                                            <p:cTn id="74" dur="1000" fill="hold"/>
                                            <p:tgtEl>
                                              <p:spTgt spid="14"/>
                                            </p:tgtEl>
                                            <p:attrNameLst>
                                              <p:attrName>ppt_y</p:attrName>
                                            </p:attrNameLst>
                                          </p:cBhvr>
                                          <p:tavLst>
                                            <p:tav tm="0">
                                              <p:val>
                                                <p:strVal val="#ppt_y+.1"/>
                                              </p:val>
                                            </p:tav>
                                            <p:tav tm="100000">
                                              <p:val>
                                                <p:strVal val="#ppt_y"/>
                                              </p:val>
                                            </p:tav>
                                          </p:tavLst>
                                        </p:anim>
                                      </p:childTnLst>
                                    </p:cTn>
                                  </p:par>
                                </p:childTnLst>
                              </p:cTn>
                            </p:par>
                            <p:par>
                              <p:cTn id="75" fill="hold">
                                <p:stCondLst>
                                  <p:cond delay="7850"/>
                                </p:stCondLst>
                                <p:childTnLst>
                                  <p:par>
                                    <p:cTn id="76" presetID="22" presetClass="entr" presetSubtype="8" fill="hold" nodeType="afterEffect">
                                      <p:stCondLst>
                                        <p:cond delay="0"/>
                                      </p:stCondLst>
                                      <p:childTnLst>
                                        <p:set>
                                          <p:cBhvr>
                                            <p:cTn id="77" dur="1" fill="hold">
                                              <p:stCondLst>
                                                <p:cond delay="0"/>
                                              </p:stCondLst>
                                            </p:cTn>
                                            <p:tgtEl>
                                              <p:spTgt spid="16"/>
                                            </p:tgtEl>
                                            <p:attrNameLst>
                                              <p:attrName>style.visibility</p:attrName>
                                            </p:attrNameLst>
                                          </p:cBhvr>
                                          <p:to>
                                            <p:strVal val="visible"/>
                                          </p:to>
                                        </p:set>
                                        <p:animEffect transition="in" filter="wipe(left)">
                                          <p:cBhvr>
                                            <p:cTn id="78" dur="500"/>
                                            <p:tgtEl>
                                              <p:spTgt spid="16"/>
                                            </p:tgtEl>
                                          </p:cBhvr>
                                        </p:animEffect>
                                      </p:childTnLst>
                                    </p:cTn>
                                  </p:par>
                                </p:childTnLst>
                              </p:cTn>
                            </p:par>
                            <p:par>
                              <p:cTn id="79" fill="hold">
                                <p:stCondLst>
                                  <p:cond delay="8350"/>
                                </p:stCondLst>
                                <p:childTnLst>
                                  <p:par>
                                    <p:cTn id="80" presetID="22" presetClass="entr" presetSubtype="8" fill="hold" grpId="0" nodeType="afterEffect">
                                      <p:stCondLst>
                                        <p:cond delay="0"/>
                                      </p:stCondLst>
                                      <p:childTnLst>
                                        <p:set>
                                          <p:cBhvr>
                                            <p:cTn id="81" dur="1" fill="hold">
                                              <p:stCondLst>
                                                <p:cond delay="0"/>
                                              </p:stCondLst>
                                            </p:cTn>
                                            <p:tgtEl>
                                              <p:spTgt spid="21"/>
                                            </p:tgtEl>
                                            <p:attrNameLst>
                                              <p:attrName>style.visibility</p:attrName>
                                            </p:attrNameLst>
                                          </p:cBhvr>
                                          <p:to>
                                            <p:strVal val="visible"/>
                                          </p:to>
                                        </p:set>
                                        <p:animEffect transition="in" filter="wipe(left)">
                                          <p:cBhvr>
                                            <p:cTn id="82" dur="500"/>
                                            <p:tgtEl>
                                              <p:spTgt spid="21"/>
                                            </p:tgtEl>
                                          </p:cBhvr>
                                        </p:animEffect>
                                      </p:childTnLst>
                                    </p:cTn>
                                  </p:par>
                                </p:childTnLst>
                              </p:cTn>
                            </p:par>
                            <p:par>
                              <p:cTn id="83" fill="hold">
                                <p:stCondLst>
                                  <p:cond delay="8850"/>
                                </p:stCondLst>
                                <p:childTnLst>
                                  <p:par>
                                    <p:cTn id="84" presetID="22" presetClass="entr" presetSubtype="4" fill="hold" grpId="0" nodeType="afterEffect">
                                      <p:stCondLst>
                                        <p:cond delay="0"/>
                                      </p:stCondLst>
                                      <p:childTnLst>
                                        <p:set>
                                          <p:cBhvr>
                                            <p:cTn id="85" dur="1" fill="hold">
                                              <p:stCondLst>
                                                <p:cond delay="0"/>
                                              </p:stCondLst>
                                            </p:cTn>
                                            <p:tgtEl>
                                              <p:spTgt spid="5"/>
                                            </p:tgtEl>
                                            <p:attrNameLst>
                                              <p:attrName>style.visibility</p:attrName>
                                            </p:attrNameLst>
                                          </p:cBhvr>
                                          <p:to>
                                            <p:strVal val="visible"/>
                                          </p:to>
                                        </p:set>
                                        <p:animEffect transition="in" filter="wipe(down)">
                                          <p:cBhvr>
                                            <p:cTn id="86" dur="500"/>
                                            <p:tgtEl>
                                              <p:spTgt spid="5"/>
                                            </p:tgtEl>
                                          </p:cBhvr>
                                        </p:animEffect>
                                      </p:childTnLst>
                                    </p:cTn>
                                  </p:par>
                                </p:childTnLst>
                              </p:cTn>
                            </p:par>
                            <p:par>
                              <p:cTn id="87" fill="hold">
                                <p:stCondLst>
                                  <p:cond delay="9350"/>
                                </p:stCondLst>
                                <p:childTnLst>
                                  <p:par>
                                    <p:cTn id="88" presetID="42" presetClass="entr" presetSubtype="0" fill="hold" grpId="0" nodeType="afterEffect">
                                      <p:stCondLst>
                                        <p:cond delay="0"/>
                                      </p:stCondLst>
                                      <p:childTnLst>
                                        <p:set>
                                          <p:cBhvr>
                                            <p:cTn id="89" dur="1" fill="hold">
                                              <p:stCondLst>
                                                <p:cond delay="0"/>
                                              </p:stCondLst>
                                            </p:cTn>
                                            <p:tgtEl>
                                              <p:spTgt spid="23"/>
                                            </p:tgtEl>
                                            <p:attrNameLst>
                                              <p:attrName>style.visibility</p:attrName>
                                            </p:attrNameLst>
                                          </p:cBhvr>
                                          <p:to>
                                            <p:strVal val="visible"/>
                                          </p:to>
                                        </p:set>
                                        <p:animEffect transition="in" filter="fade">
                                          <p:cBhvr>
                                            <p:cTn id="90" dur="1000"/>
                                            <p:tgtEl>
                                              <p:spTgt spid="23"/>
                                            </p:tgtEl>
                                          </p:cBhvr>
                                        </p:animEffect>
                                        <p:anim calcmode="lin" valueType="num">
                                          <p:cBhvr>
                                            <p:cTn id="91" dur="1000" fill="hold"/>
                                            <p:tgtEl>
                                              <p:spTgt spid="23"/>
                                            </p:tgtEl>
                                            <p:attrNameLst>
                                              <p:attrName>ppt_x</p:attrName>
                                            </p:attrNameLst>
                                          </p:cBhvr>
                                          <p:tavLst>
                                            <p:tav tm="0">
                                              <p:val>
                                                <p:strVal val="#ppt_x"/>
                                              </p:val>
                                            </p:tav>
                                            <p:tav tm="100000">
                                              <p:val>
                                                <p:strVal val="#ppt_x"/>
                                              </p:val>
                                            </p:tav>
                                          </p:tavLst>
                                        </p:anim>
                                        <p:anim calcmode="lin" valueType="num">
                                          <p:cBhvr>
                                            <p:cTn id="92" dur="1000" fill="hold"/>
                                            <p:tgtEl>
                                              <p:spTgt spid="23"/>
                                            </p:tgtEl>
                                            <p:attrNameLst>
                                              <p:attrName>ppt_y</p:attrName>
                                            </p:attrNameLst>
                                          </p:cBhvr>
                                          <p:tavLst>
                                            <p:tav tm="0">
                                              <p:val>
                                                <p:strVal val="#ppt_y+.1"/>
                                              </p:val>
                                            </p:tav>
                                            <p:tav tm="100000">
                                              <p:val>
                                                <p:strVal val="#ppt_y"/>
                                              </p:val>
                                            </p:tav>
                                          </p:tavLst>
                                        </p:anim>
                                      </p:childTnLst>
                                    </p:cTn>
                                  </p:par>
                                </p:childTnLst>
                              </p:cTn>
                            </p:par>
                            <p:par>
                              <p:cTn id="93" fill="hold">
                                <p:stCondLst>
                                  <p:cond delay="10350"/>
                                </p:stCondLst>
                                <p:childTnLst>
                                  <p:par>
                                    <p:cTn id="94" presetID="22" presetClass="entr" presetSubtype="8" fill="hold" nodeType="afterEffect">
                                      <p:stCondLst>
                                        <p:cond delay="0"/>
                                      </p:stCondLst>
                                      <p:childTnLst>
                                        <p:set>
                                          <p:cBhvr>
                                            <p:cTn id="95" dur="1" fill="hold">
                                              <p:stCondLst>
                                                <p:cond delay="0"/>
                                              </p:stCondLst>
                                            </p:cTn>
                                            <p:tgtEl>
                                              <p:spTgt spid="15"/>
                                            </p:tgtEl>
                                            <p:attrNameLst>
                                              <p:attrName>style.visibility</p:attrName>
                                            </p:attrNameLst>
                                          </p:cBhvr>
                                          <p:to>
                                            <p:strVal val="visible"/>
                                          </p:to>
                                        </p:set>
                                        <p:animEffect transition="in" filter="wipe(left)">
                                          <p:cBhvr>
                                            <p:cTn id="96" dur="500"/>
                                            <p:tgtEl>
                                              <p:spTgt spid="15"/>
                                            </p:tgtEl>
                                          </p:cBhvr>
                                        </p:animEffect>
                                      </p:childTnLst>
                                    </p:cTn>
                                  </p:par>
                                </p:childTnLst>
                              </p:cTn>
                            </p:par>
                            <p:par>
                              <p:cTn id="97" fill="hold">
                                <p:stCondLst>
                                  <p:cond delay="10850"/>
                                </p:stCondLst>
                                <p:childTnLst>
                                  <p:par>
                                    <p:cTn id="98" presetID="22" presetClass="entr" presetSubtype="8" fill="hold" grpId="0" nodeType="afterEffect">
                                      <p:stCondLst>
                                        <p:cond delay="0"/>
                                      </p:stCondLst>
                                      <p:childTnLst>
                                        <p:set>
                                          <p:cBhvr>
                                            <p:cTn id="99" dur="1" fill="hold">
                                              <p:stCondLst>
                                                <p:cond delay="0"/>
                                              </p:stCondLst>
                                            </p:cTn>
                                            <p:tgtEl>
                                              <p:spTgt spid="22"/>
                                            </p:tgtEl>
                                            <p:attrNameLst>
                                              <p:attrName>style.visibility</p:attrName>
                                            </p:attrNameLst>
                                          </p:cBhvr>
                                          <p:to>
                                            <p:strVal val="visible"/>
                                          </p:to>
                                        </p:set>
                                        <p:animEffect transition="in" filter="wipe(left)">
                                          <p:cBhvr>
                                            <p:cTn id="10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p:bldP spid="13" grpId="0"/>
          <p:bldP spid="14" grpId="0"/>
          <p:bldP spid="19" grpId="0"/>
          <p:bldP spid="20" grpId="0"/>
          <p:bldP spid="21" grpId="0"/>
          <p:bldP spid="22" grpId="0"/>
          <p:bldP spid="23" grpId="0"/>
          <p:bldP spid="25"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1574714" y="1405543"/>
            <a:ext cx="1759372" cy="1766452"/>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47" name="矩形 46"/>
          <p:cNvSpPr/>
          <p:nvPr/>
        </p:nvSpPr>
        <p:spPr>
          <a:xfrm>
            <a:off x="1574714" y="3171995"/>
            <a:ext cx="1759372" cy="105987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dirty="0">
              <a:solidFill>
                <a:schemeClr val="tx1">
                  <a:lumMod val="85000"/>
                  <a:lumOff val="15000"/>
                </a:schemeClr>
              </a:solidFill>
              <a:latin typeface="微软雅黑" pitchFamily="34" charset="-122"/>
              <a:ea typeface="微软雅黑" pitchFamily="34" charset="-122"/>
              <a:cs typeface="华文黑体" pitchFamily="2" charset="-122"/>
            </a:endParaRPr>
          </a:p>
          <a:p>
            <a:pPr algn="ct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dirty="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48" name="矩形 47"/>
          <p:cNvSpPr/>
          <p:nvPr/>
        </p:nvSpPr>
        <p:spPr>
          <a:xfrm>
            <a:off x="3562804" y="1405543"/>
            <a:ext cx="1759372" cy="1766452"/>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49" name="矩形 48"/>
          <p:cNvSpPr/>
          <p:nvPr/>
        </p:nvSpPr>
        <p:spPr>
          <a:xfrm>
            <a:off x="3562804" y="3171995"/>
            <a:ext cx="1759372" cy="105987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a:solidFill>
                <a:schemeClr val="tx1">
                  <a:lumMod val="85000"/>
                  <a:lumOff val="15000"/>
                </a:schemeClr>
              </a:solidFill>
              <a:latin typeface="微软雅黑" pitchFamily="34" charset="-122"/>
              <a:ea typeface="微软雅黑" pitchFamily="34" charset="-122"/>
              <a:cs typeface="华文黑体" pitchFamily="2" charset="-122"/>
            </a:endParaRPr>
          </a:p>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50" name="矩形 49"/>
          <p:cNvSpPr/>
          <p:nvPr/>
        </p:nvSpPr>
        <p:spPr>
          <a:xfrm>
            <a:off x="5550896" y="1405543"/>
            <a:ext cx="1759372" cy="1766452"/>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51" name="矩形 50"/>
          <p:cNvSpPr/>
          <p:nvPr/>
        </p:nvSpPr>
        <p:spPr>
          <a:xfrm>
            <a:off x="5550896" y="3171995"/>
            <a:ext cx="1759372" cy="105987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a:solidFill>
                <a:schemeClr val="tx1">
                  <a:lumMod val="85000"/>
                  <a:lumOff val="15000"/>
                </a:schemeClr>
              </a:solidFill>
              <a:latin typeface="微软雅黑" pitchFamily="34" charset="-122"/>
              <a:ea typeface="微软雅黑" pitchFamily="34" charset="-122"/>
              <a:cs typeface="华文黑体" pitchFamily="2" charset="-122"/>
            </a:endParaRPr>
          </a:p>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52" name="矩形 51"/>
          <p:cNvSpPr/>
          <p:nvPr/>
        </p:nvSpPr>
        <p:spPr>
          <a:xfrm>
            <a:off x="7538987" y="1405543"/>
            <a:ext cx="1759372" cy="1766452"/>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53" name="矩形 52"/>
          <p:cNvSpPr/>
          <p:nvPr/>
        </p:nvSpPr>
        <p:spPr>
          <a:xfrm>
            <a:off x="7538987" y="3171995"/>
            <a:ext cx="1759372" cy="105987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a:solidFill>
                <a:schemeClr val="tx1">
                  <a:lumMod val="85000"/>
                  <a:lumOff val="15000"/>
                </a:schemeClr>
              </a:solidFill>
              <a:latin typeface="微软雅黑" pitchFamily="34" charset="-122"/>
              <a:ea typeface="微软雅黑" pitchFamily="34" charset="-122"/>
              <a:cs typeface="华文黑体" pitchFamily="2" charset="-122"/>
            </a:endParaRPr>
          </a:p>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54" name="矩形 53"/>
          <p:cNvSpPr/>
          <p:nvPr/>
        </p:nvSpPr>
        <p:spPr>
          <a:xfrm>
            <a:off x="9527077" y="1405543"/>
            <a:ext cx="1759372" cy="176645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55" name="矩形 54"/>
          <p:cNvSpPr/>
          <p:nvPr/>
        </p:nvSpPr>
        <p:spPr>
          <a:xfrm>
            <a:off x="9527077" y="3171995"/>
            <a:ext cx="1759372" cy="1059871"/>
          </a:xfrm>
          <a:prstGeom prst="rect">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dirty="0">
              <a:solidFill>
                <a:schemeClr val="tx1">
                  <a:lumMod val="85000"/>
                  <a:lumOff val="15000"/>
                </a:schemeClr>
              </a:solidFill>
              <a:latin typeface="微软雅黑" pitchFamily="34" charset="-122"/>
              <a:ea typeface="微软雅黑" pitchFamily="34" charset="-122"/>
              <a:cs typeface="华文黑体" pitchFamily="2" charset="-122"/>
            </a:endParaRPr>
          </a:p>
          <a:p>
            <a:pPr algn="ct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点击添加标题</a:t>
            </a:r>
            <a:endParaRPr lang="zh-CN" altLang="en-US" sz="1600" dirty="0">
              <a:solidFill>
                <a:schemeClr val="tx1">
                  <a:lumMod val="85000"/>
                  <a:lumOff val="15000"/>
                </a:schemeClr>
              </a:solidFill>
              <a:latin typeface="微软雅黑" pitchFamily="34" charset="-122"/>
              <a:ea typeface="微软雅黑" pitchFamily="34" charset="-122"/>
              <a:cs typeface="华文黑体" pitchFamily="2" charset="-122"/>
            </a:endParaRPr>
          </a:p>
        </p:txBody>
      </p:sp>
      <p:grpSp>
        <p:nvGrpSpPr>
          <p:cNvPr id="56" name="组合 55"/>
          <p:cNvGrpSpPr/>
          <p:nvPr/>
        </p:nvGrpSpPr>
        <p:grpSpPr>
          <a:xfrm>
            <a:off x="2137972" y="1617516"/>
            <a:ext cx="632857" cy="816776"/>
            <a:chOff x="3095876" y="2479873"/>
            <a:chExt cx="366231" cy="470769"/>
          </a:xfrm>
        </p:grpSpPr>
        <p:sp>
          <p:nvSpPr>
            <p:cNvPr id="57" name="Freeform 108"/>
            <p:cNvSpPr/>
            <p:nvPr/>
          </p:nvSpPr>
          <p:spPr bwMode="auto">
            <a:xfrm flipH="1">
              <a:off x="3095876" y="2898027"/>
              <a:ext cx="51923" cy="52615"/>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sp>
          <p:nvSpPr>
            <p:cNvPr id="58" name="Freeform 109"/>
            <p:cNvSpPr>
              <a:spLocks noEditPoints="1"/>
            </p:cNvSpPr>
            <p:nvPr/>
          </p:nvSpPr>
          <p:spPr bwMode="auto">
            <a:xfrm flipH="1">
              <a:off x="3095876" y="2479873"/>
              <a:ext cx="366231" cy="470769"/>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sp>
          <p:nvSpPr>
            <p:cNvPr id="59" name="Rectangle 110"/>
            <p:cNvSpPr>
              <a:spLocks noChangeArrowheads="1"/>
            </p:cNvSpPr>
            <p:nvPr/>
          </p:nvSpPr>
          <p:spPr bwMode="auto">
            <a:xfrm flipH="1">
              <a:off x="3095876" y="2741565"/>
              <a:ext cx="51923" cy="519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sp>
          <p:nvSpPr>
            <p:cNvPr id="60" name="Rectangle 111"/>
            <p:cNvSpPr>
              <a:spLocks noChangeArrowheads="1"/>
            </p:cNvSpPr>
            <p:nvPr/>
          </p:nvSpPr>
          <p:spPr bwMode="auto">
            <a:xfrm flipH="1">
              <a:off x="3095876" y="2819796"/>
              <a:ext cx="51923" cy="526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grpSp>
      <p:sp>
        <p:nvSpPr>
          <p:cNvPr id="61" name="Freeform 64"/>
          <p:cNvSpPr>
            <a:spLocks noEditPoints="1"/>
          </p:cNvSpPr>
          <p:nvPr/>
        </p:nvSpPr>
        <p:spPr bwMode="auto">
          <a:xfrm flipH="1">
            <a:off x="4006886" y="1663320"/>
            <a:ext cx="871211" cy="725165"/>
          </a:xfrm>
          <a:custGeom>
            <a:avLst/>
            <a:gdLst>
              <a:gd name="T0" fmla="*/ 188 w 308"/>
              <a:gd name="T1" fmla="*/ 19 h 256"/>
              <a:gd name="T2" fmla="*/ 154 w 308"/>
              <a:gd name="T3" fmla="*/ 0 h 256"/>
              <a:gd name="T4" fmla="*/ 120 w 308"/>
              <a:gd name="T5" fmla="*/ 19 h 256"/>
              <a:gd name="T6" fmla="*/ 8 w 308"/>
              <a:gd name="T7" fmla="*/ 195 h 256"/>
              <a:gd name="T8" fmla="*/ 7 w 308"/>
              <a:gd name="T9" fmla="*/ 235 h 256"/>
              <a:gd name="T10" fmla="*/ 42 w 308"/>
              <a:gd name="T11" fmla="*/ 256 h 256"/>
              <a:gd name="T12" fmla="*/ 266 w 308"/>
              <a:gd name="T13" fmla="*/ 256 h 256"/>
              <a:gd name="T14" fmla="*/ 301 w 308"/>
              <a:gd name="T15" fmla="*/ 235 h 256"/>
              <a:gd name="T16" fmla="*/ 300 w 308"/>
              <a:gd name="T17" fmla="*/ 195 h 256"/>
              <a:gd name="T18" fmla="*/ 188 w 308"/>
              <a:gd name="T19" fmla="*/ 19 h 256"/>
              <a:gd name="T20" fmla="*/ 154 w 308"/>
              <a:gd name="T21" fmla="*/ 216 h 256"/>
              <a:gd name="T22" fmla="*/ 138 w 308"/>
              <a:gd name="T23" fmla="*/ 200 h 256"/>
              <a:gd name="T24" fmla="*/ 154 w 308"/>
              <a:gd name="T25" fmla="*/ 184 h 256"/>
              <a:gd name="T26" fmla="*/ 170 w 308"/>
              <a:gd name="T27" fmla="*/ 200 h 256"/>
              <a:gd name="T28" fmla="*/ 154 w 308"/>
              <a:gd name="T29" fmla="*/ 216 h 256"/>
              <a:gd name="T30" fmla="*/ 170 w 308"/>
              <a:gd name="T31" fmla="*/ 152 h 256"/>
              <a:gd name="T32" fmla="*/ 154 w 308"/>
              <a:gd name="T33" fmla="*/ 168 h 256"/>
              <a:gd name="T34" fmla="*/ 138 w 308"/>
              <a:gd name="T35" fmla="*/ 152 h 256"/>
              <a:gd name="T36" fmla="*/ 138 w 308"/>
              <a:gd name="T37" fmla="*/ 96 h 256"/>
              <a:gd name="T38" fmla="*/ 154 w 308"/>
              <a:gd name="T39" fmla="*/ 80 h 256"/>
              <a:gd name="T40" fmla="*/ 170 w 308"/>
              <a:gd name="T41" fmla="*/ 96 h 256"/>
              <a:gd name="T42" fmla="*/ 170 w 308"/>
              <a:gd name="T43" fmla="*/ 15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56">
                <a:moveTo>
                  <a:pt x="188" y="19"/>
                </a:moveTo>
                <a:cubicBezTo>
                  <a:pt x="180" y="7"/>
                  <a:pt x="168" y="0"/>
                  <a:pt x="154" y="0"/>
                </a:cubicBezTo>
                <a:cubicBezTo>
                  <a:pt x="140" y="0"/>
                  <a:pt x="128" y="7"/>
                  <a:pt x="120" y="19"/>
                </a:cubicBezTo>
                <a:cubicBezTo>
                  <a:pt x="8" y="195"/>
                  <a:pt x="8" y="195"/>
                  <a:pt x="8" y="195"/>
                </a:cubicBezTo>
                <a:cubicBezTo>
                  <a:pt x="0" y="207"/>
                  <a:pt x="0" y="222"/>
                  <a:pt x="7" y="235"/>
                </a:cubicBezTo>
                <a:cubicBezTo>
                  <a:pt x="14" y="248"/>
                  <a:pt x="27" y="256"/>
                  <a:pt x="42" y="256"/>
                </a:cubicBezTo>
                <a:cubicBezTo>
                  <a:pt x="266" y="256"/>
                  <a:pt x="266" y="256"/>
                  <a:pt x="266" y="256"/>
                </a:cubicBezTo>
                <a:cubicBezTo>
                  <a:pt x="281" y="256"/>
                  <a:pt x="294" y="248"/>
                  <a:pt x="301" y="235"/>
                </a:cubicBezTo>
                <a:cubicBezTo>
                  <a:pt x="308" y="222"/>
                  <a:pt x="308" y="207"/>
                  <a:pt x="300" y="195"/>
                </a:cubicBezTo>
                <a:lnTo>
                  <a:pt x="188" y="19"/>
                </a:lnTo>
                <a:close/>
                <a:moveTo>
                  <a:pt x="154" y="216"/>
                </a:moveTo>
                <a:cubicBezTo>
                  <a:pt x="145" y="216"/>
                  <a:pt x="138" y="209"/>
                  <a:pt x="138" y="200"/>
                </a:cubicBezTo>
                <a:cubicBezTo>
                  <a:pt x="138" y="191"/>
                  <a:pt x="145" y="184"/>
                  <a:pt x="154" y="184"/>
                </a:cubicBezTo>
                <a:cubicBezTo>
                  <a:pt x="163" y="184"/>
                  <a:pt x="170" y="191"/>
                  <a:pt x="170" y="200"/>
                </a:cubicBezTo>
                <a:cubicBezTo>
                  <a:pt x="170" y="209"/>
                  <a:pt x="163" y="216"/>
                  <a:pt x="154" y="216"/>
                </a:cubicBezTo>
                <a:close/>
                <a:moveTo>
                  <a:pt x="170" y="152"/>
                </a:moveTo>
                <a:cubicBezTo>
                  <a:pt x="170" y="161"/>
                  <a:pt x="163" y="168"/>
                  <a:pt x="154" y="168"/>
                </a:cubicBezTo>
                <a:cubicBezTo>
                  <a:pt x="145" y="168"/>
                  <a:pt x="138" y="161"/>
                  <a:pt x="138" y="152"/>
                </a:cubicBezTo>
                <a:cubicBezTo>
                  <a:pt x="138" y="96"/>
                  <a:pt x="138" y="96"/>
                  <a:pt x="138" y="96"/>
                </a:cubicBezTo>
                <a:cubicBezTo>
                  <a:pt x="138" y="87"/>
                  <a:pt x="145" y="80"/>
                  <a:pt x="154" y="80"/>
                </a:cubicBezTo>
                <a:cubicBezTo>
                  <a:pt x="163" y="80"/>
                  <a:pt x="170" y="87"/>
                  <a:pt x="170" y="96"/>
                </a:cubicBezTo>
                <a:lnTo>
                  <a:pt x="170" y="15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9477" tIns="44738" rIns="89477" bIns="4473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grpSp>
        <p:nvGrpSpPr>
          <p:cNvPr id="62" name="组合 61"/>
          <p:cNvGrpSpPr/>
          <p:nvPr/>
        </p:nvGrpSpPr>
        <p:grpSpPr>
          <a:xfrm>
            <a:off x="6158651" y="1628542"/>
            <a:ext cx="543862" cy="794725"/>
            <a:chOff x="5690315" y="3674507"/>
            <a:chExt cx="314729" cy="458061"/>
          </a:xfrm>
        </p:grpSpPr>
        <p:sp>
          <p:nvSpPr>
            <p:cNvPr id="63"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sp>
          <p:nvSpPr>
            <p:cNvPr id="64"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grpSp>
      <p:sp>
        <p:nvSpPr>
          <p:cNvPr id="65" name="Freeform 9"/>
          <p:cNvSpPr/>
          <p:nvPr/>
        </p:nvSpPr>
        <p:spPr bwMode="auto">
          <a:xfrm flipH="1">
            <a:off x="7966614" y="1741577"/>
            <a:ext cx="904119" cy="568656"/>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9477" tIns="44738" rIns="89477" bIns="44738"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grpSp>
        <p:nvGrpSpPr>
          <p:cNvPr id="66" name="组合 65"/>
          <p:cNvGrpSpPr/>
          <p:nvPr/>
        </p:nvGrpSpPr>
        <p:grpSpPr>
          <a:xfrm>
            <a:off x="10021388" y="1662451"/>
            <a:ext cx="770755" cy="726907"/>
            <a:chOff x="1784487" y="2486066"/>
            <a:chExt cx="446032" cy="418971"/>
          </a:xfrm>
          <a:solidFill>
            <a:schemeClr val="tx1">
              <a:lumMod val="65000"/>
              <a:lumOff val="35000"/>
            </a:schemeClr>
          </a:solidFill>
        </p:grpSpPr>
        <p:sp>
          <p:nvSpPr>
            <p:cNvPr id="67"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sp>
          <p:nvSpPr>
            <p:cNvPr id="68"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sp>
          <p:nvSpPr>
            <p:cNvPr id="69"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sp>
          <p:nvSpPr>
            <p:cNvPr id="70"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sp>
          <p:nvSpPr>
            <p:cNvPr id="71"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sp>
          <p:nvSpPr>
            <p:cNvPr id="72"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15">
                <a:defRPr/>
              </a:pPr>
              <a:endParaRPr lang="zh-CN" altLang="en-US" sz="1600">
                <a:solidFill>
                  <a:sysClr val="windowText" lastClr="000000"/>
                </a:solidFill>
                <a:latin typeface="Calibri"/>
                <a:ea typeface="宋体"/>
              </a:endParaRPr>
            </a:p>
          </p:txBody>
        </p:sp>
      </p:grpSp>
      <p:grpSp>
        <p:nvGrpSpPr>
          <p:cNvPr id="73" name="组合 72"/>
          <p:cNvGrpSpPr/>
          <p:nvPr/>
        </p:nvGrpSpPr>
        <p:grpSpPr>
          <a:xfrm>
            <a:off x="2348840" y="2677387"/>
            <a:ext cx="8163487" cy="211974"/>
            <a:chOff x="1918742" y="3212976"/>
            <a:chExt cx="8352927" cy="216024"/>
          </a:xfrm>
        </p:grpSpPr>
        <p:sp>
          <p:nvSpPr>
            <p:cNvPr id="74" name="椭圆 73"/>
            <p:cNvSpPr/>
            <p:nvPr/>
          </p:nvSpPr>
          <p:spPr>
            <a:xfrm>
              <a:off x="1918742"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5" name="椭圆 74"/>
            <p:cNvSpPr/>
            <p:nvPr/>
          </p:nvSpPr>
          <p:spPr>
            <a:xfrm>
              <a:off x="3913428"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6" name="椭圆 75"/>
            <p:cNvSpPr/>
            <p:nvPr/>
          </p:nvSpPr>
          <p:spPr>
            <a:xfrm>
              <a:off x="5987194"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7" name="椭圆 76"/>
            <p:cNvSpPr/>
            <p:nvPr/>
          </p:nvSpPr>
          <p:spPr>
            <a:xfrm>
              <a:off x="8021420"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8" name="椭圆 77"/>
            <p:cNvSpPr/>
            <p:nvPr/>
          </p:nvSpPr>
          <p:spPr>
            <a:xfrm>
              <a:off x="10055645"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9" name="矩形 78"/>
            <p:cNvSpPr/>
            <p:nvPr/>
          </p:nvSpPr>
          <p:spPr>
            <a:xfrm>
              <a:off x="1959948" y="3298129"/>
              <a:ext cx="813690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grpSp>
      <p:sp>
        <p:nvSpPr>
          <p:cNvPr id="80" name="等腰三角形 79"/>
          <p:cNvSpPr/>
          <p:nvPr/>
        </p:nvSpPr>
        <p:spPr>
          <a:xfrm flipV="1">
            <a:off x="2331949" y="4231864"/>
            <a:ext cx="244905" cy="211974"/>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1" name="等腰三角形 80"/>
          <p:cNvSpPr/>
          <p:nvPr/>
        </p:nvSpPr>
        <p:spPr>
          <a:xfrm flipV="1">
            <a:off x="4320040" y="4231864"/>
            <a:ext cx="244905" cy="211974"/>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2" name="等腰三角形 81"/>
          <p:cNvSpPr/>
          <p:nvPr/>
        </p:nvSpPr>
        <p:spPr>
          <a:xfrm flipV="1">
            <a:off x="6308131" y="4231864"/>
            <a:ext cx="244905" cy="211974"/>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3" name="等腰三角形 82"/>
          <p:cNvSpPr/>
          <p:nvPr/>
        </p:nvSpPr>
        <p:spPr>
          <a:xfrm flipV="1">
            <a:off x="8296221" y="4231864"/>
            <a:ext cx="244905" cy="211974"/>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4" name="等腰三角形 83"/>
          <p:cNvSpPr/>
          <p:nvPr/>
        </p:nvSpPr>
        <p:spPr>
          <a:xfrm flipV="1">
            <a:off x="10284313" y="4231864"/>
            <a:ext cx="244905" cy="211974"/>
          </a:xfrm>
          <a:prstGeom prst="triangle">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5" name="TextBox 84"/>
          <p:cNvSpPr txBox="1"/>
          <p:nvPr/>
        </p:nvSpPr>
        <p:spPr>
          <a:xfrm>
            <a:off x="1816592" y="4576037"/>
            <a:ext cx="127562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endParaRPr lang="zh-CN" altLang="en-US" sz="2100">
              <a:solidFill>
                <a:schemeClr val="tx1">
                  <a:lumMod val="85000"/>
                  <a:lumOff val="15000"/>
                </a:schemeClr>
              </a:solidFill>
              <a:latin typeface="微软雅黑" pitchFamily="34" charset="-122"/>
              <a:ea typeface="微软雅黑" pitchFamily="34" charset="-122"/>
            </a:endParaRPr>
          </a:p>
        </p:txBody>
      </p:sp>
      <p:sp>
        <p:nvSpPr>
          <p:cNvPr id="86" name="TextBox 85"/>
          <p:cNvSpPr txBox="1"/>
          <p:nvPr/>
        </p:nvSpPr>
        <p:spPr>
          <a:xfrm>
            <a:off x="3804683" y="4576037"/>
            <a:ext cx="127562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endParaRPr lang="zh-CN" altLang="en-US" sz="2100">
              <a:solidFill>
                <a:schemeClr val="tx1">
                  <a:lumMod val="85000"/>
                  <a:lumOff val="15000"/>
                </a:schemeClr>
              </a:solidFill>
              <a:latin typeface="微软雅黑" pitchFamily="34" charset="-122"/>
              <a:ea typeface="微软雅黑" pitchFamily="34" charset="-122"/>
            </a:endParaRPr>
          </a:p>
        </p:txBody>
      </p:sp>
      <p:sp>
        <p:nvSpPr>
          <p:cNvPr id="87" name="TextBox 86"/>
          <p:cNvSpPr txBox="1"/>
          <p:nvPr/>
        </p:nvSpPr>
        <p:spPr>
          <a:xfrm>
            <a:off x="5792775" y="4576037"/>
            <a:ext cx="127562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endParaRPr lang="zh-CN" altLang="en-US" sz="2100">
              <a:solidFill>
                <a:schemeClr val="tx1">
                  <a:lumMod val="85000"/>
                  <a:lumOff val="15000"/>
                </a:schemeClr>
              </a:solidFill>
              <a:latin typeface="微软雅黑" pitchFamily="34" charset="-122"/>
              <a:ea typeface="微软雅黑" pitchFamily="34" charset="-122"/>
            </a:endParaRPr>
          </a:p>
        </p:txBody>
      </p:sp>
      <p:sp>
        <p:nvSpPr>
          <p:cNvPr id="88" name="TextBox 87"/>
          <p:cNvSpPr txBox="1"/>
          <p:nvPr/>
        </p:nvSpPr>
        <p:spPr>
          <a:xfrm>
            <a:off x="7780866" y="4576037"/>
            <a:ext cx="127562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endParaRPr lang="zh-CN" altLang="en-US" sz="2100">
              <a:solidFill>
                <a:schemeClr val="tx1">
                  <a:lumMod val="85000"/>
                  <a:lumOff val="15000"/>
                </a:schemeClr>
              </a:solidFill>
              <a:latin typeface="微软雅黑" pitchFamily="34" charset="-122"/>
              <a:ea typeface="微软雅黑" pitchFamily="34" charset="-122"/>
            </a:endParaRPr>
          </a:p>
        </p:txBody>
      </p:sp>
      <p:sp>
        <p:nvSpPr>
          <p:cNvPr id="89" name="TextBox 88"/>
          <p:cNvSpPr txBox="1"/>
          <p:nvPr/>
        </p:nvSpPr>
        <p:spPr>
          <a:xfrm>
            <a:off x="9768955" y="4576037"/>
            <a:ext cx="127562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endParaRPr lang="zh-CN" altLang="en-US" sz="2100">
              <a:solidFill>
                <a:schemeClr val="tx1">
                  <a:lumMod val="85000"/>
                  <a:lumOff val="15000"/>
                </a:schemeClr>
              </a:solidFill>
              <a:latin typeface="微软雅黑" pitchFamily="34" charset="-122"/>
              <a:ea typeface="微软雅黑" pitchFamily="34" charset="-122"/>
            </a:endParaRPr>
          </a:p>
        </p:txBody>
      </p:sp>
      <p:sp>
        <p:nvSpPr>
          <p:cNvPr id="90" name="矩形 89"/>
          <p:cNvSpPr/>
          <p:nvPr/>
        </p:nvSpPr>
        <p:spPr>
          <a:xfrm>
            <a:off x="1574716" y="5079762"/>
            <a:ext cx="9711736" cy="578162"/>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dirty="0" smtClean="0">
                <a:latin typeface="微软雅黑" pitchFamily="34" charset="-122"/>
                <a:ea typeface="微软雅黑" pitchFamily="34" charset="-122"/>
              </a:rPr>
              <a:t>点击添加标题</a:t>
            </a:r>
            <a:endParaRPr lang="zh-CN" altLang="en-US" dirty="0">
              <a:latin typeface="微软雅黑" pitchFamily="34" charset="-122"/>
              <a:ea typeface="微软雅黑" pitchFamily="34" charset="-122"/>
            </a:endParaRPr>
          </a:p>
        </p:txBody>
      </p:sp>
      <p:sp>
        <p:nvSpPr>
          <p:cNvPr id="92"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92"/>
                                        </p:tgtEl>
                                        <p:attrNameLst>
                                          <p:attrName>style.visibility</p:attrName>
                                        </p:attrNameLst>
                                      </p:cBhvr>
                                      <p:to>
                                        <p:strVal val="visible"/>
                                      </p:to>
                                    </p:set>
                                    <p:anim calcmode="lin" valueType="num">
                                      <p:cBhvr>
                                        <p:cTn id="7" dur="500" fill="hold"/>
                                        <p:tgtEl>
                                          <p:spTgt spid="9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92"/>
                                        </p:tgtEl>
                                        <p:attrNameLst>
                                          <p:attrName>ppt_y</p:attrName>
                                        </p:attrNameLst>
                                      </p:cBhvr>
                                      <p:tavLst>
                                        <p:tav tm="0">
                                          <p:val>
                                            <p:strVal val="#ppt_y"/>
                                          </p:val>
                                        </p:tav>
                                        <p:tav tm="100000">
                                          <p:val>
                                            <p:strVal val="#ppt_y"/>
                                          </p:val>
                                        </p:tav>
                                      </p:tavLst>
                                    </p:anim>
                                    <p:anim calcmode="lin" valueType="num">
                                      <p:cBhvr>
                                        <p:cTn id="9" dur="500" fill="hold"/>
                                        <p:tgtEl>
                                          <p:spTgt spid="9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9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92"/>
                                        </p:tgtEl>
                                      </p:cBhvr>
                                    </p:animEffect>
                                  </p:childTnLst>
                                </p:cTn>
                              </p:par>
                            </p:childTnLst>
                          </p:cTn>
                        </p:par>
                        <p:par>
                          <p:cTn id="12" fill="hold">
                            <p:stCondLst>
                              <p:cond delay="850"/>
                            </p:stCondLst>
                            <p:childTnLst>
                              <p:par>
                                <p:cTn id="13" presetID="2" presetClass="entr" presetSubtype="4" fill="hold" grpId="0" nodeType="after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additive="base">
                                        <p:cTn id="15" dur="500" fill="hold"/>
                                        <p:tgtEl>
                                          <p:spTgt spid="46"/>
                                        </p:tgtEl>
                                        <p:attrNameLst>
                                          <p:attrName>ppt_x</p:attrName>
                                        </p:attrNameLst>
                                      </p:cBhvr>
                                      <p:tavLst>
                                        <p:tav tm="0">
                                          <p:val>
                                            <p:strVal val="#ppt_x"/>
                                          </p:val>
                                        </p:tav>
                                        <p:tav tm="100000">
                                          <p:val>
                                            <p:strVal val="#ppt_x"/>
                                          </p:val>
                                        </p:tav>
                                      </p:tavLst>
                                    </p:anim>
                                    <p:anim calcmode="lin" valueType="num">
                                      <p:cBhvr additive="base">
                                        <p:cTn id="16" dur="500" fill="hold"/>
                                        <p:tgtEl>
                                          <p:spTgt spid="46"/>
                                        </p:tgtEl>
                                        <p:attrNameLst>
                                          <p:attrName>ppt_y</p:attrName>
                                        </p:attrNameLst>
                                      </p:cBhvr>
                                      <p:tavLst>
                                        <p:tav tm="0">
                                          <p:val>
                                            <p:strVal val="1+#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fill="hold"/>
                                        <p:tgtEl>
                                          <p:spTgt spid="47"/>
                                        </p:tgtEl>
                                        <p:attrNameLst>
                                          <p:attrName>ppt_x</p:attrName>
                                        </p:attrNameLst>
                                      </p:cBhvr>
                                      <p:tavLst>
                                        <p:tav tm="0">
                                          <p:val>
                                            <p:strVal val="#ppt_x"/>
                                          </p:val>
                                        </p:tav>
                                        <p:tav tm="100000">
                                          <p:val>
                                            <p:strVal val="#ppt_x"/>
                                          </p:val>
                                        </p:tav>
                                      </p:tavLst>
                                    </p:anim>
                                    <p:anim calcmode="lin" valueType="num">
                                      <p:cBhvr additive="base">
                                        <p:cTn id="20" dur="500" fill="hold"/>
                                        <p:tgtEl>
                                          <p:spTgt spid="47"/>
                                        </p:tgtEl>
                                        <p:attrNameLst>
                                          <p:attrName>ppt_y</p:attrName>
                                        </p:attrNameLst>
                                      </p:cBhvr>
                                      <p:tavLst>
                                        <p:tav tm="0">
                                          <p:val>
                                            <p:strVal val="0-#ppt_h/2"/>
                                          </p:val>
                                        </p:tav>
                                        <p:tav tm="100000">
                                          <p:val>
                                            <p:strVal val="#ppt_y"/>
                                          </p:val>
                                        </p:tav>
                                      </p:tavLst>
                                    </p:anim>
                                  </p:childTnLst>
                                </p:cTn>
                              </p:par>
                              <p:par>
                                <p:cTn id="21" presetID="2" presetClass="entr" presetSubtype="4" fill="hold" grpId="0" nodeType="withEffect">
                                  <p:stCondLst>
                                    <p:cond delay="500"/>
                                  </p:stCondLst>
                                  <p:childTnLst>
                                    <p:set>
                                      <p:cBhvr>
                                        <p:cTn id="22" dur="1" fill="hold">
                                          <p:stCondLst>
                                            <p:cond delay="0"/>
                                          </p:stCondLst>
                                        </p:cTn>
                                        <p:tgtEl>
                                          <p:spTgt spid="48"/>
                                        </p:tgtEl>
                                        <p:attrNameLst>
                                          <p:attrName>style.visibility</p:attrName>
                                        </p:attrNameLst>
                                      </p:cBhvr>
                                      <p:to>
                                        <p:strVal val="visible"/>
                                      </p:to>
                                    </p:set>
                                    <p:anim calcmode="lin" valueType="num">
                                      <p:cBhvr additive="base">
                                        <p:cTn id="23" dur="500" fill="hold"/>
                                        <p:tgtEl>
                                          <p:spTgt spid="48"/>
                                        </p:tgtEl>
                                        <p:attrNameLst>
                                          <p:attrName>ppt_x</p:attrName>
                                        </p:attrNameLst>
                                      </p:cBhvr>
                                      <p:tavLst>
                                        <p:tav tm="0">
                                          <p:val>
                                            <p:strVal val="#ppt_x"/>
                                          </p:val>
                                        </p:tav>
                                        <p:tav tm="100000">
                                          <p:val>
                                            <p:strVal val="#ppt_x"/>
                                          </p:val>
                                        </p:tav>
                                      </p:tavLst>
                                    </p:anim>
                                    <p:anim calcmode="lin" valueType="num">
                                      <p:cBhvr additive="base">
                                        <p:cTn id="24" dur="500" fill="hold"/>
                                        <p:tgtEl>
                                          <p:spTgt spid="48"/>
                                        </p:tgtEl>
                                        <p:attrNameLst>
                                          <p:attrName>ppt_y</p:attrName>
                                        </p:attrNameLst>
                                      </p:cBhvr>
                                      <p:tavLst>
                                        <p:tav tm="0">
                                          <p:val>
                                            <p:strVal val="1+#ppt_h/2"/>
                                          </p:val>
                                        </p:tav>
                                        <p:tav tm="100000">
                                          <p:val>
                                            <p:strVal val="#ppt_y"/>
                                          </p:val>
                                        </p:tav>
                                      </p:tavLst>
                                    </p:anim>
                                  </p:childTnLst>
                                </p:cTn>
                              </p:par>
                              <p:par>
                                <p:cTn id="25" presetID="2" presetClass="entr" presetSubtype="1" fill="hold" grpId="0" nodeType="withEffect">
                                  <p:stCondLst>
                                    <p:cond delay="5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500" fill="hold"/>
                                        <p:tgtEl>
                                          <p:spTgt spid="49"/>
                                        </p:tgtEl>
                                        <p:attrNameLst>
                                          <p:attrName>ppt_x</p:attrName>
                                        </p:attrNameLst>
                                      </p:cBhvr>
                                      <p:tavLst>
                                        <p:tav tm="0">
                                          <p:val>
                                            <p:strVal val="#ppt_x"/>
                                          </p:val>
                                        </p:tav>
                                        <p:tav tm="100000">
                                          <p:val>
                                            <p:strVal val="#ppt_x"/>
                                          </p:val>
                                        </p:tav>
                                      </p:tavLst>
                                    </p:anim>
                                    <p:anim calcmode="lin" valueType="num">
                                      <p:cBhvr additive="base">
                                        <p:cTn id="28" dur="500" fill="hold"/>
                                        <p:tgtEl>
                                          <p:spTgt spid="49"/>
                                        </p:tgtEl>
                                        <p:attrNameLst>
                                          <p:attrName>ppt_y</p:attrName>
                                        </p:attrNameLst>
                                      </p:cBhvr>
                                      <p:tavLst>
                                        <p:tav tm="0">
                                          <p:val>
                                            <p:strVal val="0-#ppt_h/2"/>
                                          </p:val>
                                        </p:tav>
                                        <p:tav tm="100000">
                                          <p:val>
                                            <p:strVal val="#ppt_y"/>
                                          </p:val>
                                        </p:tav>
                                      </p:tavLst>
                                    </p:anim>
                                  </p:childTnLst>
                                </p:cTn>
                              </p:par>
                              <p:par>
                                <p:cTn id="29" presetID="2" presetClass="entr" presetSubtype="4" fill="hold" grpId="0" nodeType="withEffect">
                                  <p:stCondLst>
                                    <p:cond delay="1000"/>
                                  </p:stCondLst>
                                  <p:childTnLst>
                                    <p:set>
                                      <p:cBhvr>
                                        <p:cTn id="30" dur="1" fill="hold">
                                          <p:stCondLst>
                                            <p:cond delay="0"/>
                                          </p:stCondLst>
                                        </p:cTn>
                                        <p:tgtEl>
                                          <p:spTgt spid="50"/>
                                        </p:tgtEl>
                                        <p:attrNameLst>
                                          <p:attrName>style.visibility</p:attrName>
                                        </p:attrNameLst>
                                      </p:cBhvr>
                                      <p:to>
                                        <p:strVal val="visible"/>
                                      </p:to>
                                    </p:set>
                                    <p:anim calcmode="lin" valueType="num">
                                      <p:cBhvr additive="base">
                                        <p:cTn id="31" dur="500" fill="hold"/>
                                        <p:tgtEl>
                                          <p:spTgt spid="50"/>
                                        </p:tgtEl>
                                        <p:attrNameLst>
                                          <p:attrName>ppt_x</p:attrName>
                                        </p:attrNameLst>
                                      </p:cBhvr>
                                      <p:tavLst>
                                        <p:tav tm="0">
                                          <p:val>
                                            <p:strVal val="#ppt_x"/>
                                          </p:val>
                                        </p:tav>
                                        <p:tav tm="100000">
                                          <p:val>
                                            <p:strVal val="#ppt_x"/>
                                          </p:val>
                                        </p:tav>
                                      </p:tavLst>
                                    </p:anim>
                                    <p:anim calcmode="lin" valueType="num">
                                      <p:cBhvr additive="base">
                                        <p:cTn id="32" dur="500" fill="hold"/>
                                        <p:tgtEl>
                                          <p:spTgt spid="50"/>
                                        </p:tgtEl>
                                        <p:attrNameLst>
                                          <p:attrName>ppt_y</p:attrName>
                                        </p:attrNameLst>
                                      </p:cBhvr>
                                      <p:tavLst>
                                        <p:tav tm="0">
                                          <p:val>
                                            <p:strVal val="1+#ppt_h/2"/>
                                          </p:val>
                                        </p:tav>
                                        <p:tav tm="100000">
                                          <p:val>
                                            <p:strVal val="#ppt_y"/>
                                          </p:val>
                                        </p:tav>
                                      </p:tavLst>
                                    </p:anim>
                                  </p:childTnLst>
                                </p:cTn>
                              </p:par>
                              <p:par>
                                <p:cTn id="33" presetID="2" presetClass="entr" presetSubtype="1" fill="hold" grpId="0" nodeType="withEffect">
                                  <p:stCondLst>
                                    <p:cond delay="1000"/>
                                  </p:stCondLst>
                                  <p:childTnLst>
                                    <p:set>
                                      <p:cBhvr>
                                        <p:cTn id="34" dur="1" fill="hold">
                                          <p:stCondLst>
                                            <p:cond delay="0"/>
                                          </p:stCondLst>
                                        </p:cTn>
                                        <p:tgtEl>
                                          <p:spTgt spid="51"/>
                                        </p:tgtEl>
                                        <p:attrNameLst>
                                          <p:attrName>style.visibility</p:attrName>
                                        </p:attrNameLst>
                                      </p:cBhvr>
                                      <p:to>
                                        <p:strVal val="visible"/>
                                      </p:to>
                                    </p:set>
                                    <p:anim calcmode="lin" valueType="num">
                                      <p:cBhvr additive="base">
                                        <p:cTn id="35" dur="500" fill="hold"/>
                                        <p:tgtEl>
                                          <p:spTgt spid="51"/>
                                        </p:tgtEl>
                                        <p:attrNameLst>
                                          <p:attrName>ppt_x</p:attrName>
                                        </p:attrNameLst>
                                      </p:cBhvr>
                                      <p:tavLst>
                                        <p:tav tm="0">
                                          <p:val>
                                            <p:strVal val="#ppt_x"/>
                                          </p:val>
                                        </p:tav>
                                        <p:tav tm="100000">
                                          <p:val>
                                            <p:strVal val="#ppt_x"/>
                                          </p:val>
                                        </p:tav>
                                      </p:tavLst>
                                    </p:anim>
                                    <p:anim calcmode="lin" valueType="num">
                                      <p:cBhvr additive="base">
                                        <p:cTn id="36" dur="500" fill="hold"/>
                                        <p:tgtEl>
                                          <p:spTgt spid="51"/>
                                        </p:tgtEl>
                                        <p:attrNameLst>
                                          <p:attrName>ppt_y</p:attrName>
                                        </p:attrNameLst>
                                      </p:cBhvr>
                                      <p:tavLst>
                                        <p:tav tm="0">
                                          <p:val>
                                            <p:strVal val="0-#ppt_h/2"/>
                                          </p:val>
                                        </p:tav>
                                        <p:tav tm="100000">
                                          <p:val>
                                            <p:strVal val="#ppt_y"/>
                                          </p:val>
                                        </p:tav>
                                      </p:tavLst>
                                    </p:anim>
                                  </p:childTnLst>
                                </p:cTn>
                              </p:par>
                              <p:par>
                                <p:cTn id="37" presetID="2" presetClass="entr" presetSubtype="4" fill="hold" grpId="0" nodeType="withEffect">
                                  <p:stCondLst>
                                    <p:cond delay="1500"/>
                                  </p:stCondLst>
                                  <p:childTnLst>
                                    <p:set>
                                      <p:cBhvr>
                                        <p:cTn id="38" dur="1" fill="hold">
                                          <p:stCondLst>
                                            <p:cond delay="0"/>
                                          </p:stCondLst>
                                        </p:cTn>
                                        <p:tgtEl>
                                          <p:spTgt spid="52"/>
                                        </p:tgtEl>
                                        <p:attrNameLst>
                                          <p:attrName>style.visibility</p:attrName>
                                        </p:attrNameLst>
                                      </p:cBhvr>
                                      <p:to>
                                        <p:strVal val="visible"/>
                                      </p:to>
                                    </p:set>
                                    <p:anim calcmode="lin" valueType="num">
                                      <p:cBhvr additive="base">
                                        <p:cTn id="39" dur="500" fill="hold"/>
                                        <p:tgtEl>
                                          <p:spTgt spid="52"/>
                                        </p:tgtEl>
                                        <p:attrNameLst>
                                          <p:attrName>ppt_x</p:attrName>
                                        </p:attrNameLst>
                                      </p:cBhvr>
                                      <p:tavLst>
                                        <p:tav tm="0">
                                          <p:val>
                                            <p:strVal val="#ppt_x"/>
                                          </p:val>
                                        </p:tav>
                                        <p:tav tm="100000">
                                          <p:val>
                                            <p:strVal val="#ppt_x"/>
                                          </p:val>
                                        </p:tav>
                                      </p:tavLst>
                                    </p:anim>
                                    <p:anim calcmode="lin" valueType="num">
                                      <p:cBhvr additive="base">
                                        <p:cTn id="40" dur="500" fill="hold"/>
                                        <p:tgtEl>
                                          <p:spTgt spid="52"/>
                                        </p:tgtEl>
                                        <p:attrNameLst>
                                          <p:attrName>ppt_y</p:attrName>
                                        </p:attrNameLst>
                                      </p:cBhvr>
                                      <p:tavLst>
                                        <p:tav tm="0">
                                          <p:val>
                                            <p:strVal val="1+#ppt_h/2"/>
                                          </p:val>
                                        </p:tav>
                                        <p:tav tm="100000">
                                          <p:val>
                                            <p:strVal val="#ppt_y"/>
                                          </p:val>
                                        </p:tav>
                                      </p:tavLst>
                                    </p:anim>
                                  </p:childTnLst>
                                </p:cTn>
                              </p:par>
                              <p:par>
                                <p:cTn id="41" presetID="2" presetClass="entr" presetSubtype="1" fill="hold" grpId="0" nodeType="withEffect">
                                  <p:stCondLst>
                                    <p:cond delay="1500"/>
                                  </p:stCondLst>
                                  <p:childTnLst>
                                    <p:set>
                                      <p:cBhvr>
                                        <p:cTn id="42" dur="1" fill="hold">
                                          <p:stCondLst>
                                            <p:cond delay="0"/>
                                          </p:stCondLst>
                                        </p:cTn>
                                        <p:tgtEl>
                                          <p:spTgt spid="53"/>
                                        </p:tgtEl>
                                        <p:attrNameLst>
                                          <p:attrName>style.visibility</p:attrName>
                                        </p:attrNameLst>
                                      </p:cBhvr>
                                      <p:to>
                                        <p:strVal val="visible"/>
                                      </p:to>
                                    </p:set>
                                    <p:anim calcmode="lin" valueType="num">
                                      <p:cBhvr additive="base">
                                        <p:cTn id="43" dur="500" fill="hold"/>
                                        <p:tgtEl>
                                          <p:spTgt spid="53"/>
                                        </p:tgtEl>
                                        <p:attrNameLst>
                                          <p:attrName>ppt_x</p:attrName>
                                        </p:attrNameLst>
                                      </p:cBhvr>
                                      <p:tavLst>
                                        <p:tav tm="0">
                                          <p:val>
                                            <p:strVal val="#ppt_x"/>
                                          </p:val>
                                        </p:tav>
                                        <p:tav tm="100000">
                                          <p:val>
                                            <p:strVal val="#ppt_x"/>
                                          </p:val>
                                        </p:tav>
                                      </p:tavLst>
                                    </p:anim>
                                    <p:anim calcmode="lin" valueType="num">
                                      <p:cBhvr additive="base">
                                        <p:cTn id="44" dur="500" fill="hold"/>
                                        <p:tgtEl>
                                          <p:spTgt spid="53"/>
                                        </p:tgtEl>
                                        <p:attrNameLst>
                                          <p:attrName>ppt_y</p:attrName>
                                        </p:attrNameLst>
                                      </p:cBhvr>
                                      <p:tavLst>
                                        <p:tav tm="0">
                                          <p:val>
                                            <p:strVal val="0-#ppt_h/2"/>
                                          </p:val>
                                        </p:tav>
                                        <p:tav tm="100000">
                                          <p:val>
                                            <p:strVal val="#ppt_y"/>
                                          </p:val>
                                        </p:tav>
                                      </p:tavLst>
                                    </p:anim>
                                  </p:childTnLst>
                                </p:cTn>
                              </p:par>
                              <p:par>
                                <p:cTn id="45" presetID="2" presetClass="entr" presetSubtype="4" fill="hold" grpId="0" nodeType="withEffect">
                                  <p:stCondLst>
                                    <p:cond delay="2000"/>
                                  </p:stCondLst>
                                  <p:childTnLst>
                                    <p:set>
                                      <p:cBhvr>
                                        <p:cTn id="46" dur="1" fill="hold">
                                          <p:stCondLst>
                                            <p:cond delay="0"/>
                                          </p:stCondLst>
                                        </p:cTn>
                                        <p:tgtEl>
                                          <p:spTgt spid="54"/>
                                        </p:tgtEl>
                                        <p:attrNameLst>
                                          <p:attrName>style.visibility</p:attrName>
                                        </p:attrNameLst>
                                      </p:cBhvr>
                                      <p:to>
                                        <p:strVal val="visible"/>
                                      </p:to>
                                    </p:set>
                                    <p:anim calcmode="lin" valueType="num">
                                      <p:cBhvr additive="base">
                                        <p:cTn id="47" dur="500" fill="hold"/>
                                        <p:tgtEl>
                                          <p:spTgt spid="54"/>
                                        </p:tgtEl>
                                        <p:attrNameLst>
                                          <p:attrName>ppt_x</p:attrName>
                                        </p:attrNameLst>
                                      </p:cBhvr>
                                      <p:tavLst>
                                        <p:tav tm="0">
                                          <p:val>
                                            <p:strVal val="#ppt_x"/>
                                          </p:val>
                                        </p:tav>
                                        <p:tav tm="100000">
                                          <p:val>
                                            <p:strVal val="#ppt_x"/>
                                          </p:val>
                                        </p:tav>
                                      </p:tavLst>
                                    </p:anim>
                                    <p:anim calcmode="lin" valueType="num">
                                      <p:cBhvr additive="base">
                                        <p:cTn id="48" dur="500" fill="hold"/>
                                        <p:tgtEl>
                                          <p:spTgt spid="54"/>
                                        </p:tgtEl>
                                        <p:attrNameLst>
                                          <p:attrName>ppt_y</p:attrName>
                                        </p:attrNameLst>
                                      </p:cBhvr>
                                      <p:tavLst>
                                        <p:tav tm="0">
                                          <p:val>
                                            <p:strVal val="1+#ppt_h/2"/>
                                          </p:val>
                                        </p:tav>
                                        <p:tav tm="100000">
                                          <p:val>
                                            <p:strVal val="#ppt_y"/>
                                          </p:val>
                                        </p:tav>
                                      </p:tavLst>
                                    </p:anim>
                                  </p:childTnLst>
                                </p:cTn>
                              </p:par>
                              <p:par>
                                <p:cTn id="49" presetID="2" presetClass="entr" presetSubtype="1" fill="hold" grpId="0" nodeType="withEffect">
                                  <p:stCondLst>
                                    <p:cond delay="2000"/>
                                  </p:stCondLst>
                                  <p:childTnLst>
                                    <p:set>
                                      <p:cBhvr>
                                        <p:cTn id="50" dur="1" fill="hold">
                                          <p:stCondLst>
                                            <p:cond delay="0"/>
                                          </p:stCondLst>
                                        </p:cTn>
                                        <p:tgtEl>
                                          <p:spTgt spid="55"/>
                                        </p:tgtEl>
                                        <p:attrNameLst>
                                          <p:attrName>style.visibility</p:attrName>
                                        </p:attrNameLst>
                                      </p:cBhvr>
                                      <p:to>
                                        <p:strVal val="visible"/>
                                      </p:to>
                                    </p:set>
                                    <p:anim calcmode="lin" valueType="num">
                                      <p:cBhvr additive="base">
                                        <p:cTn id="51" dur="500" fill="hold"/>
                                        <p:tgtEl>
                                          <p:spTgt spid="55"/>
                                        </p:tgtEl>
                                        <p:attrNameLst>
                                          <p:attrName>ppt_x</p:attrName>
                                        </p:attrNameLst>
                                      </p:cBhvr>
                                      <p:tavLst>
                                        <p:tav tm="0">
                                          <p:val>
                                            <p:strVal val="#ppt_x"/>
                                          </p:val>
                                        </p:tav>
                                        <p:tav tm="100000">
                                          <p:val>
                                            <p:strVal val="#ppt_x"/>
                                          </p:val>
                                        </p:tav>
                                      </p:tavLst>
                                    </p:anim>
                                    <p:anim calcmode="lin" valueType="num">
                                      <p:cBhvr additive="base">
                                        <p:cTn id="52" dur="500" fill="hold"/>
                                        <p:tgtEl>
                                          <p:spTgt spid="55"/>
                                        </p:tgtEl>
                                        <p:attrNameLst>
                                          <p:attrName>ppt_y</p:attrName>
                                        </p:attrNameLst>
                                      </p:cBhvr>
                                      <p:tavLst>
                                        <p:tav tm="0">
                                          <p:val>
                                            <p:strVal val="0-#ppt_h/2"/>
                                          </p:val>
                                        </p:tav>
                                        <p:tav tm="100000">
                                          <p:val>
                                            <p:strVal val="#ppt_y"/>
                                          </p:val>
                                        </p:tav>
                                      </p:tavLst>
                                    </p:anim>
                                  </p:childTnLst>
                                </p:cTn>
                              </p:par>
                              <p:par>
                                <p:cTn id="53" presetID="42" presetClass="entr" presetSubtype="0" fill="hold" nodeType="withEffect">
                                  <p:stCondLst>
                                    <p:cond delay="2500"/>
                                  </p:stCondLst>
                                  <p:childTnLst>
                                    <p:set>
                                      <p:cBhvr>
                                        <p:cTn id="54" dur="1" fill="hold">
                                          <p:stCondLst>
                                            <p:cond delay="0"/>
                                          </p:stCondLst>
                                        </p:cTn>
                                        <p:tgtEl>
                                          <p:spTgt spid="56"/>
                                        </p:tgtEl>
                                        <p:attrNameLst>
                                          <p:attrName>style.visibility</p:attrName>
                                        </p:attrNameLst>
                                      </p:cBhvr>
                                      <p:to>
                                        <p:strVal val="visible"/>
                                      </p:to>
                                    </p:set>
                                    <p:animEffect transition="in" filter="fade">
                                      <p:cBhvr>
                                        <p:cTn id="55" dur="1000"/>
                                        <p:tgtEl>
                                          <p:spTgt spid="56"/>
                                        </p:tgtEl>
                                      </p:cBhvr>
                                    </p:animEffect>
                                    <p:anim calcmode="lin" valueType="num">
                                      <p:cBhvr>
                                        <p:cTn id="56" dur="1000" fill="hold"/>
                                        <p:tgtEl>
                                          <p:spTgt spid="56"/>
                                        </p:tgtEl>
                                        <p:attrNameLst>
                                          <p:attrName>ppt_x</p:attrName>
                                        </p:attrNameLst>
                                      </p:cBhvr>
                                      <p:tavLst>
                                        <p:tav tm="0">
                                          <p:val>
                                            <p:strVal val="#ppt_x"/>
                                          </p:val>
                                        </p:tav>
                                        <p:tav tm="100000">
                                          <p:val>
                                            <p:strVal val="#ppt_x"/>
                                          </p:val>
                                        </p:tav>
                                      </p:tavLst>
                                    </p:anim>
                                    <p:anim calcmode="lin" valueType="num">
                                      <p:cBhvr>
                                        <p:cTn id="57" dur="1000" fill="hold"/>
                                        <p:tgtEl>
                                          <p:spTgt spid="56"/>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2500"/>
                                  </p:stCondLst>
                                  <p:childTnLst>
                                    <p:set>
                                      <p:cBhvr>
                                        <p:cTn id="59" dur="1" fill="hold">
                                          <p:stCondLst>
                                            <p:cond delay="0"/>
                                          </p:stCondLst>
                                        </p:cTn>
                                        <p:tgtEl>
                                          <p:spTgt spid="61"/>
                                        </p:tgtEl>
                                        <p:attrNameLst>
                                          <p:attrName>style.visibility</p:attrName>
                                        </p:attrNameLst>
                                      </p:cBhvr>
                                      <p:to>
                                        <p:strVal val="visible"/>
                                      </p:to>
                                    </p:set>
                                    <p:animEffect transition="in" filter="fade">
                                      <p:cBhvr>
                                        <p:cTn id="60" dur="1000"/>
                                        <p:tgtEl>
                                          <p:spTgt spid="61"/>
                                        </p:tgtEl>
                                      </p:cBhvr>
                                    </p:animEffect>
                                    <p:anim calcmode="lin" valueType="num">
                                      <p:cBhvr>
                                        <p:cTn id="61" dur="1000" fill="hold"/>
                                        <p:tgtEl>
                                          <p:spTgt spid="61"/>
                                        </p:tgtEl>
                                        <p:attrNameLst>
                                          <p:attrName>ppt_x</p:attrName>
                                        </p:attrNameLst>
                                      </p:cBhvr>
                                      <p:tavLst>
                                        <p:tav tm="0">
                                          <p:val>
                                            <p:strVal val="#ppt_x"/>
                                          </p:val>
                                        </p:tav>
                                        <p:tav tm="100000">
                                          <p:val>
                                            <p:strVal val="#ppt_x"/>
                                          </p:val>
                                        </p:tav>
                                      </p:tavLst>
                                    </p:anim>
                                    <p:anim calcmode="lin" valueType="num">
                                      <p:cBhvr>
                                        <p:cTn id="62" dur="1000" fill="hold"/>
                                        <p:tgtEl>
                                          <p:spTgt spid="61"/>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2500"/>
                                  </p:stCondLst>
                                  <p:childTnLst>
                                    <p:set>
                                      <p:cBhvr>
                                        <p:cTn id="64" dur="1" fill="hold">
                                          <p:stCondLst>
                                            <p:cond delay="0"/>
                                          </p:stCondLst>
                                        </p:cTn>
                                        <p:tgtEl>
                                          <p:spTgt spid="62"/>
                                        </p:tgtEl>
                                        <p:attrNameLst>
                                          <p:attrName>style.visibility</p:attrName>
                                        </p:attrNameLst>
                                      </p:cBhvr>
                                      <p:to>
                                        <p:strVal val="visible"/>
                                      </p:to>
                                    </p:set>
                                    <p:animEffect transition="in" filter="fade">
                                      <p:cBhvr>
                                        <p:cTn id="65" dur="1000"/>
                                        <p:tgtEl>
                                          <p:spTgt spid="62"/>
                                        </p:tgtEl>
                                      </p:cBhvr>
                                    </p:animEffect>
                                    <p:anim calcmode="lin" valueType="num">
                                      <p:cBhvr>
                                        <p:cTn id="66" dur="1000" fill="hold"/>
                                        <p:tgtEl>
                                          <p:spTgt spid="62"/>
                                        </p:tgtEl>
                                        <p:attrNameLst>
                                          <p:attrName>ppt_x</p:attrName>
                                        </p:attrNameLst>
                                      </p:cBhvr>
                                      <p:tavLst>
                                        <p:tav tm="0">
                                          <p:val>
                                            <p:strVal val="#ppt_x"/>
                                          </p:val>
                                        </p:tav>
                                        <p:tav tm="100000">
                                          <p:val>
                                            <p:strVal val="#ppt_x"/>
                                          </p:val>
                                        </p:tav>
                                      </p:tavLst>
                                    </p:anim>
                                    <p:anim calcmode="lin" valueType="num">
                                      <p:cBhvr>
                                        <p:cTn id="67" dur="1000" fill="hold"/>
                                        <p:tgtEl>
                                          <p:spTgt spid="62"/>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2500"/>
                                  </p:stCondLst>
                                  <p:childTnLst>
                                    <p:set>
                                      <p:cBhvr>
                                        <p:cTn id="69" dur="1" fill="hold">
                                          <p:stCondLst>
                                            <p:cond delay="0"/>
                                          </p:stCondLst>
                                        </p:cTn>
                                        <p:tgtEl>
                                          <p:spTgt spid="65"/>
                                        </p:tgtEl>
                                        <p:attrNameLst>
                                          <p:attrName>style.visibility</p:attrName>
                                        </p:attrNameLst>
                                      </p:cBhvr>
                                      <p:to>
                                        <p:strVal val="visible"/>
                                      </p:to>
                                    </p:set>
                                    <p:animEffect transition="in" filter="fade">
                                      <p:cBhvr>
                                        <p:cTn id="70" dur="1000"/>
                                        <p:tgtEl>
                                          <p:spTgt spid="65"/>
                                        </p:tgtEl>
                                      </p:cBhvr>
                                    </p:animEffect>
                                    <p:anim calcmode="lin" valueType="num">
                                      <p:cBhvr>
                                        <p:cTn id="71" dur="1000" fill="hold"/>
                                        <p:tgtEl>
                                          <p:spTgt spid="65"/>
                                        </p:tgtEl>
                                        <p:attrNameLst>
                                          <p:attrName>ppt_x</p:attrName>
                                        </p:attrNameLst>
                                      </p:cBhvr>
                                      <p:tavLst>
                                        <p:tav tm="0">
                                          <p:val>
                                            <p:strVal val="#ppt_x"/>
                                          </p:val>
                                        </p:tav>
                                        <p:tav tm="100000">
                                          <p:val>
                                            <p:strVal val="#ppt_x"/>
                                          </p:val>
                                        </p:tav>
                                      </p:tavLst>
                                    </p:anim>
                                    <p:anim calcmode="lin" valueType="num">
                                      <p:cBhvr>
                                        <p:cTn id="72" dur="1000" fill="hold"/>
                                        <p:tgtEl>
                                          <p:spTgt spid="65"/>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2500"/>
                                  </p:stCondLst>
                                  <p:childTnLst>
                                    <p:set>
                                      <p:cBhvr>
                                        <p:cTn id="74" dur="1" fill="hold">
                                          <p:stCondLst>
                                            <p:cond delay="0"/>
                                          </p:stCondLst>
                                        </p:cTn>
                                        <p:tgtEl>
                                          <p:spTgt spid="66"/>
                                        </p:tgtEl>
                                        <p:attrNameLst>
                                          <p:attrName>style.visibility</p:attrName>
                                        </p:attrNameLst>
                                      </p:cBhvr>
                                      <p:to>
                                        <p:strVal val="visible"/>
                                      </p:to>
                                    </p:set>
                                    <p:animEffect transition="in" filter="fade">
                                      <p:cBhvr>
                                        <p:cTn id="75" dur="1000"/>
                                        <p:tgtEl>
                                          <p:spTgt spid="66"/>
                                        </p:tgtEl>
                                      </p:cBhvr>
                                    </p:animEffect>
                                    <p:anim calcmode="lin" valueType="num">
                                      <p:cBhvr>
                                        <p:cTn id="76" dur="1000" fill="hold"/>
                                        <p:tgtEl>
                                          <p:spTgt spid="66"/>
                                        </p:tgtEl>
                                        <p:attrNameLst>
                                          <p:attrName>ppt_x</p:attrName>
                                        </p:attrNameLst>
                                      </p:cBhvr>
                                      <p:tavLst>
                                        <p:tav tm="0">
                                          <p:val>
                                            <p:strVal val="#ppt_x"/>
                                          </p:val>
                                        </p:tav>
                                        <p:tav tm="100000">
                                          <p:val>
                                            <p:strVal val="#ppt_x"/>
                                          </p:val>
                                        </p:tav>
                                      </p:tavLst>
                                    </p:anim>
                                    <p:anim calcmode="lin" valueType="num">
                                      <p:cBhvr>
                                        <p:cTn id="77" dur="1000" fill="hold"/>
                                        <p:tgtEl>
                                          <p:spTgt spid="66"/>
                                        </p:tgtEl>
                                        <p:attrNameLst>
                                          <p:attrName>ppt_y</p:attrName>
                                        </p:attrNameLst>
                                      </p:cBhvr>
                                      <p:tavLst>
                                        <p:tav tm="0">
                                          <p:val>
                                            <p:strVal val="#ppt_y+.1"/>
                                          </p:val>
                                        </p:tav>
                                        <p:tav tm="100000">
                                          <p:val>
                                            <p:strVal val="#ppt_y"/>
                                          </p:val>
                                        </p:tav>
                                      </p:tavLst>
                                    </p:anim>
                                  </p:childTnLst>
                                </p:cTn>
                              </p:par>
                              <p:par>
                                <p:cTn id="78" presetID="22" presetClass="entr" presetSubtype="8" fill="hold" nodeType="withEffect">
                                  <p:stCondLst>
                                    <p:cond delay="3000"/>
                                  </p:stCondLst>
                                  <p:childTnLst>
                                    <p:set>
                                      <p:cBhvr>
                                        <p:cTn id="79" dur="1" fill="hold">
                                          <p:stCondLst>
                                            <p:cond delay="0"/>
                                          </p:stCondLst>
                                        </p:cTn>
                                        <p:tgtEl>
                                          <p:spTgt spid="73"/>
                                        </p:tgtEl>
                                        <p:attrNameLst>
                                          <p:attrName>style.visibility</p:attrName>
                                        </p:attrNameLst>
                                      </p:cBhvr>
                                      <p:to>
                                        <p:strVal val="visible"/>
                                      </p:to>
                                    </p:set>
                                    <p:animEffect transition="in" filter="wipe(left)">
                                      <p:cBhvr>
                                        <p:cTn id="80" dur="500"/>
                                        <p:tgtEl>
                                          <p:spTgt spid="73"/>
                                        </p:tgtEl>
                                      </p:cBhvr>
                                    </p:animEffect>
                                  </p:childTnLst>
                                </p:cTn>
                              </p:par>
                              <p:par>
                                <p:cTn id="81" presetID="10" presetClass="entr" presetSubtype="0" fill="hold" grpId="0" nodeType="withEffect">
                                  <p:stCondLst>
                                    <p:cond delay="2500"/>
                                  </p:stCondLst>
                                  <p:childTnLst>
                                    <p:set>
                                      <p:cBhvr>
                                        <p:cTn id="82" dur="1" fill="hold">
                                          <p:stCondLst>
                                            <p:cond delay="0"/>
                                          </p:stCondLst>
                                        </p:cTn>
                                        <p:tgtEl>
                                          <p:spTgt spid="80"/>
                                        </p:tgtEl>
                                        <p:attrNameLst>
                                          <p:attrName>style.visibility</p:attrName>
                                        </p:attrNameLst>
                                      </p:cBhvr>
                                      <p:to>
                                        <p:strVal val="visible"/>
                                      </p:to>
                                    </p:set>
                                    <p:animEffect transition="in" filter="fade">
                                      <p:cBhvr>
                                        <p:cTn id="83" dur="500"/>
                                        <p:tgtEl>
                                          <p:spTgt spid="80"/>
                                        </p:tgtEl>
                                      </p:cBhvr>
                                    </p:animEffect>
                                  </p:childTnLst>
                                </p:cTn>
                              </p:par>
                              <p:par>
                                <p:cTn id="84" presetID="42" presetClass="entr" presetSubtype="0" fill="hold" grpId="0" nodeType="withEffect">
                                  <p:stCondLst>
                                    <p:cond delay="2500"/>
                                  </p:stCondLst>
                                  <p:childTnLst>
                                    <p:set>
                                      <p:cBhvr>
                                        <p:cTn id="85" dur="1" fill="hold">
                                          <p:stCondLst>
                                            <p:cond delay="0"/>
                                          </p:stCondLst>
                                        </p:cTn>
                                        <p:tgtEl>
                                          <p:spTgt spid="85"/>
                                        </p:tgtEl>
                                        <p:attrNameLst>
                                          <p:attrName>style.visibility</p:attrName>
                                        </p:attrNameLst>
                                      </p:cBhvr>
                                      <p:to>
                                        <p:strVal val="visible"/>
                                      </p:to>
                                    </p:set>
                                    <p:animEffect transition="in" filter="fade">
                                      <p:cBhvr>
                                        <p:cTn id="86" dur="500"/>
                                        <p:tgtEl>
                                          <p:spTgt spid="85"/>
                                        </p:tgtEl>
                                      </p:cBhvr>
                                    </p:animEffect>
                                    <p:anim calcmode="lin" valueType="num">
                                      <p:cBhvr>
                                        <p:cTn id="87" dur="500" fill="hold"/>
                                        <p:tgtEl>
                                          <p:spTgt spid="85"/>
                                        </p:tgtEl>
                                        <p:attrNameLst>
                                          <p:attrName>ppt_x</p:attrName>
                                        </p:attrNameLst>
                                      </p:cBhvr>
                                      <p:tavLst>
                                        <p:tav tm="0">
                                          <p:val>
                                            <p:strVal val="#ppt_x"/>
                                          </p:val>
                                        </p:tav>
                                        <p:tav tm="100000">
                                          <p:val>
                                            <p:strVal val="#ppt_x"/>
                                          </p:val>
                                        </p:tav>
                                      </p:tavLst>
                                    </p:anim>
                                    <p:anim calcmode="lin" valueType="num">
                                      <p:cBhvr>
                                        <p:cTn id="88" dur="500" fill="hold"/>
                                        <p:tgtEl>
                                          <p:spTgt spid="85"/>
                                        </p:tgtEl>
                                        <p:attrNameLst>
                                          <p:attrName>ppt_y</p:attrName>
                                        </p:attrNameLst>
                                      </p:cBhvr>
                                      <p:tavLst>
                                        <p:tav tm="0">
                                          <p:val>
                                            <p:strVal val="#ppt_y+.1"/>
                                          </p:val>
                                        </p:tav>
                                        <p:tav tm="100000">
                                          <p:val>
                                            <p:strVal val="#ppt_y"/>
                                          </p:val>
                                        </p:tav>
                                      </p:tavLst>
                                    </p:anim>
                                  </p:childTnLst>
                                </p:cTn>
                              </p:par>
                              <p:par>
                                <p:cTn id="89" presetID="10" presetClass="entr" presetSubtype="0" fill="hold" grpId="0" nodeType="withEffect">
                                  <p:stCondLst>
                                    <p:cond delay="3000"/>
                                  </p:stCondLst>
                                  <p:childTnLst>
                                    <p:set>
                                      <p:cBhvr>
                                        <p:cTn id="90" dur="1" fill="hold">
                                          <p:stCondLst>
                                            <p:cond delay="0"/>
                                          </p:stCondLst>
                                        </p:cTn>
                                        <p:tgtEl>
                                          <p:spTgt spid="81"/>
                                        </p:tgtEl>
                                        <p:attrNameLst>
                                          <p:attrName>style.visibility</p:attrName>
                                        </p:attrNameLst>
                                      </p:cBhvr>
                                      <p:to>
                                        <p:strVal val="visible"/>
                                      </p:to>
                                    </p:set>
                                    <p:animEffect transition="in" filter="fade">
                                      <p:cBhvr>
                                        <p:cTn id="91" dur="500"/>
                                        <p:tgtEl>
                                          <p:spTgt spid="81"/>
                                        </p:tgtEl>
                                      </p:cBhvr>
                                    </p:animEffect>
                                  </p:childTnLst>
                                </p:cTn>
                              </p:par>
                              <p:par>
                                <p:cTn id="92" presetID="10" presetClass="entr" presetSubtype="0" fill="hold" grpId="0" nodeType="withEffect">
                                  <p:stCondLst>
                                    <p:cond delay="3500"/>
                                  </p:stCondLst>
                                  <p:childTnLst>
                                    <p:set>
                                      <p:cBhvr>
                                        <p:cTn id="93" dur="1" fill="hold">
                                          <p:stCondLst>
                                            <p:cond delay="0"/>
                                          </p:stCondLst>
                                        </p:cTn>
                                        <p:tgtEl>
                                          <p:spTgt spid="82"/>
                                        </p:tgtEl>
                                        <p:attrNameLst>
                                          <p:attrName>style.visibility</p:attrName>
                                        </p:attrNameLst>
                                      </p:cBhvr>
                                      <p:to>
                                        <p:strVal val="visible"/>
                                      </p:to>
                                    </p:set>
                                    <p:animEffect transition="in" filter="fade">
                                      <p:cBhvr>
                                        <p:cTn id="94" dur="500"/>
                                        <p:tgtEl>
                                          <p:spTgt spid="82"/>
                                        </p:tgtEl>
                                      </p:cBhvr>
                                    </p:animEffect>
                                  </p:childTnLst>
                                </p:cTn>
                              </p:par>
                              <p:par>
                                <p:cTn id="95" presetID="10" presetClass="entr" presetSubtype="0" fill="hold" grpId="0" nodeType="withEffect">
                                  <p:stCondLst>
                                    <p:cond delay="4000"/>
                                  </p:stCondLst>
                                  <p:childTnLst>
                                    <p:set>
                                      <p:cBhvr>
                                        <p:cTn id="96" dur="1" fill="hold">
                                          <p:stCondLst>
                                            <p:cond delay="0"/>
                                          </p:stCondLst>
                                        </p:cTn>
                                        <p:tgtEl>
                                          <p:spTgt spid="83"/>
                                        </p:tgtEl>
                                        <p:attrNameLst>
                                          <p:attrName>style.visibility</p:attrName>
                                        </p:attrNameLst>
                                      </p:cBhvr>
                                      <p:to>
                                        <p:strVal val="visible"/>
                                      </p:to>
                                    </p:set>
                                    <p:animEffect transition="in" filter="fade">
                                      <p:cBhvr>
                                        <p:cTn id="97" dur="500"/>
                                        <p:tgtEl>
                                          <p:spTgt spid="83"/>
                                        </p:tgtEl>
                                      </p:cBhvr>
                                    </p:animEffect>
                                  </p:childTnLst>
                                </p:cTn>
                              </p:par>
                              <p:par>
                                <p:cTn id="98" presetID="10" presetClass="entr" presetSubtype="0" fill="hold" grpId="0" nodeType="withEffect">
                                  <p:stCondLst>
                                    <p:cond delay="4500"/>
                                  </p:stCondLst>
                                  <p:childTnLst>
                                    <p:set>
                                      <p:cBhvr>
                                        <p:cTn id="99" dur="1" fill="hold">
                                          <p:stCondLst>
                                            <p:cond delay="0"/>
                                          </p:stCondLst>
                                        </p:cTn>
                                        <p:tgtEl>
                                          <p:spTgt spid="84"/>
                                        </p:tgtEl>
                                        <p:attrNameLst>
                                          <p:attrName>style.visibility</p:attrName>
                                        </p:attrNameLst>
                                      </p:cBhvr>
                                      <p:to>
                                        <p:strVal val="visible"/>
                                      </p:to>
                                    </p:set>
                                    <p:animEffect transition="in" filter="fade">
                                      <p:cBhvr>
                                        <p:cTn id="100" dur="500"/>
                                        <p:tgtEl>
                                          <p:spTgt spid="84"/>
                                        </p:tgtEl>
                                      </p:cBhvr>
                                    </p:animEffect>
                                  </p:childTnLst>
                                </p:cTn>
                              </p:par>
                              <p:par>
                                <p:cTn id="101" presetID="42" presetClass="entr" presetSubtype="0" fill="hold" grpId="0" nodeType="withEffect">
                                  <p:stCondLst>
                                    <p:cond delay="3000"/>
                                  </p:stCondLst>
                                  <p:childTnLst>
                                    <p:set>
                                      <p:cBhvr>
                                        <p:cTn id="102" dur="1" fill="hold">
                                          <p:stCondLst>
                                            <p:cond delay="0"/>
                                          </p:stCondLst>
                                        </p:cTn>
                                        <p:tgtEl>
                                          <p:spTgt spid="86"/>
                                        </p:tgtEl>
                                        <p:attrNameLst>
                                          <p:attrName>style.visibility</p:attrName>
                                        </p:attrNameLst>
                                      </p:cBhvr>
                                      <p:to>
                                        <p:strVal val="visible"/>
                                      </p:to>
                                    </p:set>
                                    <p:animEffect transition="in" filter="fade">
                                      <p:cBhvr>
                                        <p:cTn id="103" dur="500"/>
                                        <p:tgtEl>
                                          <p:spTgt spid="86"/>
                                        </p:tgtEl>
                                      </p:cBhvr>
                                    </p:animEffect>
                                    <p:anim calcmode="lin" valueType="num">
                                      <p:cBhvr>
                                        <p:cTn id="104" dur="500" fill="hold"/>
                                        <p:tgtEl>
                                          <p:spTgt spid="86"/>
                                        </p:tgtEl>
                                        <p:attrNameLst>
                                          <p:attrName>ppt_x</p:attrName>
                                        </p:attrNameLst>
                                      </p:cBhvr>
                                      <p:tavLst>
                                        <p:tav tm="0">
                                          <p:val>
                                            <p:strVal val="#ppt_x"/>
                                          </p:val>
                                        </p:tav>
                                        <p:tav tm="100000">
                                          <p:val>
                                            <p:strVal val="#ppt_x"/>
                                          </p:val>
                                        </p:tav>
                                      </p:tavLst>
                                    </p:anim>
                                    <p:anim calcmode="lin" valueType="num">
                                      <p:cBhvr>
                                        <p:cTn id="105" dur="500" fill="hold"/>
                                        <p:tgtEl>
                                          <p:spTgt spid="86"/>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3500"/>
                                  </p:stCondLst>
                                  <p:childTnLst>
                                    <p:set>
                                      <p:cBhvr>
                                        <p:cTn id="107" dur="1" fill="hold">
                                          <p:stCondLst>
                                            <p:cond delay="0"/>
                                          </p:stCondLst>
                                        </p:cTn>
                                        <p:tgtEl>
                                          <p:spTgt spid="87"/>
                                        </p:tgtEl>
                                        <p:attrNameLst>
                                          <p:attrName>style.visibility</p:attrName>
                                        </p:attrNameLst>
                                      </p:cBhvr>
                                      <p:to>
                                        <p:strVal val="visible"/>
                                      </p:to>
                                    </p:set>
                                    <p:animEffect transition="in" filter="fade">
                                      <p:cBhvr>
                                        <p:cTn id="108" dur="500"/>
                                        <p:tgtEl>
                                          <p:spTgt spid="87"/>
                                        </p:tgtEl>
                                      </p:cBhvr>
                                    </p:animEffect>
                                    <p:anim calcmode="lin" valueType="num">
                                      <p:cBhvr>
                                        <p:cTn id="109" dur="500" fill="hold"/>
                                        <p:tgtEl>
                                          <p:spTgt spid="87"/>
                                        </p:tgtEl>
                                        <p:attrNameLst>
                                          <p:attrName>ppt_x</p:attrName>
                                        </p:attrNameLst>
                                      </p:cBhvr>
                                      <p:tavLst>
                                        <p:tav tm="0">
                                          <p:val>
                                            <p:strVal val="#ppt_x"/>
                                          </p:val>
                                        </p:tav>
                                        <p:tav tm="100000">
                                          <p:val>
                                            <p:strVal val="#ppt_x"/>
                                          </p:val>
                                        </p:tav>
                                      </p:tavLst>
                                    </p:anim>
                                    <p:anim calcmode="lin" valueType="num">
                                      <p:cBhvr>
                                        <p:cTn id="110" dur="500" fill="hold"/>
                                        <p:tgtEl>
                                          <p:spTgt spid="87"/>
                                        </p:tgtEl>
                                        <p:attrNameLst>
                                          <p:attrName>ppt_y</p:attrName>
                                        </p:attrNameLst>
                                      </p:cBhvr>
                                      <p:tavLst>
                                        <p:tav tm="0">
                                          <p:val>
                                            <p:strVal val="#ppt_y+.1"/>
                                          </p:val>
                                        </p:tav>
                                        <p:tav tm="100000">
                                          <p:val>
                                            <p:strVal val="#ppt_y"/>
                                          </p:val>
                                        </p:tav>
                                      </p:tavLst>
                                    </p:anim>
                                  </p:childTnLst>
                                </p:cTn>
                              </p:par>
                              <p:par>
                                <p:cTn id="111" presetID="42" presetClass="entr" presetSubtype="0" fill="hold" grpId="0" nodeType="withEffect">
                                  <p:stCondLst>
                                    <p:cond delay="4000"/>
                                  </p:stCondLst>
                                  <p:childTnLst>
                                    <p:set>
                                      <p:cBhvr>
                                        <p:cTn id="112" dur="1" fill="hold">
                                          <p:stCondLst>
                                            <p:cond delay="0"/>
                                          </p:stCondLst>
                                        </p:cTn>
                                        <p:tgtEl>
                                          <p:spTgt spid="88"/>
                                        </p:tgtEl>
                                        <p:attrNameLst>
                                          <p:attrName>style.visibility</p:attrName>
                                        </p:attrNameLst>
                                      </p:cBhvr>
                                      <p:to>
                                        <p:strVal val="visible"/>
                                      </p:to>
                                    </p:set>
                                    <p:animEffect transition="in" filter="fade">
                                      <p:cBhvr>
                                        <p:cTn id="113" dur="500"/>
                                        <p:tgtEl>
                                          <p:spTgt spid="88"/>
                                        </p:tgtEl>
                                      </p:cBhvr>
                                    </p:animEffect>
                                    <p:anim calcmode="lin" valueType="num">
                                      <p:cBhvr>
                                        <p:cTn id="114" dur="500" fill="hold"/>
                                        <p:tgtEl>
                                          <p:spTgt spid="88"/>
                                        </p:tgtEl>
                                        <p:attrNameLst>
                                          <p:attrName>ppt_x</p:attrName>
                                        </p:attrNameLst>
                                      </p:cBhvr>
                                      <p:tavLst>
                                        <p:tav tm="0">
                                          <p:val>
                                            <p:strVal val="#ppt_x"/>
                                          </p:val>
                                        </p:tav>
                                        <p:tav tm="100000">
                                          <p:val>
                                            <p:strVal val="#ppt_x"/>
                                          </p:val>
                                        </p:tav>
                                      </p:tavLst>
                                    </p:anim>
                                    <p:anim calcmode="lin" valueType="num">
                                      <p:cBhvr>
                                        <p:cTn id="115" dur="500" fill="hold"/>
                                        <p:tgtEl>
                                          <p:spTgt spid="88"/>
                                        </p:tgtEl>
                                        <p:attrNameLst>
                                          <p:attrName>ppt_y</p:attrName>
                                        </p:attrNameLst>
                                      </p:cBhvr>
                                      <p:tavLst>
                                        <p:tav tm="0">
                                          <p:val>
                                            <p:strVal val="#ppt_y+.1"/>
                                          </p:val>
                                        </p:tav>
                                        <p:tav tm="100000">
                                          <p:val>
                                            <p:strVal val="#ppt_y"/>
                                          </p:val>
                                        </p:tav>
                                      </p:tavLst>
                                    </p:anim>
                                  </p:childTnLst>
                                </p:cTn>
                              </p:par>
                              <p:par>
                                <p:cTn id="116" presetID="42" presetClass="entr" presetSubtype="0" fill="hold" grpId="0" nodeType="withEffect">
                                  <p:stCondLst>
                                    <p:cond delay="4500"/>
                                  </p:stCondLst>
                                  <p:childTnLst>
                                    <p:set>
                                      <p:cBhvr>
                                        <p:cTn id="117" dur="1" fill="hold">
                                          <p:stCondLst>
                                            <p:cond delay="0"/>
                                          </p:stCondLst>
                                        </p:cTn>
                                        <p:tgtEl>
                                          <p:spTgt spid="89"/>
                                        </p:tgtEl>
                                        <p:attrNameLst>
                                          <p:attrName>style.visibility</p:attrName>
                                        </p:attrNameLst>
                                      </p:cBhvr>
                                      <p:to>
                                        <p:strVal val="visible"/>
                                      </p:to>
                                    </p:set>
                                    <p:animEffect transition="in" filter="fade">
                                      <p:cBhvr>
                                        <p:cTn id="118" dur="500"/>
                                        <p:tgtEl>
                                          <p:spTgt spid="89"/>
                                        </p:tgtEl>
                                      </p:cBhvr>
                                    </p:animEffect>
                                    <p:anim calcmode="lin" valueType="num">
                                      <p:cBhvr>
                                        <p:cTn id="119" dur="500" fill="hold"/>
                                        <p:tgtEl>
                                          <p:spTgt spid="89"/>
                                        </p:tgtEl>
                                        <p:attrNameLst>
                                          <p:attrName>ppt_x</p:attrName>
                                        </p:attrNameLst>
                                      </p:cBhvr>
                                      <p:tavLst>
                                        <p:tav tm="0">
                                          <p:val>
                                            <p:strVal val="#ppt_x"/>
                                          </p:val>
                                        </p:tav>
                                        <p:tav tm="100000">
                                          <p:val>
                                            <p:strVal val="#ppt_x"/>
                                          </p:val>
                                        </p:tav>
                                      </p:tavLst>
                                    </p:anim>
                                    <p:anim calcmode="lin" valueType="num">
                                      <p:cBhvr>
                                        <p:cTn id="120" dur="500" fill="hold"/>
                                        <p:tgtEl>
                                          <p:spTgt spid="89"/>
                                        </p:tgtEl>
                                        <p:attrNameLst>
                                          <p:attrName>ppt_y</p:attrName>
                                        </p:attrNameLst>
                                      </p:cBhvr>
                                      <p:tavLst>
                                        <p:tav tm="0">
                                          <p:val>
                                            <p:strVal val="#ppt_y+.1"/>
                                          </p:val>
                                        </p:tav>
                                        <p:tav tm="100000">
                                          <p:val>
                                            <p:strVal val="#ppt_y"/>
                                          </p:val>
                                        </p:tav>
                                      </p:tavLst>
                                    </p:anim>
                                  </p:childTnLst>
                                </p:cTn>
                              </p:par>
                            </p:childTnLst>
                          </p:cTn>
                        </p:par>
                        <p:par>
                          <p:cTn id="121" fill="hold">
                            <p:stCondLst>
                              <p:cond delay="1350"/>
                            </p:stCondLst>
                            <p:childTnLst>
                              <p:par>
                                <p:cTn id="122" presetID="42" presetClass="entr" presetSubtype="0" fill="hold" grpId="0" nodeType="afterEffect">
                                  <p:stCondLst>
                                    <p:cond delay="0"/>
                                  </p:stCondLst>
                                  <p:childTnLst>
                                    <p:set>
                                      <p:cBhvr>
                                        <p:cTn id="123" dur="1" fill="hold">
                                          <p:stCondLst>
                                            <p:cond delay="0"/>
                                          </p:stCondLst>
                                        </p:cTn>
                                        <p:tgtEl>
                                          <p:spTgt spid="90"/>
                                        </p:tgtEl>
                                        <p:attrNameLst>
                                          <p:attrName>style.visibility</p:attrName>
                                        </p:attrNameLst>
                                      </p:cBhvr>
                                      <p:to>
                                        <p:strVal val="visible"/>
                                      </p:to>
                                    </p:set>
                                    <p:animEffect transition="in" filter="fade">
                                      <p:cBhvr>
                                        <p:cTn id="124" dur="1000"/>
                                        <p:tgtEl>
                                          <p:spTgt spid="90"/>
                                        </p:tgtEl>
                                      </p:cBhvr>
                                    </p:animEffect>
                                    <p:anim calcmode="lin" valueType="num">
                                      <p:cBhvr>
                                        <p:cTn id="125" dur="1000" fill="hold"/>
                                        <p:tgtEl>
                                          <p:spTgt spid="90"/>
                                        </p:tgtEl>
                                        <p:attrNameLst>
                                          <p:attrName>ppt_x</p:attrName>
                                        </p:attrNameLst>
                                      </p:cBhvr>
                                      <p:tavLst>
                                        <p:tav tm="0">
                                          <p:val>
                                            <p:strVal val="#ppt_x"/>
                                          </p:val>
                                        </p:tav>
                                        <p:tav tm="100000">
                                          <p:val>
                                            <p:strVal val="#ppt_x"/>
                                          </p:val>
                                        </p:tav>
                                      </p:tavLst>
                                    </p:anim>
                                    <p:anim calcmode="lin" valueType="num">
                                      <p:cBhvr>
                                        <p:cTn id="126" dur="1000" fill="hold"/>
                                        <p:tgtEl>
                                          <p:spTgt spid="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61" grpId="0" animBg="1"/>
      <p:bldP spid="65" grpId="0" animBg="1"/>
      <p:bldP spid="80" grpId="0" animBg="1"/>
      <p:bldP spid="81" grpId="0" animBg="1"/>
      <p:bldP spid="82" grpId="0" animBg="1"/>
      <p:bldP spid="83" grpId="0" animBg="1"/>
      <p:bldP spid="84" grpId="0" animBg="1"/>
      <p:bldP spid="85" grpId="0"/>
      <p:bldP spid="86" grpId="0"/>
      <p:bldP spid="87" grpId="0"/>
      <p:bldP spid="88" grpId="0"/>
      <p:bldP spid="89" grpId="0"/>
      <p:bldP spid="90" grpId="0" animBg="1"/>
      <p:bldP spid="9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6079880" y="0"/>
            <a:ext cx="6116707" cy="68595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5972871" y="2393718"/>
            <a:ext cx="2822231" cy="458529"/>
            <a:chOff x="5969725" y="1801451"/>
            <a:chExt cx="2821578" cy="458423"/>
          </a:xfrm>
        </p:grpSpPr>
        <p:sp>
          <p:nvSpPr>
            <p:cNvPr id="10" name="矩形 9"/>
            <p:cNvSpPr/>
            <p:nvPr/>
          </p:nvSpPr>
          <p:spPr>
            <a:xfrm>
              <a:off x="5969726" y="1801451"/>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5969725" y="1801451"/>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972871" y="2990792"/>
            <a:ext cx="2822231" cy="459960"/>
            <a:chOff x="5969725" y="2398387"/>
            <a:chExt cx="2821578" cy="459854"/>
          </a:xfrm>
        </p:grpSpPr>
        <p:sp>
          <p:nvSpPr>
            <p:cNvPr id="13" name="矩形 12"/>
            <p:cNvSpPr/>
            <p:nvPr/>
          </p:nvSpPr>
          <p:spPr>
            <a:xfrm>
              <a:off x="5969726" y="2398387"/>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5969725" y="239981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5972871" y="3564552"/>
            <a:ext cx="2822231" cy="466165"/>
            <a:chOff x="5969725" y="2972014"/>
            <a:chExt cx="2821578" cy="466057"/>
          </a:xfrm>
        </p:grpSpPr>
        <p:sp>
          <p:nvSpPr>
            <p:cNvPr id="16" name="矩形 15"/>
            <p:cNvSpPr/>
            <p:nvPr/>
          </p:nvSpPr>
          <p:spPr>
            <a:xfrm>
              <a:off x="5969726" y="2979648"/>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5969725" y="2972014"/>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840426" y="1937795"/>
            <a:ext cx="2448839" cy="244883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标题 4"/>
          <p:cNvSpPr txBox="1"/>
          <p:nvPr/>
        </p:nvSpPr>
        <p:spPr>
          <a:xfrm>
            <a:off x="1893344" y="3652900"/>
            <a:ext cx="2376814" cy="473594"/>
          </a:xfrm>
          <a:prstGeom prst="rect">
            <a:avLst/>
          </a:prstGeom>
        </p:spPr>
        <p:txBody>
          <a:bodyPr vert="horz" lIns="91461" tIns="45731" rIns="91461" bIns="45731"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FCB00F"/>
                </a:solidFill>
                <a:latin typeface="微软雅黑" pitchFamily="34" charset="-122"/>
                <a:ea typeface="微软雅黑" pitchFamily="34" charset="-122"/>
              </a:rPr>
              <a:t>第六章</a:t>
            </a:r>
            <a:endParaRPr lang="zh-CN" altLang="en-US" sz="2400" b="1" dirty="0">
              <a:solidFill>
                <a:srgbClr val="FCB00F"/>
              </a:solidFill>
              <a:latin typeface="微软雅黑" pitchFamily="34" charset="-122"/>
              <a:ea typeface="微软雅黑" pitchFamily="34" charset="-122"/>
            </a:endParaRPr>
          </a:p>
        </p:txBody>
      </p:sp>
      <p:sp>
        <p:nvSpPr>
          <p:cNvPr id="30" name="椭圆 29"/>
          <p:cNvSpPr/>
          <p:nvPr/>
        </p:nvSpPr>
        <p:spPr>
          <a:xfrm>
            <a:off x="1944207" y="2041575"/>
            <a:ext cx="2241280" cy="2241280"/>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2" name="组合 31"/>
          <p:cNvGrpSpPr/>
          <p:nvPr/>
        </p:nvGrpSpPr>
        <p:grpSpPr>
          <a:xfrm>
            <a:off x="6159146" y="2429726"/>
            <a:ext cx="1723948" cy="1648789"/>
            <a:chOff x="6155957" y="1837451"/>
            <a:chExt cx="1723549" cy="1648407"/>
          </a:xfrm>
        </p:grpSpPr>
        <p:sp>
          <p:nvSpPr>
            <p:cNvPr id="33" name="矩形 32"/>
            <p:cNvSpPr/>
            <p:nvPr/>
          </p:nvSpPr>
          <p:spPr>
            <a:xfrm>
              <a:off x="6155957" y="1837451"/>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研究总结</a:t>
              </a:r>
              <a:endParaRPr lang="en-US" altLang="zh-CN" b="1" dirty="0">
                <a:solidFill>
                  <a:srgbClr val="202A36"/>
                </a:solidFill>
                <a:latin typeface="微软雅黑" pitchFamily="34" charset="-122"/>
                <a:ea typeface="微软雅黑" pitchFamily="34" charset="-122"/>
              </a:endParaRPr>
            </a:p>
          </p:txBody>
        </p:sp>
        <p:sp>
          <p:nvSpPr>
            <p:cNvPr id="34" name="矩形 33"/>
            <p:cNvSpPr/>
            <p:nvPr/>
          </p:nvSpPr>
          <p:spPr>
            <a:xfrm>
              <a:off x="6155957" y="2442932"/>
              <a:ext cx="1723549"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成绩与思考</a:t>
              </a:r>
              <a:endParaRPr lang="en-US" altLang="zh-CN" b="1" dirty="0">
                <a:solidFill>
                  <a:srgbClr val="202A36"/>
                </a:solidFill>
                <a:latin typeface="微软雅黑" pitchFamily="34" charset="-122"/>
                <a:ea typeface="微软雅黑" pitchFamily="34" charset="-122"/>
              </a:endParaRPr>
            </a:p>
          </p:txBody>
        </p:sp>
        <p:sp>
          <p:nvSpPr>
            <p:cNvPr id="35" name="矩形 34"/>
            <p:cNvSpPr/>
            <p:nvPr/>
          </p:nvSpPr>
          <p:spPr>
            <a:xfrm>
              <a:off x="6155957" y="3024193"/>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参考书籍</a:t>
              </a:r>
              <a:endParaRPr lang="zh-CN" altLang="en-US" b="1" dirty="0">
                <a:solidFill>
                  <a:srgbClr val="202A36"/>
                </a:solidFill>
                <a:latin typeface="微软雅黑" pitchFamily="34" charset="-122"/>
                <a:ea typeface="微软雅黑" pitchFamily="34" charset="-122"/>
              </a:endParaRPr>
            </a:p>
          </p:txBody>
        </p:sp>
      </p:grpSp>
      <p:sp>
        <p:nvSpPr>
          <p:cNvPr id="36" name="文本框 35"/>
          <p:cNvSpPr txBox="1"/>
          <p:nvPr/>
        </p:nvSpPr>
        <p:spPr>
          <a:xfrm>
            <a:off x="1794016" y="4726892"/>
            <a:ext cx="2647491" cy="831189"/>
          </a:xfrm>
          <a:prstGeom prst="rect">
            <a:avLst/>
          </a:prstGeom>
          <a:noFill/>
        </p:spPr>
        <p:txBody>
          <a:bodyPr wrap="none" rtlCol="0">
            <a:spAutoFit/>
          </a:bodyPr>
          <a:lstStyle/>
          <a:p>
            <a:pPr algn="ctr"/>
            <a:r>
              <a:rPr lang="zh-CN" altLang="en-US" sz="4800" b="1" kern="100" dirty="0">
                <a:solidFill>
                  <a:srgbClr val="202A36"/>
                </a:solidFill>
                <a:latin typeface="微软雅黑" pitchFamily="34" charset="-122"/>
                <a:ea typeface="微软雅黑" pitchFamily="34" charset="-122"/>
                <a:cs typeface="Times New Roman" panose="02020603050405020304" pitchFamily="18" charset="0"/>
              </a:rPr>
              <a:t>论文总结</a:t>
            </a:r>
            <a:endParaRPr lang="zh-CN" altLang="zh-CN" sz="4800" b="1" kern="100" dirty="0">
              <a:solidFill>
                <a:srgbClr val="202A36"/>
              </a:solidFill>
              <a:latin typeface="微软雅黑" pitchFamily="34" charset="-122"/>
              <a:ea typeface="微软雅黑" pitchFamily="34" charset="-122"/>
              <a:cs typeface="Times New Roman" panose="02020603050405020304" pitchFamily="18" charset="0"/>
            </a:endParaRPr>
          </a:p>
        </p:txBody>
      </p:sp>
      <p:sp>
        <p:nvSpPr>
          <p:cNvPr id="37" name="Freeform 12"/>
          <p:cNvSpPr>
            <a:spLocks noEditPoints="1"/>
          </p:cNvSpPr>
          <p:nvPr/>
        </p:nvSpPr>
        <p:spPr bwMode="auto">
          <a:xfrm>
            <a:off x="2570895" y="2243536"/>
            <a:ext cx="1093729" cy="1263799"/>
          </a:xfrm>
          <a:custGeom>
            <a:avLst/>
            <a:gdLst>
              <a:gd name="T0" fmla="*/ 277 w 290"/>
              <a:gd name="T1" fmla="*/ 310 h 335"/>
              <a:gd name="T2" fmla="*/ 75 w 290"/>
              <a:gd name="T3" fmla="*/ 310 h 335"/>
              <a:gd name="T4" fmla="*/ 109 w 290"/>
              <a:gd name="T5" fmla="*/ 297 h 335"/>
              <a:gd name="T6" fmla="*/ 116 w 290"/>
              <a:gd name="T7" fmla="*/ 291 h 335"/>
              <a:gd name="T8" fmla="*/ 212 w 290"/>
              <a:gd name="T9" fmla="*/ 152 h 335"/>
              <a:gd name="T10" fmla="*/ 213 w 290"/>
              <a:gd name="T11" fmla="*/ 149 h 335"/>
              <a:gd name="T12" fmla="*/ 213 w 290"/>
              <a:gd name="T13" fmla="*/ 149 h 335"/>
              <a:gd name="T14" fmla="*/ 237 w 290"/>
              <a:gd name="T15" fmla="*/ 115 h 335"/>
              <a:gd name="T16" fmla="*/ 220 w 290"/>
              <a:gd name="T17" fmla="*/ 23 h 335"/>
              <a:gd name="T18" fmla="*/ 215 w 290"/>
              <a:gd name="T19" fmla="*/ 20 h 335"/>
              <a:gd name="T20" fmla="*/ 124 w 290"/>
              <a:gd name="T21" fmla="*/ 37 h 335"/>
              <a:gd name="T22" fmla="*/ 100 w 290"/>
              <a:gd name="T23" fmla="*/ 72 h 335"/>
              <a:gd name="T24" fmla="*/ 101 w 290"/>
              <a:gd name="T25" fmla="*/ 72 h 335"/>
              <a:gd name="T26" fmla="*/ 98 w 290"/>
              <a:gd name="T27" fmla="*/ 74 h 335"/>
              <a:gd name="T28" fmla="*/ 3 w 290"/>
              <a:gd name="T29" fmla="*/ 213 h 335"/>
              <a:gd name="T30" fmla="*/ 0 w 290"/>
              <a:gd name="T31" fmla="*/ 222 h 335"/>
              <a:gd name="T32" fmla="*/ 0 w 290"/>
              <a:gd name="T33" fmla="*/ 318 h 335"/>
              <a:gd name="T34" fmla="*/ 4 w 290"/>
              <a:gd name="T35" fmla="*/ 328 h 335"/>
              <a:gd name="T36" fmla="*/ 15 w 290"/>
              <a:gd name="T37" fmla="*/ 335 h 335"/>
              <a:gd name="T38" fmla="*/ 277 w 290"/>
              <a:gd name="T39" fmla="*/ 335 h 335"/>
              <a:gd name="T40" fmla="*/ 290 w 290"/>
              <a:gd name="T41" fmla="*/ 323 h 335"/>
              <a:gd name="T42" fmla="*/ 277 w 290"/>
              <a:gd name="T43" fmla="*/ 310 h 335"/>
              <a:gd name="T44" fmla="*/ 148 w 290"/>
              <a:gd name="T45" fmla="*/ 54 h 335"/>
              <a:gd name="T46" fmla="*/ 199 w 290"/>
              <a:gd name="T47" fmla="*/ 44 h 335"/>
              <a:gd name="T48" fmla="*/ 204 w 290"/>
              <a:gd name="T49" fmla="*/ 47 h 335"/>
              <a:gd name="T50" fmla="*/ 213 w 290"/>
              <a:gd name="T51" fmla="*/ 99 h 335"/>
              <a:gd name="T52" fmla="*/ 196 w 290"/>
              <a:gd name="T53" fmla="*/ 124 h 335"/>
              <a:gd name="T54" fmla="*/ 130 w 290"/>
              <a:gd name="T55" fmla="*/ 79 h 335"/>
              <a:gd name="T56" fmla="*/ 148 w 290"/>
              <a:gd name="T57" fmla="*/ 54 h 335"/>
              <a:gd name="T58" fmla="*/ 30 w 290"/>
              <a:gd name="T59" fmla="*/ 265 h 335"/>
              <a:gd name="T60" fmla="*/ 29 w 290"/>
              <a:gd name="T61" fmla="*/ 266 h 335"/>
              <a:gd name="T62" fmla="*/ 29 w 290"/>
              <a:gd name="T63" fmla="*/ 226 h 335"/>
              <a:gd name="T64" fmla="*/ 114 w 290"/>
              <a:gd name="T65" fmla="*/ 103 h 335"/>
              <a:gd name="T66" fmla="*/ 134 w 290"/>
              <a:gd name="T67" fmla="*/ 117 h 335"/>
              <a:gd name="T68" fmla="*/ 56 w 290"/>
              <a:gd name="T69" fmla="*/ 231 h 335"/>
              <a:gd name="T70" fmla="*/ 60 w 290"/>
              <a:gd name="T71" fmla="*/ 253 h 335"/>
              <a:gd name="T72" fmla="*/ 81 w 290"/>
              <a:gd name="T73" fmla="*/ 249 h 335"/>
              <a:gd name="T74" fmla="*/ 160 w 290"/>
              <a:gd name="T75" fmla="*/ 134 h 335"/>
              <a:gd name="T76" fmla="*/ 180 w 290"/>
              <a:gd name="T77" fmla="*/ 148 h 335"/>
              <a:gd name="T78" fmla="*/ 95 w 290"/>
              <a:gd name="T79" fmla="*/ 271 h 335"/>
              <a:gd name="T80" fmla="*/ 59 w 290"/>
              <a:gd name="T81" fmla="*/ 285 h 335"/>
              <a:gd name="T82" fmla="*/ 30 w 290"/>
              <a:gd name="T83" fmla="*/ 265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0" h="335">
                <a:moveTo>
                  <a:pt x="277" y="310"/>
                </a:moveTo>
                <a:cubicBezTo>
                  <a:pt x="75" y="310"/>
                  <a:pt x="75" y="310"/>
                  <a:pt x="75" y="310"/>
                </a:cubicBezTo>
                <a:cubicBezTo>
                  <a:pt x="109" y="297"/>
                  <a:pt x="109" y="297"/>
                  <a:pt x="109" y="297"/>
                </a:cubicBezTo>
                <a:cubicBezTo>
                  <a:pt x="112" y="295"/>
                  <a:pt x="114" y="294"/>
                  <a:pt x="116" y="291"/>
                </a:cubicBezTo>
                <a:cubicBezTo>
                  <a:pt x="212" y="152"/>
                  <a:pt x="212" y="152"/>
                  <a:pt x="212" y="152"/>
                </a:cubicBezTo>
                <a:cubicBezTo>
                  <a:pt x="212" y="151"/>
                  <a:pt x="213" y="150"/>
                  <a:pt x="213" y="149"/>
                </a:cubicBezTo>
                <a:cubicBezTo>
                  <a:pt x="213" y="149"/>
                  <a:pt x="213" y="149"/>
                  <a:pt x="213" y="149"/>
                </a:cubicBezTo>
                <a:cubicBezTo>
                  <a:pt x="237" y="115"/>
                  <a:pt x="237" y="115"/>
                  <a:pt x="237" y="115"/>
                </a:cubicBezTo>
                <a:cubicBezTo>
                  <a:pt x="258" y="85"/>
                  <a:pt x="250" y="44"/>
                  <a:pt x="220" y="23"/>
                </a:cubicBezTo>
                <a:cubicBezTo>
                  <a:pt x="215" y="20"/>
                  <a:pt x="215" y="20"/>
                  <a:pt x="215" y="20"/>
                </a:cubicBezTo>
                <a:cubicBezTo>
                  <a:pt x="185" y="0"/>
                  <a:pt x="144" y="7"/>
                  <a:pt x="124" y="37"/>
                </a:cubicBezTo>
                <a:cubicBezTo>
                  <a:pt x="100" y="72"/>
                  <a:pt x="100" y="72"/>
                  <a:pt x="100" y="72"/>
                </a:cubicBezTo>
                <a:cubicBezTo>
                  <a:pt x="101" y="72"/>
                  <a:pt x="101" y="72"/>
                  <a:pt x="101" y="72"/>
                </a:cubicBezTo>
                <a:cubicBezTo>
                  <a:pt x="100" y="73"/>
                  <a:pt x="99" y="73"/>
                  <a:pt x="98" y="74"/>
                </a:cubicBezTo>
                <a:cubicBezTo>
                  <a:pt x="3" y="213"/>
                  <a:pt x="3" y="213"/>
                  <a:pt x="3" y="213"/>
                </a:cubicBezTo>
                <a:cubicBezTo>
                  <a:pt x="1" y="216"/>
                  <a:pt x="0" y="219"/>
                  <a:pt x="0" y="222"/>
                </a:cubicBezTo>
                <a:cubicBezTo>
                  <a:pt x="0" y="318"/>
                  <a:pt x="0" y="318"/>
                  <a:pt x="0" y="318"/>
                </a:cubicBezTo>
                <a:cubicBezTo>
                  <a:pt x="0" y="322"/>
                  <a:pt x="1" y="325"/>
                  <a:pt x="4" y="328"/>
                </a:cubicBezTo>
                <a:cubicBezTo>
                  <a:pt x="6" y="332"/>
                  <a:pt x="10" y="335"/>
                  <a:pt x="15" y="335"/>
                </a:cubicBezTo>
                <a:cubicBezTo>
                  <a:pt x="277" y="335"/>
                  <a:pt x="277" y="335"/>
                  <a:pt x="277" y="335"/>
                </a:cubicBezTo>
                <a:cubicBezTo>
                  <a:pt x="284" y="335"/>
                  <a:pt x="290" y="330"/>
                  <a:pt x="290" y="323"/>
                </a:cubicBezTo>
                <a:cubicBezTo>
                  <a:pt x="290" y="316"/>
                  <a:pt x="284" y="310"/>
                  <a:pt x="277" y="310"/>
                </a:cubicBezTo>
                <a:close/>
                <a:moveTo>
                  <a:pt x="148" y="54"/>
                </a:moveTo>
                <a:cubicBezTo>
                  <a:pt x="159" y="37"/>
                  <a:pt x="182" y="33"/>
                  <a:pt x="199" y="44"/>
                </a:cubicBezTo>
                <a:cubicBezTo>
                  <a:pt x="204" y="47"/>
                  <a:pt x="204" y="47"/>
                  <a:pt x="204" y="47"/>
                </a:cubicBezTo>
                <a:cubicBezTo>
                  <a:pt x="220" y="59"/>
                  <a:pt x="225" y="82"/>
                  <a:pt x="213" y="99"/>
                </a:cubicBezTo>
                <a:cubicBezTo>
                  <a:pt x="196" y="124"/>
                  <a:pt x="196" y="124"/>
                  <a:pt x="196" y="124"/>
                </a:cubicBezTo>
                <a:cubicBezTo>
                  <a:pt x="130" y="79"/>
                  <a:pt x="130" y="79"/>
                  <a:pt x="130" y="79"/>
                </a:cubicBezTo>
                <a:lnTo>
                  <a:pt x="148" y="54"/>
                </a:lnTo>
                <a:close/>
                <a:moveTo>
                  <a:pt x="30" y="265"/>
                </a:moveTo>
                <a:cubicBezTo>
                  <a:pt x="29" y="266"/>
                  <a:pt x="29" y="266"/>
                  <a:pt x="29" y="266"/>
                </a:cubicBezTo>
                <a:cubicBezTo>
                  <a:pt x="29" y="226"/>
                  <a:pt x="29" y="226"/>
                  <a:pt x="29" y="226"/>
                </a:cubicBezTo>
                <a:cubicBezTo>
                  <a:pt x="114" y="103"/>
                  <a:pt x="114" y="103"/>
                  <a:pt x="114" y="103"/>
                </a:cubicBezTo>
                <a:cubicBezTo>
                  <a:pt x="134" y="117"/>
                  <a:pt x="134" y="117"/>
                  <a:pt x="134" y="117"/>
                </a:cubicBezTo>
                <a:cubicBezTo>
                  <a:pt x="56" y="231"/>
                  <a:pt x="56" y="231"/>
                  <a:pt x="56" y="231"/>
                </a:cubicBezTo>
                <a:cubicBezTo>
                  <a:pt x="51" y="238"/>
                  <a:pt x="53" y="248"/>
                  <a:pt x="60" y="253"/>
                </a:cubicBezTo>
                <a:cubicBezTo>
                  <a:pt x="67" y="258"/>
                  <a:pt x="76" y="256"/>
                  <a:pt x="81" y="249"/>
                </a:cubicBezTo>
                <a:cubicBezTo>
                  <a:pt x="160" y="134"/>
                  <a:pt x="160" y="134"/>
                  <a:pt x="160" y="134"/>
                </a:cubicBezTo>
                <a:cubicBezTo>
                  <a:pt x="180" y="148"/>
                  <a:pt x="180" y="148"/>
                  <a:pt x="180" y="148"/>
                </a:cubicBezTo>
                <a:cubicBezTo>
                  <a:pt x="95" y="271"/>
                  <a:pt x="95" y="271"/>
                  <a:pt x="95" y="271"/>
                </a:cubicBezTo>
                <a:cubicBezTo>
                  <a:pt x="59" y="285"/>
                  <a:pt x="59" y="285"/>
                  <a:pt x="59" y="285"/>
                </a:cubicBezTo>
                <a:lnTo>
                  <a:pt x="30" y="265"/>
                </a:lnTo>
                <a:close/>
              </a:path>
            </a:pathLst>
          </a:custGeom>
          <a:solidFill>
            <a:srgbClr val="FCB00F"/>
          </a:solidFill>
          <a:ln w="9525">
            <a:noFill/>
            <a:round/>
          </a:ln>
        </p:spPr>
        <p:txBody>
          <a:bodyPr vert="horz" wrap="square" lIns="91461" tIns="45731" rIns="91461" bIns="45731" numCol="1" anchor="t" anchorCtr="0" compatLnSpc="1"/>
          <a:lstStyle/>
          <a:p>
            <a:endParaRPr lang="zh-CN" altLang="en-US"/>
          </a:p>
        </p:txBody>
      </p:sp>
      <p:pic>
        <p:nvPicPr>
          <p:cNvPr id="31" name="图片 3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5288" y="202475"/>
            <a:ext cx="3456732" cy="1024217"/>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5000">
        <p15:prstTrans prst="prestige"/>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500" fill="hold"/>
                                        <p:tgtEl>
                                          <p:spTgt spid="30"/>
                                        </p:tgtEl>
                                        <p:attrNameLst>
                                          <p:attrName>ppt_w</p:attrName>
                                        </p:attrNameLst>
                                      </p:cBhvr>
                                      <p:tavLst>
                                        <p:tav tm="0">
                                          <p:val>
                                            <p:fltVal val="0"/>
                                          </p:val>
                                        </p:tav>
                                        <p:tav tm="100000">
                                          <p:val>
                                            <p:strVal val="#ppt_w"/>
                                          </p:val>
                                        </p:tav>
                                      </p:tavLst>
                                    </p:anim>
                                    <p:anim calcmode="lin" valueType="num">
                                      <p:cBhvr>
                                        <p:cTn id="14" dur="500" fill="hold"/>
                                        <p:tgtEl>
                                          <p:spTgt spid="30"/>
                                        </p:tgtEl>
                                        <p:attrNameLst>
                                          <p:attrName>ppt_h</p:attrName>
                                        </p:attrNameLst>
                                      </p:cBhvr>
                                      <p:tavLst>
                                        <p:tav tm="0">
                                          <p:val>
                                            <p:fltVal val="0"/>
                                          </p:val>
                                        </p:tav>
                                        <p:tav tm="100000">
                                          <p:val>
                                            <p:strVal val="#ppt_h"/>
                                          </p:val>
                                        </p:tav>
                                      </p:tavLst>
                                    </p:anim>
                                    <p:animEffect transition="in" filter="fade">
                                      <p:cBhvr>
                                        <p:cTn id="15" dur="500"/>
                                        <p:tgtEl>
                                          <p:spTgt spid="30"/>
                                        </p:tgtEl>
                                      </p:cBhvr>
                                    </p:animEffect>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1000"/>
                                        <p:tgtEl>
                                          <p:spTgt spid="37"/>
                                        </p:tgtEl>
                                      </p:cBhvr>
                                    </p:animEffect>
                                    <p:anim calcmode="lin" valueType="num">
                                      <p:cBhvr>
                                        <p:cTn id="20" dur="1000" fill="hold"/>
                                        <p:tgtEl>
                                          <p:spTgt spid="37"/>
                                        </p:tgtEl>
                                        <p:attrNameLst>
                                          <p:attrName>ppt_x</p:attrName>
                                        </p:attrNameLst>
                                      </p:cBhvr>
                                      <p:tavLst>
                                        <p:tav tm="0">
                                          <p:val>
                                            <p:strVal val="#ppt_x"/>
                                          </p:val>
                                        </p:tav>
                                        <p:tav tm="100000">
                                          <p:val>
                                            <p:strVal val="#ppt_x"/>
                                          </p:val>
                                        </p:tav>
                                      </p:tavLst>
                                    </p:anim>
                                    <p:anim calcmode="lin" valueType="num">
                                      <p:cBhvr>
                                        <p:cTn id="21" dur="1000" fill="hold"/>
                                        <p:tgtEl>
                                          <p:spTgt spid="37"/>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0"/>
                                  </p:iterate>
                                  <p:childTnLst>
                                    <p:set>
                                      <p:cBhvr>
                                        <p:cTn id="24" dur="1" fill="hold">
                                          <p:stCondLst>
                                            <p:cond delay="0"/>
                                          </p:stCondLst>
                                        </p:cTn>
                                        <p:tgtEl>
                                          <p:spTgt spid="29"/>
                                        </p:tgtEl>
                                        <p:attrNameLst>
                                          <p:attrName>style.visibility</p:attrName>
                                        </p:attrNameLst>
                                      </p:cBhvr>
                                      <p:to>
                                        <p:strVal val="visible"/>
                                      </p:to>
                                    </p:set>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fltVal val="0"/>
                                          </p:val>
                                        </p:tav>
                                        <p:tav tm="100000">
                                          <p:val>
                                            <p:strVal val="#ppt_h"/>
                                          </p:val>
                                        </p:tav>
                                      </p:tavLst>
                                    </p:anim>
                                    <p:animEffect transition="in" filter="fade">
                                      <p:cBhvr>
                                        <p:cTn id="27" dur="500"/>
                                        <p:tgtEl>
                                          <p:spTgt spid="29"/>
                                        </p:tgtEl>
                                      </p:cBhvr>
                                    </p:animEffect>
                                  </p:childTnLst>
                                </p:cTn>
                              </p:par>
                            </p:childTnLst>
                          </p:cTn>
                        </p:par>
                        <p:par>
                          <p:cTn id="28" fill="hold">
                            <p:stCondLst>
                              <p:cond delay="2500"/>
                            </p:stCondLst>
                            <p:childTnLst>
                              <p:par>
                                <p:cTn id="29" presetID="9" presetClass="entr" presetSubtype="0"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dissolve">
                                      <p:cBhvr>
                                        <p:cTn id="31" dur="500"/>
                                        <p:tgtEl>
                                          <p:spTgt spid="36"/>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up)">
                                      <p:cBhvr>
                                        <p:cTn id="35" dur="500"/>
                                        <p:tgtEl>
                                          <p:spTgt spid="8"/>
                                        </p:tgtEl>
                                      </p:cBhvr>
                                    </p:animEffect>
                                  </p:childTnLst>
                                </p:cTn>
                              </p:par>
                            </p:childTnLst>
                          </p:cTn>
                        </p:par>
                        <p:par>
                          <p:cTn id="36" fill="hold">
                            <p:stCondLst>
                              <p:cond delay="3500"/>
                            </p:stCondLst>
                            <p:childTnLst>
                              <p:par>
                                <p:cTn id="37" presetID="2" presetClass="entr" presetSubtype="2"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500" fill="hold"/>
                                        <p:tgtEl>
                                          <p:spTgt spid="9"/>
                                        </p:tgtEl>
                                        <p:attrNameLst>
                                          <p:attrName>ppt_x</p:attrName>
                                        </p:attrNameLst>
                                      </p:cBhvr>
                                      <p:tavLst>
                                        <p:tav tm="0">
                                          <p:val>
                                            <p:strVal val="1+#ppt_w/2"/>
                                          </p:val>
                                        </p:tav>
                                        <p:tav tm="100000">
                                          <p:val>
                                            <p:strVal val="#ppt_x"/>
                                          </p:val>
                                        </p:tav>
                                      </p:tavLst>
                                    </p:anim>
                                    <p:anim calcmode="lin" valueType="num">
                                      <p:cBhvr additive="base">
                                        <p:cTn id="40" dur="500" fill="hold"/>
                                        <p:tgtEl>
                                          <p:spTgt spid="9"/>
                                        </p:tgtEl>
                                        <p:attrNameLst>
                                          <p:attrName>ppt_y</p:attrName>
                                        </p:attrNameLst>
                                      </p:cBhvr>
                                      <p:tavLst>
                                        <p:tav tm="0">
                                          <p:val>
                                            <p:strVal val="#ppt_y"/>
                                          </p:val>
                                        </p:tav>
                                        <p:tav tm="100000">
                                          <p:val>
                                            <p:strVal val="#ppt_y"/>
                                          </p:val>
                                        </p:tav>
                                      </p:tavLst>
                                    </p:anim>
                                  </p:childTnLst>
                                </p:cTn>
                              </p:par>
                            </p:childTnLst>
                          </p:cTn>
                        </p:par>
                        <p:par>
                          <p:cTn id="41" fill="hold">
                            <p:stCondLst>
                              <p:cond delay="4000"/>
                            </p:stCondLst>
                            <p:childTnLst>
                              <p:par>
                                <p:cTn id="42" presetID="2" presetClass="entr" presetSubtype="2" fill="hold" nodeType="afterEffect">
                                  <p:stCondLst>
                                    <p:cond delay="0"/>
                                  </p:stCondLst>
                                  <p:childTnLst>
                                    <p:set>
                                      <p:cBhvr>
                                        <p:cTn id="43" dur="1" fill="hold">
                                          <p:stCondLst>
                                            <p:cond delay="0"/>
                                          </p:stCondLst>
                                        </p:cTn>
                                        <p:tgtEl>
                                          <p:spTgt spid="12"/>
                                        </p:tgtEl>
                                        <p:attrNameLst>
                                          <p:attrName>style.visibility</p:attrName>
                                        </p:attrNameLst>
                                      </p:cBhvr>
                                      <p:to>
                                        <p:strVal val="visible"/>
                                      </p:to>
                                    </p:set>
                                    <p:anim calcmode="lin" valueType="num">
                                      <p:cBhvr additive="base">
                                        <p:cTn id="44" dur="500" fill="hold"/>
                                        <p:tgtEl>
                                          <p:spTgt spid="12"/>
                                        </p:tgtEl>
                                        <p:attrNameLst>
                                          <p:attrName>ppt_x</p:attrName>
                                        </p:attrNameLst>
                                      </p:cBhvr>
                                      <p:tavLst>
                                        <p:tav tm="0">
                                          <p:val>
                                            <p:strVal val="1+#ppt_w/2"/>
                                          </p:val>
                                        </p:tav>
                                        <p:tav tm="100000">
                                          <p:val>
                                            <p:strVal val="#ppt_x"/>
                                          </p:val>
                                        </p:tav>
                                      </p:tavLst>
                                    </p:anim>
                                    <p:anim calcmode="lin" valueType="num">
                                      <p:cBhvr additive="base">
                                        <p:cTn id="45" dur="500" fill="hold"/>
                                        <p:tgtEl>
                                          <p:spTgt spid="12"/>
                                        </p:tgtEl>
                                        <p:attrNameLst>
                                          <p:attrName>ppt_y</p:attrName>
                                        </p:attrNameLst>
                                      </p:cBhvr>
                                      <p:tavLst>
                                        <p:tav tm="0">
                                          <p:val>
                                            <p:strVal val="#ppt_y"/>
                                          </p:val>
                                        </p:tav>
                                        <p:tav tm="100000">
                                          <p:val>
                                            <p:strVal val="#ppt_y"/>
                                          </p:val>
                                        </p:tav>
                                      </p:tavLst>
                                    </p:anim>
                                  </p:childTnLst>
                                </p:cTn>
                              </p:par>
                            </p:childTnLst>
                          </p:cTn>
                        </p:par>
                        <p:par>
                          <p:cTn id="46" fill="hold">
                            <p:stCondLst>
                              <p:cond delay="4500"/>
                            </p:stCondLst>
                            <p:childTnLst>
                              <p:par>
                                <p:cTn id="47" presetID="2" presetClass="entr" presetSubtype="2"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500" fill="hold"/>
                                        <p:tgtEl>
                                          <p:spTgt spid="15"/>
                                        </p:tgtEl>
                                        <p:attrNameLst>
                                          <p:attrName>ppt_x</p:attrName>
                                        </p:attrNameLst>
                                      </p:cBhvr>
                                      <p:tavLst>
                                        <p:tav tm="0">
                                          <p:val>
                                            <p:strVal val="1+#ppt_w/2"/>
                                          </p:val>
                                        </p:tav>
                                        <p:tav tm="100000">
                                          <p:val>
                                            <p:strVal val="#ppt_x"/>
                                          </p:val>
                                        </p:tav>
                                      </p:tavLst>
                                    </p:anim>
                                    <p:anim calcmode="lin" valueType="num">
                                      <p:cBhvr additive="base">
                                        <p:cTn id="50" dur="500" fill="hold"/>
                                        <p:tgtEl>
                                          <p:spTgt spid="15"/>
                                        </p:tgtEl>
                                        <p:attrNameLst>
                                          <p:attrName>ppt_y</p:attrName>
                                        </p:attrNameLst>
                                      </p:cBhvr>
                                      <p:tavLst>
                                        <p:tav tm="0">
                                          <p:val>
                                            <p:strVal val="#ppt_y"/>
                                          </p:val>
                                        </p:tav>
                                        <p:tav tm="100000">
                                          <p:val>
                                            <p:strVal val="#ppt_y"/>
                                          </p:val>
                                        </p:tav>
                                      </p:tavLst>
                                    </p:anim>
                                  </p:childTnLst>
                                </p:cTn>
                              </p:par>
                            </p:childTnLst>
                          </p:cTn>
                        </p:par>
                        <p:par>
                          <p:cTn id="51" fill="hold">
                            <p:stCondLst>
                              <p:cond delay="5000"/>
                            </p:stCondLst>
                            <p:childTnLst>
                              <p:par>
                                <p:cTn id="52" presetID="47" presetClass="entr" presetSubtype="0" fill="hold" nodeType="after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1000"/>
                                        <p:tgtEl>
                                          <p:spTgt spid="32"/>
                                        </p:tgtEl>
                                      </p:cBhvr>
                                    </p:animEffect>
                                    <p:anim calcmode="lin" valueType="num">
                                      <p:cBhvr>
                                        <p:cTn id="55" dur="1000" fill="hold"/>
                                        <p:tgtEl>
                                          <p:spTgt spid="32"/>
                                        </p:tgtEl>
                                        <p:attrNameLst>
                                          <p:attrName>ppt_x</p:attrName>
                                        </p:attrNameLst>
                                      </p:cBhvr>
                                      <p:tavLst>
                                        <p:tav tm="0">
                                          <p:val>
                                            <p:strVal val="#ppt_x"/>
                                          </p:val>
                                        </p:tav>
                                        <p:tav tm="100000">
                                          <p:val>
                                            <p:strVal val="#ppt_x"/>
                                          </p:val>
                                        </p:tav>
                                      </p:tavLst>
                                    </p:anim>
                                    <p:anim calcmode="lin" valueType="num">
                                      <p:cBhvr>
                                        <p:cTn id="56" dur="1000" fill="hold"/>
                                        <p:tgtEl>
                                          <p:spTgt spid="32"/>
                                        </p:tgtEl>
                                        <p:attrNameLst>
                                          <p:attrName>ppt_y</p:attrName>
                                        </p:attrNameLst>
                                      </p:cBhvr>
                                      <p:tavLst>
                                        <p:tav tm="0">
                                          <p:val>
                                            <p:strVal val="#ppt_y-.1"/>
                                          </p:val>
                                        </p:tav>
                                        <p:tav tm="100000">
                                          <p:val>
                                            <p:strVal val="#ppt_y"/>
                                          </p:val>
                                        </p:tav>
                                      </p:tavLst>
                                    </p:anim>
                                  </p:childTnLst>
                                </p:cTn>
                              </p:par>
                            </p:childTnLst>
                          </p:cTn>
                        </p:par>
                        <p:par>
                          <p:cTn id="57" fill="hold">
                            <p:stCondLst>
                              <p:cond delay="6000"/>
                            </p:stCondLst>
                            <p:childTnLst>
                              <p:par>
                                <p:cTn id="58" presetID="10" presetClass="entr" presetSubtype="0" fill="hold" grpId="1" nodeType="after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par>
                                <p:cTn id="61" presetID="10" presetClass="entr" presetSubtype="0" fill="hold" grpId="1" nodeType="with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fade">
                                      <p:cBhvr>
                                        <p:cTn id="63" dur="500"/>
                                        <p:tgtEl>
                                          <p:spTgt spid="20"/>
                                        </p:tgtEl>
                                      </p:cBhvr>
                                    </p:animEffect>
                                  </p:childTnLst>
                                </p:cTn>
                              </p:par>
                              <p:par>
                                <p:cTn id="64" presetID="10" presetClass="entr" presetSubtype="0" fill="hold" grpId="1" nodeType="with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fade">
                                      <p:cBhvr>
                                        <p:cTn id="66" dur="500"/>
                                        <p:tgtEl>
                                          <p:spTgt spid="21"/>
                                        </p:tgtEl>
                                      </p:cBhvr>
                                    </p:animEffect>
                                  </p:childTnLst>
                                </p:cTn>
                              </p:par>
                              <p:par>
                                <p:cTn id="67" presetID="10" presetClass="entr" presetSubtype="0" fill="hold" grpId="1" nodeType="with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500"/>
                                        <p:tgtEl>
                                          <p:spTgt spid="22"/>
                                        </p:tgtEl>
                                      </p:cBhvr>
                                    </p:animEffect>
                                  </p:childTnLst>
                                </p:cTn>
                              </p:par>
                              <p:par>
                                <p:cTn id="70" presetID="10" presetClass="entr" presetSubtype="0" fill="hold" grpId="1"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par>
                                <p:cTn id="73" presetID="10" presetClass="entr" presetSubtype="0" fill="hold" grpId="1" nodeType="withEffect">
                                  <p:stCondLst>
                                    <p:cond delay="0"/>
                                  </p:stCondLst>
                                  <p:childTnLst>
                                    <p:set>
                                      <p:cBhvr>
                                        <p:cTn id="74" dur="1" fill="hold">
                                          <p:stCondLst>
                                            <p:cond delay="0"/>
                                          </p:stCondLst>
                                        </p:cTn>
                                        <p:tgtEl>
                                          <p:spTgt spid="24"/>
                                        </p:tgtEl>
                                        <p:attrNameLst>
                                          <p:attrName>style.visibility</p:attrName>
                                        </p:attrNameLst>
                                      </p:cBhvr>
                                      <p:to>
                                        <p:strVal val="visible"/>
                                      </p:to>
                                    </p:set>
                                    <p:animEffect transition="in" filter="fade">
                                      <p:cBhvr>
                                        <p:cTn id="75" dur="500"/>
                                        <p:tgtEl>
                                          <p:spTgt spid="24"/>
                                        </p:tgtEl>
                                      </p:cBhvr>
                                    </p:animEffect>
                                  </p:childTnLst>
                                </p:cTn>
                              </p:par>
                              <p:par>
                                <p:cTn id="76" presetID="10" presetClass="entr" presetSubtype="0" fill="hold" grpId="1"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500"/>
                                        <p:tgtEl>
                                          <p:spTgt spid="25"/>
                                        </p:tgtEl>
                                      </p:cBhvr>
                                    </p:animEffect>
                                  </p:childTnLst>
                                </p:cTn>
                              </p:par>
                              <p:par>
                                <p:cTn id="79" presetID="10" presetClass="entr" presetSubtype="0" fill="hold" grpId="1" nodeType="withEffect">
                                  <p:stCondLst>
                                    <p:cond delay="0"/>
                                  </p:stCondLst>
                                  <p:childTnLst>
                                    <p:set>
                                      <p:cBhvr>
                                        <p:cTn id="80" dur="1" fill="hold">
                                          <p:stCondLst>
                                            <p:cond delay="0"/>
                                          </p:stCondLst>
                                        </p:cTn>
                                        <p:tgtEl>
                                          <p:spTgt spid="26"/>
                                        </p:tgtEl>
                                        <p:attrNameLst>
                                          <p:attrName>style.visibility</p:attrName>
                                        </p:attrNameLst>
                                      </p:cBhvr>
                                      <p:to>
                                        <p:strVal val="visible"/>
                                      </p:to>
                                    </p:set>
                                    <p:animEffect transition="in" filter="fade">
                                      <p:cBhvr>
                                        <p:cTn id="81" dur="500"/>
                                        <p:tgtEl>
                                          <p:spTgt spid="26"/>
                                        </p:tgtEl>
                                      </p:cBhvr>
                                    </p:animEffect>
                                  </p:childTnLst>
                                </p:cTn>
                              </p:par>
                              <p:par>
                                <p:cTn id="82" presetID="10" presetClass="entr" presetSubtype="0" fill="hold" grpId="1" nodeType="withEffect">
                                  <p:stCondLst>
                                    <p:cond delay="0"/>
                                  </p:stCondLst>
                                  <p:childTnLst>
                                    <p:set>
                                      <p:cBhvr>
                                        <p:cTn id="83" dur="1" fill="hold">
                                          <p:stCondLst>
                                            <p:cond delay="0"/>
                                          </p:stCondLst>
                                        </p:cTn>
                                        <p:tgtEl>
                                          <p:spTgt spid="27"/>
                                        </p:tgtEl>
                                        <p:attrNameLst>
                                          <p:attrName>style.visibility</p:attrName>
                                        </p:attrNameLst>
                                      </p:cBhvr>
                                      <p:to>
                                        <p:strVal val="visible"/>
                                      </p:to>
                                    </p:set>
                                    <p:animEffect transition="in" filter="fade">
                                      <p:cBhvr>
                                        <p:cTn id="84" dur="500"/>
                                        <p:tgtEl>
                                          <p:spTgt spid="27"/>
                                        </p:tgtEl>
                                      </p:cBhvr>
                                    </p:animEffect>
                                  </p:childTnLst>
                                </p:cTn>
                              </p:par>
                              <p:par>
                                <p:cTn id="85" presetID="10" presetClass="entr" presetSubtype="0" fill="hold" grpId="1" nodeType="withEffect">
                                  <p:stCondLst>
                                    <p:cond delay="0"/>
                                  </p:stCondLst>
                                  <p:childTnLst>
                                    <p:set>
                                      <p:cBhvr>
                                        <p:cTn id="86" dur="1" fill="hold">
                                          <p:stCondLst>
                                            <p:cond delay="0"/>
                                          </p:stCondLst>
                                        </p:cTn>
                                        <p:tgtEl>
                                          <p:spTgt spid="28"/>
                                        </p:tgtEl>
                                        <p:attrNameLst>
                                          <p:attrName>style.visibility</p:attrName>
                                        </p:attrNameLst>
                                      </p:cBhvr>
                                      <p:to>
                                        <p:strVal val="visible"/>
                                      </p:to>
                                    </p:set>
                                    <p:animEffect transition="in" filter="fade">
                                      <p:cBhvr>
                                        <p:cTn id="87" dur="500"/>
                                        <p:tgtEl>
                                          <p:spTgt spid="28"/>
                                        </p:tgtEl>
                                      </p:cBhvr>
                                    </p:animEffect>
                                  </p:childTnLst>
                                </p:cTn>
                              </p:par>
                            </p:childTnLst>
                          </p:cTn>
                        </p:par>
                        <p:par>
                          <p:cTn id="88" fill="hold">
                            <p:stCondLst>
                              <p:cond delay="6500"/>
                            </p:stCondLst>
                            <p:childTnLst>
                              <p:par>
                                <p:cTn id="89"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0" dur="2000" fill="hold"/>
                                        <p:tgtEl>
                                          <p:spTgt spid="19"/>
                                        </p:tgtEl>
                                        <p:attrNameLst>
                                          <p:attrName>ppt_x</p:attrName>
                                          <p:attrName>ppt_y</p:attrName>
                                        </p:attrNameLst>
                                      </p:cBhvr>
                                      <p:rCtr x="17" y="18981"/>
                                    </p:animMotion>
                                  </p:childTnLst>
                                </p:cTn>
                              </p:par>
                              <p:par>
                                <p:cTn id="91"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2" dur="2000" fill="hold"/>
                                        <p:tgtEl>
                                          <p:spTgt spid="20"/>
                                        </p:tgtEl>
                                        <p:attrNameLst>
                                          <p:attrName>ppt_x</p:attrName>
                                          <p:attrName>ppt_y</p:attrName>
                                        </p:attrNameLst>
                                      </p:cBhvr>
                                      <p:rCtr x="17" y="18981"/>
                                    </p:animMotion>
                                  </p:childTnLst>
                                </p:cTn>
                              </p:par>
                              <p:par>
                                <p:cTn id="93"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4" dur="2000" fill="hold"/>
                                        <p:tgtEl>
                                          <p:spTgt spid="21"/>
                                        </p:tgtEl>
                                        <p:attrNameLst>
                                          <p:attrName>ppt_x</p:attrName>
                                          <p:attrName>ppt_y</p:attrName>
                                        </p:attrNameLst>
                                      </p:cBhvr>
                                      <p:rCtr x="17" y="18981"/>
                                    </p:animMotion>
                                  </p:childTnLst>
                                </p:cTn>
                              </p:par>
                              <p:par>
                                <p:cTn id="95"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6" dur="2000" fill="hold"/>
                                        <p:tgtEl>
                                          <p:spTgt spid="22"/>
                                        </p:tgtEl>
                                        <p:attrNameLst>
                                          <p:attrName>ppt_x</p:attrName>
                                          <p:attrName>ppt_y</p:attrName>
                                        </p:attrNameLst>
                                      </p:cBhvr>
                                      <p:rCtr x="17" y="18981"/>
                                    </p:animMotion>
                                  </p:childTnLst>
                                </p:cTn>
                              </p:par>
                              <p:par>
                                <p:cTn id="97"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8" dur="2000" fill="hold"/>
                                        <p:tgtEl>
                                          <p:spTgt spid="23"/>
                                        </p:tgtEl>
                                        <p:attrNameLst>
                                          <p:attrName>ppt_x</p:attrName>
                                          <p:attrName>ppt_y</p:attrName>
                                        </p:attrNameLst>
                                      </p:cBhvr>
                                      <p:rCtr x="17" y="18981"/>
                                    </p:animMotion>
                                  </p:childTnLst>
                                </p:cTn>
                              </p:par>
                              <p:par>
                                <p:cTn id="99"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0" dur="2000" fill="hold"/>
                                        <p:tgtEl>
                                          <p:spTgt spid="24"/>
                                        </p:tgtEl>
                                        <p:attrNameLst>
                                          <p:attrName>ppt_x</p:attrName>
                                          <p:attrName>ppt_y</p:attrName>
                                        </p:attrNameLst>
                                      </p:cBhvr>
                                      <p:rCtr x="17" y="18981"/>
                                    </p:animMotion>
                                  </p:childTnLst>
                                </p:cTn>
                              </p:par>
                              <p:par>
                                <p:cTn id="101"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2" dur="2000" fill="hold"/>
                                        <p:tgtEl>
                                          <p:spTgt spid="25"/>
                                        </p:tgtEl>
                                        <p:attrNameLst>
                                          <p:attrName>ppt_x</p:attrName>
                                          <p:attrName>ppt_y</p:attrName>
                                        </p:attrNameLst>
                                      </p:cBhvr>
                                      <p:rCtr x="17" y="18981"/>
                                    </p:animMotion>
                                  </p:childTnLst>
                                </p:cTn>
                              </p:par>
                              <p:par>
                                <p:cTn id="103"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4" dur="2000" fill="hold"/>
                                        <p:tgtEl>
                                          <p:spTgt spid="26"/>
                                        </p:tgtEl>
                                        <p:attrNameLst>
                                          <p:attrName>ppt_x</p:attrName>
                                          <p:attrName>ppt_y</p:attrName>
                                        </p:attrNameLst>
                                      </p:cBhvr>
                                      <p:rCtr x="17" y="18981"/>
                                    </p:animMotion>
                                  </p:childTnLst>
                                </p:cTn>
                              </p:par>
                              <p:par>
                                <p:cTn id="105"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6" dur="2000" fill="hold"/>
                                        <p:tgtEl>
                                          <p:spTgt spid="27"/>
                                        </p:tgtEl>
                                        <p:attrNameLst>
                                          <p:attrName>ppt_x</p:attrName>
                                          <p:attrName>ppt_y</p:attrName>
                                        </p:attrNameLst>
                                      </p:cBhvr>
                                      <p:rCtr x="17" y="18981"/>
                                    </p:animMotion>
                                  </p:childTnLst>
                                </p:cTn>
                              </p:par>
                              <p:par>
                                <p:cTn id="107"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8" dur="2000" fill="hold"/>
                                        <p:tgtEl>
                                          <p:spTgt spid="28"/>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8" grpId="0"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p:bldP spid="30" grpId="0" animBg="1"/>
      <p:bldP spid="36" grpId="0"/>
      <p:bldP spid="3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7"/>
          <p:cNvSpPr>
            <a:spLocks noChangeArrowheads="1"/>
          </p:cNvSpPr>
          <p:nvPr/>
        </p:nvSpPr>
        <p:spPr bwMode="auto">
          <a:xfrm>
            <a:off x="-1" y="4926468"/>
            <a:ext cx="9557359" cy="850649"/>
          </a:xfrm>
          <a:prstGeom prst="rect">
            <a:avLst/>
          </a:prstGeom>
          <a:solidFill>
            <a:schemeClr val="bg1">
              <a:lumMod val="85000"/>
            </a:schemeClr>
          </a:solidFill>
          <a:ln w="9525">
            <a:solidFill>
              <a:srgbClr val="EAEAEA"/>
            </a:solidFill>
            <a:miter lim="800000"/>
          </a:ln>
        </p:spPr>
        <p:txBody>
          <a:bodyPr wrap="none" lIns="89477" tIns="44738" rIns="89477" bIns="44738" anchor="ctr"/>
          <a:lstStyle/>
          <a:p>
            <a:endParaRPr lang="zh-CN" altLang="en-US" kern="0" dirty="0">
              <a:solidFill>
                <a:sysClr val="windowText" lastClr="000000"/>
              </a:solidFill>
              <a:ea typeface="微软雅黑" pitchFamily="34" charset="-122"/>
            </a:endParaRPr>
          </a:p>
        </p:txBody>
      </p:sp>
      <p:sp>
        <p:nvSpPr>
          <p:cNvPr id="5" name="Line 43"/>
          <p:cNvSpPr>
            <a:spLocks noChangeShapeType="1"/>
          </p:cNvSpPr>
          <p:nvPr/>
        </p:nvSpPr>
        <p:spPr bwMode="auto">
          <a:xfrm rot="5400000">
            <a:off x="4380424" y="1813957"/>
            <a:ext cx="0" cy="7363698"/>
          </a:xfrm>
          <a:prstGeom prst="line">
            <a:avLst/>
          </a:prstGeom>
          <a:noFill/>
          <a:ln w="28575">
            <a:solidFill>
              <a:schemeClr val="bg1">
                <a:lumMod val="50000"/>
              </a:schemeClr>
            </a:solidFill>
            <a:prstDash val="lgDash"/>
            <a:rou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6" name="Rectangle 6"/>
          <p:cNvSpPr>
            <a:spLocks noChangeArrowheads="1"/>
          </p:cNvSpPr>
          <p:nvPr/>
        </p:nvSpPr>
        <p:spPr bwMode="auto">
          <a:xfrm>
            <a:off x="3701915" y="3084970"/>
            <a:ext cx="5855444" cy="845185"/>
          </a:xfrm>
          <a:prstGeom prst="rect">
            <a:avLst/>
          </a:prstGeom>
          <a:solidFill>
            <a:schemeClr val="bg1">
              <a:lumMod val="85000"/>
            </a:schemeClr>
          </a:solidFill>
          <a:ln w="9525">
            <a:solidFill>
              <a:srgbClr val="EAEAEA"/>
            </a:solidFill>
            <a:miter lim="800000"/>
          </a:ln>
        </p:spPr>
        <p:txBody>
          <a:bodyPr wrap="none" lIns="89477" tIns="44738" rIns="89477" bIns="44738" anchor="ctr"/>
          <a:lstStyle/>
          <a:p>
            <a:pPr>
              <a:defRPr/>
            </a:pPr>
            <a:endParaRPr lang="zh-CN" altLang="en-US" kern="0" dirty="0">
              <a:solidFill>
                <a:sysClr val="windowText" lastClr="000000"/>
              </a:solidFill>
              <a:ea typeface="微软雅黑" pitchFamily="34" charset="-122"/>
            </a:endParaRPr>
          </a:p>
        </p:txBody>
      </p:sp>
      <p:sp>
        <p:nvSpPr>
          <p:cNvPr id="7" name="Line 43"/>
          <p:cNvSpPr>
            <a:spLocks noChangeShapeType="1"/>
          </p:cNvSpPr>
          <p:nvPr/>
        </p:nvSpPr>
        <p:spPr bwMode="auto">
          <a:xfrm rot="16200000" flipH="1">
            <a:off x="6529825" y="1938235"/>
            <a:ext cx="0" cy="3370727"/>
          </a:xfrm>
          <a:prstGeom prst="line">
            <a:avLst/>
          </a:prstGeom>
          <a:noFill/>
          <a:ln w="28575">
            <a:solidFill>
              <a:schemeClr val="bg1">
                <a:lumMod val="50000"/>
              </a:schemeClr>
            </a:solidFill>
            <a:prstDash val="lgDash"/>
            <a:rou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8" name="Rectangle 5"/>
          <p:cNvSpPr>
            <a:spLocks noChangeArrowheads="1"/>
          </p:cNvSpPr>
          <p:nvPr/>
        </p:nvSpPr>
        <p:spPr bwMode="auto">
          <a:xfrm rot="5400000">
            <a:off x="7975210" y="4230150"/>
            <a:ext cx="2326033" cy="841798"/>
          </a:xfrm>
          <a:prstGeom prst="rect">
            <a:avLst/>
          </a:prstGeom>
          <a:solidFill>
            <a:srgbClr val="FFFFFF"/>
          </a:solidFill>
          <a:ln w="9525">
            <a:solidFill>
              <a:srgbClr val="EAEAEA"/>
            </a:solidFill>
            <a:miter lim="800000"/>
          </a:ln>
        </p:spPr>
        <p:txBody>
          <a:bodyPr wrap="none" lIns="89477" tIns="44738" rIns="89477" bIns="44738" anchor="ctr"/>
          <a:lstStyle/>
          <a:p>
            <a:pPr>
              <a:defRPr/>
            </a:pPr>
            <a:endParaRPr lang="zh-CN" altLang="en-US" kern="0" dirty="0">
              <a:solidFill>
                <a:sysClr val="windowText" lastClr="000000"/>
              </a:solidFill>
              <a:ea typeface="微软雅黑" pitchFamily="34" charset="-122"/>
            </a:endParaRPr>
          </a:p>
        </p:txBody>
      </p:sp>
      <p:sp>
        <p:nvSpPr>
          <p:cNvPr id="9" name="Line 44"/>
          <p:cNvSpPr>
            <a:spLocks noChangeShapeType="1"/>
          </p:cNvSpPr>
          <p:nvPr/>
        </p:nvSpPr>
        <p:spPr bwMode="auto">
          <a:xfrm>
            <a:off x="9155911" y="4212474"/>
            <a:ext cx="0" cy="403061"/>
          </a:xfrm>
          <a:prstGeom prst="line">
            <a:avLst/>
          </a:prstGeom>
          <a:noFill/>
          <a:ln w="28575">
            <a:solidFill>
              <a:schemeClr val="bg1">
                <a:lumMod val="50000"/>
              </a:schemeClr>
            </a:solidFill>
            <a:prstDash val="lgDash"/>
            <a:rou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10" name="Rectangle 7"/>
          <p:cNvSpPr>
            <a:spLocks noChangeArrowheads="1"/>
          </p:cNvSpPr>
          <p:nvPr/>
        </p:nvSpPr>
        <p:spPr bwMode="auto">
          <a:xfrm>
            <a:off x="4182941" y="1312926"/>
            <a:ext cx="5374418" cy="850649"/>
          </a:xfrm>
          <a:prstGeom prst="rect">
            <a:avLst/>
          </a:prstGeom>
          <a:solidFill>
            <a:schemeClr val="bg1">
              <a:lumMod val="85000"/>
            </a:schemeClr>
          </a:solidFill>
          <a:ln w="9525">
            <a:solidFill>
              <a:srgbClr val="EAEAEA"/>
            </a:solidFill>
            <a:miter lim="800000"/>
          </a:ln>
        </p:spPr>
        <p:txBody>
          <a:bodyPr wrap="none" lIns="89477" tIns="44738" rIns="89477" bIns="44738" anchor="ctr"/>
          <a:lstStyle/>
          <a:p>
            <a:endParaRPr lang="zh-CN" altLang="en-US" kern="0" dirty="0">
              <a:solidFill>
                <a:sysClr val="windowText" lastClr="000000"/>
              </a:solidFill>
              <a:ea typeface="微软雅黑" pitchFamily="34" charset="-122"/>
            </a:endParaRPr>
          </a:p>
        </p:txBody>
      </p:sp>
      <p:sp>
        <p:nvSpPr>
          <p:cNvPr id="11" name="Line 43"/>
          <p:cNvSpPr>
            <a:spLocks noChangeShapeType="1"/>
          </p:cNvSpPr>
          <p:nvPr/>
        </p:nvSpPr>
        <p:spPr bwMode="auto">
          <a:xfrm rot="5400000">
            <a:off x="6376909" y="138035"/>
            <a:ext cx="0" cy="3370727"/>
          </a:xfrm>
          <a:prstGeom prst="line">
            <a:avLst/>
          </a:prstGeom>
          <a:noFill/>
          <a:ln w="28575">
            <a:solidFill>
              <a:schemeClr val="bg1">
                <a:lumMod val="50000"/>
              </a:schemeClr>
            </a:solidFill>
            <a:prstDash val="lgDash"/>
            <a:rou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12" name="Rectangle 8"/>
          <p:cNvSpPr>
            <a:spLocks noChangeArrowheads="1"/>
          </p:cNvSpPr>
          <p:nvPr/>
        </p:nvSpPr>
        <p:spPr bwMode="auto">
          <a:xfrm rot="5400000">
            <a:off x="2492337" y="2200641"/>
            <a:ext cx="2617229" cy="841798"/>
          </a:xfrm>
          <a:prstGeom prst="rect">
            <a:avLst/>
          </a:prstGeom>
          <a:solidFill>
            <a:schemeClr val="bg1">
              <a:lumMod val="85000"/>
            </a:schemeClr>
          </a:solidFill>
          <a:ln w="9525">
            <a:solidFill>
              <a:srgbClr val="EAEAEA"/>
            </a:solidFill>
            <a:miter lim="800000"/>
          </a:ln>
        </p:spPr>
        <p:txBody>
          <a:bodyPr wrap="none" lIns="89477" tIns="44738" rIns="89477" bIns="44738" anchor="ctr"/>
          <a:lstStyle/>
          <a:p>
            <a:pPr>
              <a:defRPr/>
            </a:pPr>
            <a:endParaRPr lang="zh-CN" altLang="en-US" kern="0" dirty="0">
              <a:solidFill>
                <a:sysClr val="windowText" lastClr="000000"/>
              </a:solidFill>
              <a:ea typeface="微软雅黑" pitchFamily="34" charset="-122"/>
            </a:endParaRPr>
          </a:p>
        </p:txBody>
      </p:sp>
      <p:sp>
        <p:nvSpPr>
          <p:cNvPr id="13" name="Line 42"/>
          <p:cNvSpPr>
            <a:spLocks noChangeShapeType="1"/>
          </p:cNvSpPr>
          <p:nvPr/>
        </p:nvSpPr>
        <p:spPr bwMode="auto">
          <a:xfrm>
            <a:off x="3781496" y="2389786"/>
            <a:ext cx="0" cy="453520"/>
          </a:xfrm>
          <a:prstGeom prst="line">
            <a:avLst/>
          </a:prstGeom>
          <a:noFill/>
          <a:ln w="28575">
            <a:solidFill>
              <a:schemeClr val="bg1">
                <a:lumMod val="50000"/>
              </a:schemeClr>
            </a:solidFill>
            <a:prstDash val="lgDash"/>
            <a:rou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14" name="Oval 38"/>
          <p:cNvSpPr>
            <a:spLocks noChangeArrowheads="1"/>
          </p:cNvSpPr>
          <p:nvPr/>
        </p:nvSpPr>
        <p:spPr bwMode="auto">
          <a:xfrm>
            <a:off x="8457728" y="1031311"/>
            <a:ext cx="1375359" cy="1358474"/>
          </a:xfrm>
          <a:prstGeom prst="ellipse">
            <a:avLst/>
          </a:prstGeom>
          <a:solidFill>
            <a:srgbClr val="005DA2"/>
          </a:solidFill>
          <a:ln w="19050">
            <a:noFill/>
            <a:round/>
          </a:ln>
        </p:spPr>
        <p:txBody>
          <a:bodyPr wrap="none" lIns="89477" tIns="44738" rIns="89477" bIns="44738" anchor="ctr"/>
          <a:lstStyle/>
          <a:p>
            <a:pPr algn="ctr">
              <a:defRPr/>
            </a:pPr>
            <a:r>
              <a:rPr lang="zh-CN" altLang="en-US" sz="2000" kern="0" dirty="0">
                <a:solidFill>
                  <a:schemeClr val="bg1"/>
                </a:solidFill>
                <a:ea typeface="微软雅黑" pitchFamily="34" charset="-122"/>
              </a:rPr>
              <a:t>起点</a:t>
            </a:r>
            <a:endParaRPr lang="zh-CN" altLang="en-US" sz="2000" kern="0" dirty="0">
              <a:solidFill>
                <a:schemeClr val="bg1"/>
              </a:solidFill>
              <a:ea typeface="微软雅黑" pitchFamily="34" charset="-122"/>
            </a:endParaRPr>
          </a:p>
        </p:txBody>
      </p:sp>
      <p:sp>
        <p:nvSpPr>
          <p:cNvPr id="16" name="矩形 15"/>
          <p:cNvSpPr/>
          <p:nvPr/>
        </p:nvSpPr>
        <p:spPr>
          <a:xfrm>
            <a:off x="4717190" y="1363642"/>
            <a:ext cx="3552697" cy="459757"/>
          </a:xfrm>
          <a:prstGeom prst="rect">
            <a:avLst/>
          </a:prstGeom>
        </p:spPr>
        <p:txBody>
          <a:bodyPr wrap="square" lIns="89477" tIns="44738" rIns="89477" bIns="44738" anchor="ctr">
            <a:spAutoFit/>
          </a:bodyPr>
          <a:lstStyle/>
          <a:p>
            <a:pPr algn="ctr">
              <a:lnSpc>
                <a:spcPct val="150000"/>
              </a:lnSpc>
            </a:pPr>
            <a:r>
              <a:rPr lang="zh-CN" altLang="en-US" sz="1600" dirty="0">
                <a:latin typeface="微软雅黑" pitchFamily="34" charset="-122"/>
                <a:ea typeface="微软雅黑" pitchFamily="34" charset="-122"/>
                <a:cs typeface="华文黑体" pitchFamily="2" charset="-122"/>
              </a:rPr>
              <a:t>点击添加文本点击添加文本点击添加</a:t>
            </a:r>
            <a:endParaRPr lang="zh-CN" altLang="en-US" sz="1600" dirty="0">
              <a:latin typeface="微软雅黑" pitchFamily="34" charset="-122"/>
              <a:ea typeface="微软雅黑" pitchFamily="34" charset="-122"/>
            </a:endParaRPr>
          </a:p>
        </p:txBody>
      </p:sp>
      <p:sp>
        <p:nvSpPr>
          <p:cNvPr id="17" name="Oval 38"/>
          <p:cNvSpPr>
            <a:spLocks noChangeArrowheads="1"/>
          </p:cNvSpPr>
          <p:nvPr/>
        </p:nvSpPr>
        <p:spPr bwMode="auto">
          <a:xfrm>
            <a:off x="3113269" y="1031311"/>
            <a:ext cx="1375359" cy="1358474"/>
          </a:xfrm>
          <a:prstGeom prst="ellipse">
            <a:avLst/>
          </a:prstGeom>
          <a:solidFill>
            <a:srgbClr val="005DA2"/>
          </a:solidFill>
          <a:ln w="19050">
            <a:noFill/>
            <a:round/>
          </a:ln>
        </p:spPr>
        <p:txBody>
          <a:bodyPr wrap="none" lIns="89477" tIns="44738" rIns="89477" bIns="44738" anchor="ctr"/>
          <a:lstStyle/>
          <a:p>
            <a:pPr algn="ctr">
              <a:defRPr/>
            </a:pPr>
            <a:r>
              <a:rPr lang="zh-CN" altLang="en-US" sz="2000" kern="0" dirty="0" smtClean="0">
                <a:solidFill>
                  <a:schemeClr val="bg1"/>
                </a:solidFill>
                <a:ea typeface="微软雅黑" pitchFamily="34" charset="-122"/>
              </a:rPr>
              <a:t>第一季度</a:t>
            </a:r>
            <a:endParaRPr lang="zh-CN" altLang="en-US" sz="2000" kern="0" dirty="0">
              <a:solidFill>
                <a:schemeClr val="bg1"/>
              </a:solidFill>
              <a:ea typeface="微软雅黑" pitchFamily="34" charset="-122"/>
            </a:endParaRPr>
          </a:p>
        </p:txBody>
      </p:sp>
      <p:sp>
        <p:nvSpPr>
          <p:cNvPr id="18" name="Oval 38"/>
          <p:cNvSpPr>
            <a:spLocks noChangeArrowheads="1"/>
          </p:cNvSpPr>
          <p:nvPr/>
        </p:nvSpPr>
        <p:spPr bwMode="auto">
          <a:xfrm>
            <a:off x="3113269" y="2808795"/>
            <a:ext cx="1375359" cy="1358474"/>
          </a:xfrm>
          <a:prstGeom prst="ellipse">
            <a:avLst/>
          </a:prstGeom>
          <a:solidFill>
            <a:srgbClr val="005DA2"/>
          </a:solidFill>
          <a:ln w="19050">
            <a:noFill/>
            <a:round/>
          </a:ln>
        </p:spPr>
        <p:txBody>
          <a:bodyPr wrap="none" lIns="89477" tIns="44738" rIns="89477" bIns="44738" anchor="ctr"/>
          <a:lstStyle/>
          <a:p>
            <a:pPr algn="ctr">
              <a:defRPr/>
            </a:pPr>
            <a:r>
              <a:rPr lang="zh-CN" altLang="en-US" sz="2000" kern="0" dirty="0" smtClean="0">
                <a:solidFill>
                  <a:schemeClr val="bg1"/>
                </a:solidFill>
                <a:ea typeface="微软雅黑" pitchFamily="34" charset="-122"/>
              </a:rPr>
              <a:t>第二季度</a:t>
            </a:r>
            <a:endParaRPr lang="zh-CN" altLang="en-US" sz="2000" kern="0" dirty="0">
              <a:solidFill>
                <a:schemeClr val="bg1"/>
              </a:solidFill>
              <a:ea typeface="微软雅黑" pitchFamily="34" charset="-122"/>
            </a:endParaRPr>
          </a:p>
        </p:txBody>
      </p:sp>
      <p:sp>
        <p:nvSpPr>
          <p:cNvPr id="19" name="矩形 18"/>
          <p:cNvSpPr/>
          <p:nvPr/>
        </p:nvSpPr>
        <p:spPr>
          <a:xfrm>
            <a:off x="4717190" y="3163842"/>
            <a:ext cx="3552697" cy="459757"/>
          </a:xfrm>
          <a:prstGeom prst="rect">
            <a:avLst/>
          </a:prstGeom>
        </p:spPr>
        <p:txBody>
          <a:bodyPr wrap="square" lIns="89477" tIns="44738" rIns="89477" bIns="44738" anchor="ctr">
            <a:spAutoFit/>
          </a:bodyPr>
          <a:lstStyle/>
          <a:p>
            <a:pPr algn="ctr">
              <a:lnSpc>
                <a:spcPct val="150000"/>
              </a:lnSpc>
            </a:pPr>
            <a:r>
              <a:rPr lang="zh-CN" altLang="en-US" sz="1600" dirty="0">
                <a:latin typeface="微软雅黑" pitchFamily="34" charset="-122"/>
                <a:ea typeface="微软雅黑" pitchFamily="34" charset="-122"/>
                <a:cs typeface="华文黑体" pitchFamily="2" charset="-122"/>
              </a:rPr>
              <a:t>点击添加文本点击添加文本点击添加</a:t>
            </a:r>
            <a:endParaRPr lang="zh-CN" altLang="en-US" sz="1600" dirty="0">
              <a:latin typeface="微软雅黑" pitchFamily="34" charset="-122"/>
              <a:ea typeface="微软雅黑" pitchFamily="34" charset="-122"/>
            </a:endParaRPr>
          </a:p>
        </p:txBody>
      </p:sp>
      <p:sp>
        <p:nvSpPr>
          <p:cNvPr id="20" name="Oval 38"/>
          <p:cNvSpPr>
            <a:spLocks noChangeArrowheads="1"/>
          </p:cNvSpPr>
          <p:nvPr/>
        </p:nvSpPr>
        <p:spPr bwMode="auto">
          <a:xfrm>
            <a:off x="8468232" y="2808795"/>
            <a:ext cx="1375359" cy="1358474"/>
          </a:xfrm>
          <a:prstGeom prst="ellipse">
            <a:avLst/>
          </a:prstGeom>
          <a:solidFill>
            <a:schemeClr val="accent6"/>
          </a:solidFill>
          <a:ln w="19050">
            <a:noFill/>
            <a:round/>
          </a:ln>
        </p:spPr>
        <p:txBody>
          <a:bodyPr wrap="none" lIns="89477" tIns="44738" rIns="89477" bIns="44738" anchor="ctr"/>
          <a:lstStyle/>
          <a:p>
            <a:pPr algn="ctr">
              <a:defRPr/>
            </a:pPr>
            <a:r>
              <a:rPr lang="zh-CN" altLang="en-US" sz="2000" kern="0" dirty="0" smtClean="0">
                <a:solidFill>
                  <a:schemeClr val="bg1"/>
                </a:solidFill>
                <a:ea typeface="微软雅黑" pitchFamily="34" charset="-122"/>
              </a:rPr>
              <a:t>第三季度</a:t>
            </a:r>
            <a:endParaRPr lang="zh-CN" altLang="en-US" sz="2000" kern="0" dirty="0">
              <a:solidFill>
                <a:schemeClr val="bg1"/>
              </a:solidFill>
              <a:ea typeface="微软雅黑" pitchFamily="34" charset="-122"/>
            </a:endParaRPr>
          </a:p>
        </p:txBody>
      </p:sp>
      <p:sp>
        <p:nvSpPr>
          <p:cNvPr id="21" name="Oval 38"/>
          <p:cNvSpPr>
            <a:spLocks noChangeArrowheads="1"/>
          </p:cNvSpPr>
          <p:nvPr/>
        </p:nvSpPr>
        <p:spPr bwMode="auto">
          <a:xfrm>
            <a:off x="8468232" y="4663608"/>
            <a:ext cx="1375359" cy="1358474"/>
          </a:xfrm>
          <a:prstGeom prst="ellipse">
            <a:avLst/>
          </a:prstGeom>
          <a:solidFill>
            <a:srgbClr val="005DA2"/>
          </a:solidFill>
          <a:ln w="19050">
            <a:noFill/>
            <a:round/>
          </a:ln>
        </p:spPr>
        <p:txBody>
          <a:bodyPr wrap="none" lIns="89477" tIns="44738" rIns="89477" bIns="44738" anchor="ctr"/>
          <a:lstStyle/>
          <a:p>
            <a:pPr algn="ctr">
              <a:defRPr/>
            </a:pPr>
            <a:r>
              <a:rPr lang="zh-CN" altLang="en-US" sz="2000" kern="0" dirty="0" smtClean="0">
                <a:solidFill>
                  <a:schemeClr val="bg1"/>
                </a:solidFill>
                <a:ea typeface="微软雅黑" pitchFamily="34" charset="-122"/>
              </a:rPr>
              <a:t>第四季度</a:t>
            </a:r>
            <a:endParaRPr lang="zh-CN" altLang="en-US" sz="2000" kern="0" dirty="0">
              <a:solidFill>
                <a:schemeClr val="bg1"/>
              </a:solidFill>
              <a:ea typeface="微软雅黑" pitchFamily="34" charset="-122"/>
            </a:endParaRPr>
          </a:p>
        </p:txBody>
      </p:sp>
      <p:sp>
        <p:nvSpPr>
          <p:cNvPr id="22" name="矩形 21"/>
          <p:cNvSpPr/>
          <p:nvPr/>
        </p:nvSpPr>
        <p:spPr>
          <a:xfrm>
            <a:off x="1164490" y="5036050"/>
            <a:ext cx="6897783" cy="459757"/>
          </a:xfrm>
          <a:prstGeom prst="rect">
            <a:avLst/>
          </a:prstGeom>
        </p:spPr>
        <p:txBody>
          <a:bodyPr wrap="square" lIns="89477" tIns="44738" rIns="89477" bIns="44738" anchor="ctr">
            <a:spAutoFit/>
          </a:bodyPr>
          <a:lstStyle/>
          <a:p>
            <a:pPr algn="ctr">
              <a:lnSpc>
                <a:spcPct val="150000"/>
              </a:lnSpc>
            </a:pPr>
            <a:r>
              <a:rPr lang="zh-CN" altLang="en-US" sz="1600" dirty="0">
                <a:latin typeface="微软雅黑" pitchFamily="34" charset="-122"/>
                <a:ea typeface="微软雅黑" pitchFamily="34" charset="-122"/>
                <a:cs typeface="华文黑体" pitchFamily="2" charset="-122"/>
              </a:rPr>
              <a:t>点击添加文本点击添加文本点击添加文本点击添加文本</a:t>
            </a:r>
            <a:endParaRPr lang="zh-CN" altLang="en-US" sz="1600" dirty="0">
              <a:latin typeface="微软雅黑" pitchFamily="34" charset="-122"/>
              <a:ea typeface="微软雅黑" pitchFamily="34" charset="-122"/>
            </a:endParaRPr>
          </a:p>
        </p:txBody>
      </p:sp>
      <p:sp>
        <p:nvSpPr>
          <p:cNvPr id="24"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4"/>
                                            </p:tgtEl>
                                            <p:attrNameLst>
                                              <p:attrName>ppt_y</p:attrName>
                                            </p:attrNameLst>
                                          </p:cBhvr>
                                          <p:tavLst>
                                            <p:tav tm="0">
                                              <p:val>
                                                <p:strVal val="#ppt_y"/>
                                              </p:val>
                                            </p:tav>
                                            <p:tav tm="100000">
                                              <p:val>
                                                <p:strVal val="#ppt_y"/>
                                              </p:val>
                                            </p:tav>
                                          </p:tavLst>
                                        </p:anim>
                                        <p:anim calcmode="lin" valueType="num">
                                          <p:cBhvr>
                                            <p:cTn id="9"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4"/>
                                            </p:tgtEl>
                                          </p:cBhvr>
                                        </p:animEffect>
                                      </p:childTnLst>
                                    </p:cTn>
                                  </p:par>
                                </p:childTnLst>
                              </p:cTn>
                            </p:par>
                            <p:par>
                              <p:cTn id="12" fill="hold">
                                <p:stCondLst>
                                  <p:cond delay="850"/>
                                </p:stCondLst>
                                <p:childTnLst>
                                  <p:par>
                                    <p:cTn id="13" presetID="2" presetClass="entr" presetSubtype="1" fill="hold" grpId="0" nodeType="afterEffect" p14:presetBounceEnd="50000">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14:bounceEnd="50000">
                                          <p:cBhvr additive="base">
                                            <p:cTn id="15" dur="500" fill="hold"/>
                                            <p:tgtEl>
                                              <p:spTgt spid="14"/>
                                            </p:tgtEl>
                                            <p:attrNameLst>
                                              <p:attrName>ppt_x</p:attrName>
                                            </p:attrNameLst>
                                          </p:cBhvr>
                                          <p:tavLst>
                                            <p:tav tm="0">
                                              <p:val>
                                                <p:strVal val="#ppt_x"/>
                                              </p:val>
                                            </p:tav>
                                            <p:tav tm="100000">
                                              <p:val>
                                                <p:strVal val="#ppt_x"/>
                                              </p:val>
                                            </p:tav>
                                          </p:tavLst>
                                        </p:anim>
                                        <p:anim calcmode="lin" valueType="num" p14:bounceEnd="50000">
                                          <p:cBhvr additive="base">
                                            <p:cTn id="16" dur="500" fill="hold"/>
                                            <p:tgtEl>
                                              <p:spTgt spid="14"/>
                                            </p:tgtEl>
                                            <p:attrNameLst>
                                              <p:attrName>ppt_y</p:attrName>
                                            </p:attrNameLst>
                                          </p:cBhvr>
                                          <p:tavLst>
                                            <p:tav tm="0">
                                              <p:val>
                                                <p:strVal val="0-#ppt_h/2"/>
                                              </p:val>
                                            </p:tav>
                                            <p:tav tm="100000">
                                              <p:val>
                                                <p:strVal val="#ppt_y"/>
                                              </p:val>
                                            </p:tav>
                                          </p:tavLst>
                                        </p:anim>
                                      </p:childTnLst>
                                    </p:cTn>
                                  </p:par>
                                </p:childTnLst>
                              </p:cTn>
                            </p:par>
                            <p:par>
                              <p:cTn id="17" fill="hold">
                                <p:stCondLst>
                                  <p:cond delay="1350"/>
                                </p:stCondLst>
                                <p:childTnLst>
                                  <p:par>
                                    <p:cTn id="18" presetID="22" presetClass="entr" presetSubtype="2"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right)">
                                          <p:cBhvr>
                                            <p:cTn id="20" dur="500"/>
                                            <p:tgtEl>
                                              <p:spTgt spid="10"/>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right)">
                                          <p:cBhvr>
                                            <p:cTn id="23" dur="500"/>
                                            <p:tgtEl>
                                              <p:spTgt spid="11"/>
                                            </p:tgtEl>
                                          </p:cBhvr>
                                        </p:animEffect>
                                      </p:childTnLst>
                                    </p:cTn>
                                  </p:par>
                                </p:childTnLst>
                              </p:cTn>
                            </p:par>
                            <p:par>
                              <p:cTn id="24" fill="hold">
                                <p:stCondLst>
                                  <p:cond delay="1850"/>
                                </p:stCondLst>
                                <p:childTnLst>
                                  <p:par>
                                    <p:cTn id="25" presetID="2" presetClass="entr" presetSubtype="1" fill="hold" grpId="0" nodeType="afterEffect" p14:presetBounceEnd="50000">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14:bounceEnd="50000">
                                          <p:cBhvr additive="base">
                                            <p:cTn id="27" dur="500" fill="hold"/>
                                            <p:tgtEl>
                                              <p:spTgt spid="17"/>
                                            </p:tgtEl>
                                            <p:attrNameLst>
                                              <p:attrName>ppt_x</p:attrName>
                                            </p:attrNameLst>
                                          </p:cBhvr>
                                          <p:tavLst>
                                            <p:tav tm="0">
                                              <p:val>
                                                <p:strVal val="#ppt_x"/>
                                              </p:val>
                                            </p:tav>
                                            <p:tav tm="100000">
                                              <p:val>
                                                <p:strVal val="#ppt_x"/>
                                              </p:val>
                                            </p:tav>
                                          </p:tavLst>
                                        </p:anim>
                                        <p:anim calcmode="lin" valueType="num" p14:bounceEnd="50000">
                                          <p:cBhvr additive="base">
                                            <p:cTn id="28" dur="500" fill="hold"/>
                                            <p:tgtEl>
                                              <p:spTgt spid="17"/>
                                            </p:tgtEl>
                                            <p:attrNameLst>
                                              <p:attrName>ppt_y</p:attrName>
                                            </p:attrNameLst>
                                          </p:cBhvr>
                                          <p:tavLst>
                                            <p:tav tm="0">
                                              <p:val>
                                                <p:strVal val="0-#ppt_h/2"/>
                                              </p:val>
                                            </p:tav>
                                            <p:tav tm="100000">
                                              <p:val>
                                                <p:strVal val="#ppt_y"/>
                                              </p:val>
                                            </p:tav>
                                          </p:tavLst>
                                        </p:anim>
                                      </p:childTnLst>
                                    </p:cTn>
                                  </p:par>
                                </p:childTnLst>
                              </p:cTn>
                            </p:par>
                            <p:par>
                              <p:cTn id="29" fill="hold">
                                <p:stCondLst>
                                  <p:cond delay="2350"/>
                                </p:stCondLst>
                                <p:childTnLst>
                                  <p:par>
                                    <p:cTn id="30" presetID="22" presetClass="entr" presetSubtype="8" fill="hold" grpId="0" nodeType="afterEffect">
                                      <p:stCondLst>
                                        <p:cond delay="0"/>
                                      </p:stCondLst>
                                      <p:iterate type="lt">
                                        <p:tmPct val="30000"/>
                                      </p:iterate>
                                      <p:childTnLst>
                                        <p:set>
                                          <p:cBhvr>
                                            <p:cTn id="31" dur="1" fill="hold">
                                              <p:stCondLst>
                                                <p:cond delay="0"/>
                                              </p:stCondLst>
                                            </p:cTn>
                                            <p:tgtEl>
                                              <p:spTgt spid="16"/>
                                            </p:tgtEl>
                                            <p:attrNameLst>
                                              <p:attrName>style.visibility</p:attrName>
                                            </p:attrNameLst>
                                          </p:cBhvr>
                                          <p:to>
                                            <p:strVal val="visible"/>
                                          </p:to>
                                        </p:set>
                                        <p:animEffect transition="in" filter="wipe(left)">
                                          <p:cBhvr>
                                            <p:cTn id="32" dur="100"/>
                                            <p:tgtEl>
                                              <p:spTgt spid="16"/>
                                            </p:tgtEl>
                                          </p:cBhvr>
                                        </p:animEffect>
                                      </p:childTnLst>
                                    </p:cTn>
                                  </p:par>
                                  <p:par>
                                    <p:cTn id="33" presetID="36" presetClass="emph" presetSubtype="0" fill="hold" grpId="1" nodeType="withEffect">
                                      <p:stCondLst>
                                        <p:cond delay="0"/>
                                      </p:stCondLst>
                                      <p:iterate type="lt">
                                        <p:tmPct val="30000"/>
                                      </p:iterate>
                                      <p:childTnLst>
                                        <p:animScale>
                                          <p:cBhvr>
                                            <p:cTn id="34" dur="50" autoRev="1" fill="hold">
                                              <p:stCondLst>
                                                <p:cond delay="0"/>
                                              </p:stCondLst>
                                            </p:cTn>
                                            <p:tgtEl>
                                              <p:spTgt spid="16"/>
                                            </p:tgtEl>
                                          </p:cBhvr>
                                          <p:to x="80000" y="100000"/>
                                        </p:animScale>
                                        <p:anim by="(#ppt_w*0.10)" calcmode="lin" valueType="num">
                                          <p:cBhvr>
                                            <p:cTn id="35" dur="50" autoRev="1" fill="hold">
                                              <p:stCondLst>
                                                <p:cond delay="0"/>
                                              </p:stCondLst>
                                            </p:cTn>
                                            <p:tgtEl>
                                              <p:spTgt spid="16"/>
                                            </p:tgtEl>
                                            <p:attrNameLst>
                                              <p:attrName>ppt_x</p:attrName>
                                            </p:attrNameLst>
                                          </p:cBhvr>
                                        </p:anim>
                                        <p:anim by="(-#ppt_w*0.10)" calcmode="lin" valueType="num">
                                          <p:cBhvr>
                                            <p:cTn id="36" dur="50" autoRev="1" fill="hold">
                                              <p:stCondLst>
                                                <p:cond delay="0"/>
                                              </p:stCondLst>
                                            </p:cTn>
                                            <p:tgtEl>
                                              <p:spTgt spid="16"/>
                                            </p:tgtEl>
                                            <p:attrNameLst>
                                              <p:attrName>ppt_y</p:attrName>
                                            </p:attrNameLst>
                                          </p:cBhvr>
                                        </p:anim>
                                        <p:animRot by="-480000">
                                          <p:cBhvr>
                                            <p:cTn id="37" dur="50" autoRev="1" fill="hold">
                                              <p:stCondLst>
                                                <p:cond delay="0"/>
                                              </p:stCondLst>
                                            </p:cTn>
                                            <p:tgtEl>
                                              <p:spTgt spid="16"/>
                                            </p:tgtEl>
                                            <p:attrNameLst>
                                              <p:attrName>r</p:attrName>
                                            </p:attrNameLst>
                                          </p:cBhvr>
                                        </p:animRot>
                                      </p:childTnLst>
                                    </p:cTn>
                                  </p:par>
                                </p:childTnLst>
                              </p:cTn>
                            </p:par>
                            <p:par>
                              <p:cTn id="38" fill="hold">
                                <p:stCondLst>
                                  <p:cond delay="2900"/>
                                </p:stCondLst>
                                <p:childTnLst>
                                  <p:par>
                                    <p:cTn id="39" presetID="22" presetClass="entr" presetSubtype="1" fill="hold" grpId="0" nodeType="after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wipe(up)">
                                          <p:cBhvr>
                                            <p:cTn id="41" dur="500"/>
                                            <p:tgtEl>
                                              <p:spTgt spid="13"/>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wipe(up)">
                                          <p:cBhvr>
                                            <p:cTn id="44" dur="500"/>
                                            <p:tgtEl>
                                              <p:spTgt spid="12"/>
                                            </p:tgtEl>
                                          </p:cBhvr>
                                        </p:animEffect>
                                      </p:childTnLst>
                                    </p:cTn>
                                  </p:par>
                                </p:childTnLst>
                              </p:cTn>
                            </p:par>
                            <p:par>
                              <p:cTn id="45" fill="hold">
                                <p:stCondLst>
                                  <p:cond delay="3400"/>
                                </p:stCondLst>
                                <p:childTnLst>
                                  <p:par>
                                    <p:cTn id="46" presetID="2" presetClass="entr" presetSubtype="1" fill="hold" grpId="0" nodeType="afterEffect" p14:presetBounceEnd="50000">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14:bounceEnd="50000">
                                          <p:cBhvr additive="base">
                                            <p:cTn id="48" dur="500" fill="hold"/>
                                            <p:tgtEl>
                                              <p:spTgt spid="18"/>
                                            </p:tgtEl>
                                            <p:attrNameLst>
                                              <p:attrName>ppt_x</p:attrName>
                                            </p:attrNameLst>
                                          </p:cBhvr>
                                          <p:tavLst>
                                            <p:tav tm="0">
                                              <p:val>
                                                <p:strVal val="#ppt_x"/>
                                              </p:val>
                                            </p:tav>
                                            <p:tav tm="100000">
                                              <p:val>
                                                <p:strVal val="#ppt_x"/>
                                              </p:val>
                                            </p:tav>
                                          </p:tavLst>
                                        </p:anim>
                                        <p:anim calcmode="lin" valueType="num" p14:bounceEnd="50000">
                                          <p:cBhvr additive="base">
                                            <p:cTn id="49" dur="500" fill="hold"/>
                                            <p:tgtEl>
                                              <p:spTgt spid="18"/>
                                            </p:tgtEl>
                                            <p:attrNameLst>
                                              <p:attrName>ppt_y</p:attrName>
                                            </p:attrNameLst>
                                          </p:cBhvr>
                                          <p:tavLst>
                                            <p:tav tm="0">
                                              <p:val>
                                                <p:strVal val="0-#ppt_h/2"/>
                                              </p:val>
                                            </p:tav>
                                            <p:tav tm="100000">
                                              <p:val>
                                                <p:strVal val="#ppt_y"/>
                                              </p:val>
                                            </p:tav>
                                          </p:tavLst>
                                        </p:anim>
                                      </p:childTnLst>
                                    </p:cTn>
                                  </p:par>
                                </p:childTnLst>
                              </p:cTn>
                            </p:par>
                            <p:par>
                              <p:cTn id="50" fill="hold">
                                <p:stCondLst>
                                  <p:cond delay="3900"/>
                                </p:stCondLst>
                                <p:childTnLst>
                                  <p:par>
                                    <p:cTn id="51" presetID="22" presetClass="entr" presetSubtype="8" fill="hold" grpId="0" nodeType="after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ipe(left)">
                                          <p:cBhvr>
                                            <p:cTn id="56" dur="500"/>
                                            <p:tgtEl>
                                              <p:spTgt spid="7"/>
                                            </p:tgtEl>
                                          </p:cBhvr>
                                        </p:animEffect>
                                      </p:childTnLst>
                                    </p:cTn>
                                  </p:par>
                                </p:childTnLst>
                              </p:cTn>
                            </p:par>
                            <p:par>
                              <p:cTn id="57" fill="hold">
                                <p:stCondLst>
                                  <p:cond delay="4400"/>
                                </p:stCondLst>
                                <p:childTnLst>
                                  <p:par>
                                    <p:cTn id="58" presetID="2" presetClass="entr" presetSubtype="1" fill="hold" grpId="0" nodeType="afterEffect" p14:presetBounceEnd="50000">
                                      <p:stCondLst>
                                        <p:cond delay="0"/>
                                      </p:stCondLst>
                                      <p:childTnLst>
                                        <p:set>
                                          <p:cBhvr>
                                            <p:cTn id="59" dur="1" fill="hold">
                                              <p:stCondLst>
                                                <p:cond delay="0"/>
                                              </p:stCondLst>
                                            </p:cTn>
                                            <p:tgtEl>
                                              <p:spTgt spid="20"/>
                                            </p:tgtEl>
                                            <p:attrNameLst>
                                              <p:attrName>style.visibility</p:attrName>
                                            </p:attrNameLst>
                                          </p:cBhvr>
                                          <p:to>
                                            <p:strVal val="visible"/>
                                          </p:to>
                                        </p:set>
                                        <p:anim calcmode="lin" valueType="num" p14:bounceEnd="50000">
                                          <p:cBhvr additive="base">
                                            <p:cTn id="60" dur="500" fill="hold"/>
                                            <p:tgtEl>
                                              <p:spTgt spid="20"/>
                                            </p:tgtEl>
                                            <p:attrNameLst>
                                              <p:attrName>ppt_x</p:attrName>
                                            </p:attrNameLst>
                                          </p:cBhvr>
                                          <p:tavLst>
                                            <p:tav tm="0">
                                              <p:val>
                                                <p:strVal val="#ppt_x"/>
                                              </p:val>
                                            </p:tav>
                                            <p:tav tm="100000">
                                              <p:val>
                                                <p:strVal val="#ppt_x"/>
                                              </p:val>
                                            </p:tav>
                                          </p:tavLst>
                                        </p:anim>
                                        <p:anim calcmode="lin" valueType="num" p14:bounceEnd="50000">
                                          <p:cBhvr additive="base">
                                            <p:cTn id="61" dur="500" fill="hold"/>
                                            <p:tgtEl>
                                              <p:spTgt spid="20"/>
                                            </p:tgtEl>
                                            <p:attrNameLst>
                                              <p:attrName>ppt_y</p:attrName>
                                            </p:attrNameLst>
                                          </p:cBhvr>
                                          <p:tavLst>
                                            <p:tav tm="0">
                                              <p:val>
                                                <p:strVal val="0-#ppt_h/2"/>
                                              </p:val>
                                            </p:tav>
                                            <p:tav tm="100000">
                                              <p:val>
                                                <p:strVal val="#ppt_y"/>
                                              </p:val>
                                            </p:tav>
                                          </p:tavLst>
                                        </p:anim>
                                      </p:childTnLst>
                                    </p:cTn>
                                  </p:par>
                                </p:childTnLst>
                              </p:cTn>
                            </p:par>
                            <p:par>
                              <p:cTn id="62" fill="hold">
                                <p:stCondLst>
                                  <p:cond delay="49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9"/>
                                            </p:tgtEl>
                                            <p:attrNameLst>
                                              <p:attrName>style.visibility</p:attrName>
                                            </p:attrNameLst>
                                          </p:cBhvr>
                                          <p:to>
                                            <p:strVal val="visible"/>
                                          </p:to>
                                        </p:set>
                                        <p:animEffect transition="in" filter="wipe(left)">
                                          <p:cBhvr>
                                            <p:cTn id="65" dur="100"/>
                                            <p:tgtEl>
                                              <p:spTgt spid="19"/>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9"/>
                                            </p:tgtEl>
                                          </p:cBhvr>
                                          <p:to x="80000" y="100000"/>
                                        </p:animScale>
                                        <p:anim by="(#ppt_w*0.10)" calcmode="lin" valueType="num">
                                          <p:cBhvr>
                                            <p:cTn id="68" dur="50" autoRev="1" fill="hold">
                                              <p:stCondLst>
                                                <p:cond delay="0"/>
                                              </p:stCondLst>
                                            </p:cTn>
                                            <p:tgtEl>
                                              <p:spTgt spid="19"/>
                                            </p:tgtEl>
                                            <p:attrNameLst>
                                              <p:attrName>ppt_x</p:attrName>
                                            </p:attrNameLst>
                                          </p:cBhvr>
                                        </p:anim>
                                        <p:anim by="(-#ppt_w*0.10)" calcmode="lin" valueType="num">
                                          <p:cBhvr>
                                            <p:cTn id="69" dur="50" autoRev="1" fill="hold">
                                              <p:stCondLst>
                                                <p:cond delay="0"/>
                                              </p:stCondLst>
                                            </p:cTn>
                                            <p:tgtEl>
                                              <p:spTgt spid="19"/>
                                            </p:tgtEl>
                                            <p:attrNameLst>
                                              <p:attrName>ppt_y</p:attrName>
                                            </p:attrNameLst>
                                          </p:cBhvr>
                                        </p:anim>
                                        <p:animRot by="-480000">
                                          <p:cBhvr>
                                            <p:cTn id="70" dur="50" autoRev="1" fill="hold">
                                              <p:stCondLst>
                                                <p:cond delay="0"/>
                                              </p:stCondLst>
                                            </p:cTn>
                                            <p:tgtEl>
                                              <p:spTgt spid="19"/>
                                            </p:tgtEl>
                                            <p:attrNameLst>
                                              <p:attrName>r</p:attrName>
                                            </p:attrNameLst>
                                          </p:cBhvr>
                                        </p:animRot>
                                      </p:childTnLst>
                                    </p:cTn>
                                  </p:par>
                                </p:childTnLst>
                              </p:cTn>
                            </p:par>
                            <p:par>
                              <p:cTn id="71" fill="hold">
                                <p:stCondLst>
                                  <p:cond delay="5450"/>
                                </p:stCondLst>
                                <p:childTnLst>
                                  <p:par>
                                    <p:cTn id="72" presetID="22" presetClass="entr" presetSubtype="1" fill="hold" grpId="0" nodeType="afterEffect">
                                      <p:stCondLst>
                                        <p:cond delay="0"/>
                                      </p:stCondLst>
                                      <p:childTnLst>
                                        <p:set>
                                          <p:cBhvr>
                                            <p:cTn id="73" dur="1" fill="hold">
                                              <p:stCondLst>
                                                <p:cond delay="0"/>
                                              </p:stCondLst>
                                            </p:cTn>
                                            <p:tgtEl>
                                              <p:spTgt spid="9"/>
                                            </p:tgtEl>
                                            <p:attrNameLst>
                                              <p:attrName>style.visibility</p:attrName>
                                            </p:attrNameLst>
                                          </p:cBhvr>
                                          <p:to>
                                            <p:strVal val="visible"/>
                                          </p:to>
                                        </p:set>
                                        <p:animEffect transition="in" filter="wipe(up)">
                                          <p:cBhvr>
                                            <p:cTn id="74" dur="500"/>
                                            <p:tgtEl>
                                              <p:spTgt spid="9"/>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8"/>
                                            </p:tgtEl>
                                            <p:attrNameLst>
                                              <p:attrName>style.visibility</p:attrName>
                                            </p:attrNameLst>
                                          </p:cBhvr>
                                          <p:to>
                                            <p:strVal val="visible"/>
                                          </p:to>
                                        </p:set>
                                        <p:animEffect transition="in" filter="wipe(up)">
                                          <p:cBhvr>
                                            <p:cTn id="77" dur="500"/>
                                            <p:tgtEl>
                                              <p:spTgt spid="8"/>
                                            </p:tgtEl>
                                          </p:cBhvr>
                                        </p:animEffect>
                                      </p:childTnLst>
                                    </p:cTn>
                                  </p:par>
                                </p:childTnLst>
                              </p:cTn>
                            </p:par>
                            <p:par>
                              <p:cTn id="78" fill="hold">
                                <p:stCondLst>
                                  <p:cond delay="5950"/>
                                </p:stCondLst>
                                <p:childTnLst>
                                  <p:par>
                                    <p:cTn id="79" presetID="2" presetClass="entr" presetSubtype="1" fill="hold" grpId="0" nodeType="afterEffect" p14:presetBounceEnd="50000">
                                      <p:stCondLst>
                                        <p:cond delay="0"/>
                                      </p:stCondLst>
                                      <p:childTnLst>
                                        <p:set>
                                          <p:cBhvr>
                                            <p:cTn id="80" dur="1" fill="hold">
                                              <p:stCondLst>
                                                <p:cond delay="0"/>
                                              </p:stCondLst>
                                            </p:cTn>
                                            <p:tgtEl>
                                              <p:spTgt spid="21"/>
                                            </p:tgtEl>
                                            <p:attrNameLst>
                                              <p:attrName>style.visibility</p:attrName>
                                            </p:attrNameLst>
                                          </p:cBhvr>
                                          <p:to>
                                            <p:strVal val="visible"/>
                                          </p:to>
                                        </p:set>
                                        <p:anim calcmode="lin" valueType="num" p14:bounceEnd="50000">
                                          <p:cBhvr additive="base">
                                            <p:cTn id="81" dur="500" fill="hold"/>
                                            <p:tgtEl>
                                              <p:spTgt spid="21"/>
                                            </p:tgtEl>
                                            <p:attrNameLst>
                                              <p:attrName>ppt_x</p:attrName>
                                            </p:attrNameLst>
                                          </p:cBhvr>
                                          <p:tavLst>
                                            <p:tav tm="0">
                                              <p:val>
                                                <p:strVal val="#ppt_x"/>
                                              </p:val>
                                            </p:tav>
                                            <p:tav tm="100000">
                                              <p:val>
                                                <p:strVal val="#ppt_x"/>
                                              </p:val>
                                            </p:tav>
                                          </p:tavLst>
                                        </p:anim>
                                        <p:anim calcmode="lin" valueType="num" p14:bounceEnd="50000">
                                          <p:cBhvr additive="base">
                                            <p:cTn id="82" dur="500" fill="hold"/>
                                            <p:tgtEl>
                                              <p:spTgt spid="21"/>
                                            </p:tgtEl>
                                            <p:attrNameLst>
                                              <p:attrName>ppt_y</p:attrName>
                                            </p:attrNameLst>
                                          </p:cBhvr>
                                          <p:tavLst>
                                            <p:tav tm="0">
                                              <p:val>
                                                <p:strVal val="0-#ppt_h/2"/>
                                              </p:val>
                                            </p:tav>
                                            <p:tav tm="100000">
                                              <p:val>
                                                <p:strVal val="#ppt_y"/>
                                              </p:val>
                                            </p:tav>
                                          </p:tavLst>
                                        </p:anim>
                                      </p:childTnLst>
                                    </p:cTn>
                                  </p:par>
                                </p:childTnLst>
                              </p:cTn>
                            </p:par>
                            <p:par>
                              <p:cTn id="83" fill="hold">
                                <p:stCondLst>
                                  <p:cond delay="6450"/>
                                </p:stCondLst>
                                <p:childTnLst>
                                  <p:par>
                                    <p:cTn id="84" presetID="22" presetClass="entr" presetSubtype="2" fill="hold" grpId="0" nodeType="afterEffect">
                                      <p:stCondLst>
                                        <p:cond delay="0"/>
                                      </p:stCondLst>
                                      <p:childTnLst>
                                        <p:set>
                                          <p:cBhvr>
                                            <p:cTn id="85" dur="1" fill="hold">
                                              <p:stCondLst>
                                                <p:cond delay="0"/>
                                              </p:stCondLst>
                                            </p:cTn>
                                            <p:tgtEl>
                                              <p:spTgt spid="4"/>
                                            </p:tgtEl>
                                            <p:attrNameLst>
                                              <p:attrName>style.visibility</p:attrName>
                                            </p:attrNameLst>
                                          </p:cBhvr>
                                          <p:to>
                                            <p:strVal val="visible"/>
                                          </p:to>
                                        </p:set>
                                        <p:animEffect transition="in" filter="wipe(right)">
                                          <p:cBhvr>
                                            <p:cTn id="86" dur="500"/>
                                            <p:tgtEl>
                                              <p:spTgt spid="4"/>
                                            </p:tgtEl>
                                          </p:cBhvr>
                                        </p:animEffect>
                                      </p:childTnLst>
                                    </p:cTn>
                                  </p:par>
                                  <p:par>
                                    <p:cTn id="87" presetID="22" presetClass="entr" presetSubtype="2" fill="hold" grpId="0" nodeType="withEffect">
                                      <p:stCondLst>
                                        <p:cond delay="0"/>
                                      </p:stCondLst>
                                      <p:childTnLst>
                                        <p:set>
                                          <p:cBhvr>
                                            <p:cTn id="88" dur="1" fill="hold">
                                              <p:stCondLst>
                                                <p:cond delay="0"/>
                                              </p:stCondLst>
                                            </p:cTn>
                                            <p:tgtEl>
                                              <p:spTgt spid="5"/>
                                            </p:tgtEl>
                                            <p:attrNameLst>
                                              <p:attrName>style.visibility</p:attrName>
                                            </p:attrNameLst>
                                          </p:cBhvr>
                                          <p:to>
                                            <p:strVal val="visible"/>
                                          </p:to>
                                        </p:set>
                                        <p:animEffect transition="in" filter="wipe(right)">
                                          <p:cBhvr>
                                            <p:cTn id="89" dur="500"/>
                                            <p:tgtEl>
                                              <p:spTgt spid="5"/>
                                            </p:tgtEl>
                                          </p:cBhvr>
                                        </p:animEffect>
                                      </p:childTnLst>
                                    </p:cTn>
                                  </p:par>
                                </p:childTnLst>
                              </p:cTn>
                            </p:par>
                            <p:par>
                              <p:cTn id="90" fill="hold">
                                <p:stCondLst>
                                  <p:cond delay="6950"/>
                                </p:stCondLst>
                                <p:childTnLst>
                                  <p:par>
                                    <p:cTn id="91" presetID="22" presetClass="entr" presetSubtype="8" fill="hold" grpId="0" nodeType="afterEffect">
                                      <p:stCondLst>
                                        <p:cond delay="0"/>
                                      </p:stCondLst>
                                      <p:iterate type="lt">
                                        <p:tmPct val="30000"/>
                                      </p:iterate>
                                      <p:childTnLst>
                                        <p:set>
                                          <p:cBhvr>
                                            <p:cTn id="92" dur="1" fill="hold">
                                              <p:stCondLst>
                                                <p:cond delay="0"/>
                                              </p:stCondLst>
                                            </p:cTn>
                                            <p:tgtEl>
                                              <p:spTgt spid="22"/>
                                            </p:tgtEl>
                                            <p:attrNameLst>
                                              <p:attrName>style.visibility</p:attrName>
                                            </p:attrNameLst>
                                          </p:cBhvr>
                                          <p:to>
                                            <p:strVal val="visible"/>
                                          </p:to>
                                        </p:set>
                                        <p:animEffect transition="in" filter="wipe(left)">
                                          <p:cBhvr>
                                            <p:cTn id="93" dur="100"/>
                                            <p:tgtEl>
                                              <p:spTgt spid="22"/>
                                            </p:tgtEl>
                                          </p:cBhvr>
                                        </p:animEffect>
                                      </p:childTnLst>
                                    </p:cTn>
                                  </p:par>
                                  <p:par>
                                    <p:cTn id="94" presetID="36" presetClass="emph" presetSubtype="0" fill="hold" grpId="1" nodeType="withEffect">
                                      <p:stCondLst>
                                        <p:cond delay="0"/>
                                      </p:stCondLst>
                                      <p:iterate type="lt">
                                        <p:tmPct val="30000"/>
                                      </p:iterate>
                                      <p:childTnLst>
                                        <p:animScale>
                                          <p:cBhvr>
                                            <p:cTn id="95" dur="50" autoRev="1" fill="hold">
                                              <p:stCondLst>
                                                <p:cond delay="0"/>
                                              </p:stCondLst>
                                            </p:cTn>
                                            <p:tgtEl>
                                              <p:spTgt spid="22"/>
                                            </p:tgtEl>
                                          </p:cBhvr>
                                          <p:to x="80000" y="100000"/>
                                        </p:animScale>
                                        <p:anim by="(#ppt_w*0.10)" calcmode="lin" valueType="num">
                                          <p:cBhvr>
                                            <p:cTn id="96" dur="50" autoRev="1" fill="hold">
                                              <p:stCondLst>
                                                <p:cond delay="0"/>
                                              </p:stCondLst>
                                            </p:cTn>
                                            <p:tgtEl>
                                              <p:spTgt spid="22"/>
                                            </p:tgtEl>
                                            <p:attrNameLst>
                                              <p:attrName>ppt_x</p:attrName>
                                            </p:attrNameLst>
                                          </p:cBhvr>
                                        </p:anim>
                                        <p:anim by="(-#ppt_w*0.10)" calcmode="lin" valueType="num">
                                          <p:cBhvr>
                                            <p:cTn id="97" dur="50" autoRev="1" fill="hold">
                                              <p:stCondLst>
                                                <p:cond delay="0"/>
                                              </p:stCondLst>
                                            </p:cTn>
                                            <p:tgtEl>
                                              <p:spTgt spid="22"/>
                                            </p:tgtEl>
                                            <p:attrNameLst>
                                              <p:attrName>ppt_y</p:attrName>
                                            </p:attrNameLst>
                                          </p:cBhvr>
                                        </p:anim>
                                        <p:animRot by="-480000">
                                          <p:cBhvr>
                                            <p:cTn id="98" dur="50" autoRev="1" fill="hold">
                                              <p:stCondLst>
                                                <p:cond delay="0"/>
                                              </p:stCondLst>
                                            </p:cTn>
                                            <p:tgtEl>
                                              <p:spTgt spid="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6" grpId="0"/>
          <p:bldP spid="16" grpId="1"/>
          <p:bldP spid="17" grpId="0" animBg="1"/>
          <p:bldP spid="18" grpId="0" animBg="1"/>
          <p:bldP spid="19" grpId="0"/>
          <p:bldP spid="19" grpId="1"/>
          <p:bldP spid="20" grpId="0" animBg="1"/>
          <p:bldP spid="21" grpId="0" animBg="1"/>
          <p:bldP spid="22" grpId="0"/>
          <p:bldP spid="22" grpId="1"/>
          <p:bldP spid="2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4"/>
                                            </p:tgtEl>
                                            <p:attrNameLst>
                                              <p:attrName>ppt_y</p:attrName>
                                            </p:attrNameLst>
                                          </p:cBhvr>
                                          <p:tavLst>
                                            <p:tav tm="0">
                                              <p:val>
                                                <p:strVal val="#ppt_y"/>
                                              </p:val>
                                            </p:tav>
                                            <p:tav tm="100000">
                                              <p:val>
                                                <p:strVal val="#ppt_y"/>
                                              </p:val>
                                            </p:tav>
                                          </p:tavLst>
                                        </p:anim>
                                        <p:anim calcmode="lin" valueType="num">
                                          <p:cBhvr>
                                            <p:cTn id="9"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4"/>
                                            </p:tgtEl>
                                          </p:cBhvr>
                                        </p:animEffect>
                                      </p:childTnLst>
                                    </p:cTn>
                                  </p:par>
                                </p:childTnLst>
                              </p:cTn>
                            </p:par>
                            <p:par>
                              <p:cTn id="12" fill="hold">
                                <p:stCondLst>
                                  <p:cond delay="850"/>
                                </p:stCondLst>
                                <p:childTnLst>
                                  <p:par>
                                    <p:cTn id="13" presetID="2" presetClass="entr" presetSubtype="1"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0-#ppt_h/2"/>
                                              </p:val>
                                            </p:tav>
                                            <p:tav tm="100000">
                                              <p:val>
                                                <p:strVal val="#ppt_y"/>
                                              </p:val>
                                            </p:tav>
                                          </p:tavLst>
                                        </p:anim>
                                      </p:childTnLst>
                                    </p:cTn>
                                  </p:par>
                                </p:childTnLst>
                              </p:cTn>
                            </p:par>
                            <p:par>
                              <p:cTn id="17" fill="hold">
                                <p:stCondLst>
                                  <p:cond delay="1350"/>
                                </p:stCondLst>
                                <p:childTnLst>
                                  <p:par>
                                    <p:cTn id="18" presetID="22" presetClass="entr" presetSubtype="2"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right)">
                                          <p:cBhvr>
                                            <p:cTn id="20" dur="500"/>
                                            <p:tgtEl>
                                              <p:spTgt spid="10"/>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right)">
                                          <p:cBhvr>
                                            <p:cTn id="23" dur="500"/>
                                            <p:tgtEl>
                                              <p:spTgt spid="11"/>
                                            </p:tgtEl>
                                          </p:cBhvr>
                                        </p:animEffect>
                                      </p:childTnLst>
                                    </p:cTn>
                                  </p:par>
                                </p:childTnLst>
                              </p:cTn>
                            </p:par>
                            <p:par>
                              <p:cTn id="24" fill="hold">
                                <p:stCondLst>
                                  <p:cond delay="1850"/>
                                </p:stCondLst>
                                <p:childTnLst>
                                  <p:par>
                                    <p:cTn id="25" presetID="2" presetClass="entr" presetSubtype="1"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ppt_x"/>
                                              </p:val>
                                            </p:tav>
                                            <p:tav tm="100000">
                                              <p:val>
                                                <p:strVal val="#ppt_x"/>
                                              </p:val>
                                            </p:tav>
                                          </p:tavLst>
                                        </p:anim>
                                        <p:anim calcmode="lin" valueType="num">
                                          <p:cBhvr additive="base">
                                            <p:cTn id="28" dur="500" fill="hold"/>
                                            <p:tgtEl>
                                              <p:spTgt spid="17"/>
                                            </p:tgtEl>
                                            <p:attrNameLst>
                                              <p:attrName>ppt_y</p:attrName>
                                            </p:attrNameLst>
                                          </p:cBhvr>
                                          <p:tavLst>
                                            <p:tav tm="0">
                                              <p:val>
                                                <p:strVal val="0-#ppt_h/2"/>
                                              </p:val>
                                            </p:tav>
                                            <p:tav tm="100000">
                                              <p:val>
                                                <p:strVal val="#ppt_y"/>
                                              </p:val>
                                            </p:tav>
                                          </p:tavLst>
                                        </p:anim>
                                      </p:childTnLst>
                                    </p:cTn>
                                  </p:par>
                                </p:childTnLst>
                              </p:cTn>
                            </p:par>
                            <p:par>
                              <p:cTn id="29" fill="hold">
                                <p:stCondLst>
                                  <p:cond delay="2350"/>
                                </p:stCondLst>
                                <p:childTnLst>
                                  <p:par>
                                    <p:cTn id="30" presetID="22" presetClass="entr" presetSubtype="8" fill="hold" grpId="0" nodeType="afterEffect">
                                      <p:stCondLst>
                                        <p:cond delay="0"/>
                                      </p:stCondLst>
                                      <p:iterate type="lt">
                                        <p:tmPct val="30000"/>
                                      </p:iterate>
                                      <p:childTnLst>
                                        <p:set>
                                          <p:cBhvr>
                                            <p:cTn id="31" dur="1" fill="hold">
                                              <p:stCondLst>
                                                <p:cond delay="0"/>
                                              </p:stCondLst>
                                            </p:cTn>
                                            <p:tgtEl>
                                              <p:spTgt spid="16"/>
                                            </p:tgtEl>
                                            <p:attrNameLst>
                                              <p:attrName>style.visibility</p:attrName>
                                            </p:attrNameLst>
                                          </p:cBhvr>
                                          <p:to>
                                            <p:strVal val="visible"/>
                                          </p:to>
                                        </p:set>
                                        <p:animEffect transition="in" filter="wipe(left)">
                                          <p:cBhvr>
                                            <p:cTn id="32" dur="100"/>
                                            <p:tgtEl>
                                              <p:spTgt spid="16"/>
                                            </p:tgtEl>
                                          </p:cBhvr>
                                        </p:animEffect>
                                      </p:childTnLst>
                                    </p:cTn>
                                  </p:par>
                                  <p:par>
                                    <p:cTn id="33" presetID="36" presetClass="emph" presetSubtype="0" fill="hold" grpId="1" nodeType="withEffect">
                                      <p:stCondLst>
                                        <p:cond delay="0"/>
                                      </p:stCondLst>
                                      <p:iterate type="lt">
                                        <p:tmPct val="30000"/>
                                      </p:iterate>
                                      <p:childTnLst>
                                        <p:animScale>
                                          <p:cBhvr>
                                            <p:cTn id="34" dur="50" autoRev="1" fill="hold">
                                              <p:stCondLst>
                                                <p:cond delay="0"/>
                                              </p:stCondLst>
                                            </p:cTn>
                                            <p:tgtEl>
                                              <p:spTgt spid="16"/>
                                            </p:tgtEl>
                                          </p:cBhvr>
                                          <p:to x="80000" y="100000"/>
                                        </p:animScale>
                                        <p:anim by="(#ppt_w*0.10)" calcmode="lin" valueType="num">
                                          <p:cBhvr>
                                            <p:cTn id="35" dur="50" autoRev="1" fill="hold">
                                              <p:stCondLst>
                                                <p:cond delay="0"/>
                                              </p:stCondLst>
                                            </p:cTn>
                                            <p:tgtEl>
                                              <p:spTgt spid="16"/>
                                            </p:tgtEl>
                                            <p:attrNameLst>
                                              <p:attrName>ppt_x</p:attrName>
                                            </p:attrNameLst>
                                          </p:cBhvr>
                                        </p:anim>
                                        <p:anim by="(-#ppt_w*0.10)" calcmode="lin" valueType="num">
                                          <p:cBhvr>
                                            <p:cTn id="36" dur="50" autoRev="1" fill="hold">
                                              <p:stCondLst>
                                                <p:cond delay="0"/>
                                              </p:stCondLst>
                                            </p:cTn>
                                            <p:tgtEl>
                                              <p:spTgt spid="16"/>
                                            </p:tgtEl>
                                            <p:attrNameLst>
                                              <p:attrName>ppt_y</p:attrName>
                                            </p:attrNameLst>
                                          </p:cBhvr>
                                        </p:anim>
                                        <p:animRot by="-480000">
                                          <p:cBhvr>
                                            <p:cTn id="37" dur="50" autoRev="1" fill="hold">
                                              <p:stCondLst>
                                                <p:cond delay="0"/>
                                              </p:stCondLst>
                                            </p:cTn>
                                            <p:tgtEl>
                                              <p:spTgt spid="16"/>
                                            </p:tgtEl>
                                            <p:attrNameLst>
                                              <p:attrName>r</p:attrName>
                                            </p:attrNameLst>
                                          </p:cBhvr>
                                        </p:animRot>
                                      </p:childTnLst>
                                    </p:cTn>
                                  </p:par>
                                </p:childTnLst>
                              </p:cTn>
                            </p:par>
                            <p:par>
                              <p:cTn id="38" fill="hold">
                                <p:stCondLst>
                                  <p:cond delay="2900"/>
                                </p:stCondLst>
                                <p:childTnLst>
                                  <p:par>
                                    <p:cTn id="39" presetID="22" presetClass="entr" presetSubtype="1" fill="hold" grpId="0" nodeType="after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wipe(up)">
                                          <p:cBhvr>
                                            <p:cTn id="41" dur="500"/>
                                            <p:tgtEl>
                                              <p:spTgt spid="13"/>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wipe(up)">
                                          <p:cBhvr>
                                            <p:cTn id="44" dur="500"/>
                                            <p:tgtEl>
                                              <p:spTgt spid="12"/>
                                            </p:tgtEl>
                                          </p:cBhvr>
                                        </p:animEffect>
                                      </p:childTnLst>
                                    </p:cTn>
                                  </p:par>
                                </p:childTnLst>
                              </p:cTn>
                            </p:par>
                            <p:par>
                              <p:cTn id="45" fill="hold">
                                <p:stCondLst>
                                  <p:cond delay="3400"/>
                                </p:stCondLst>
                                <p:childTnLst>
                                  <p:par>
                                    <p:cTn id="46" presetID="2" presetClass="entr" presetSubtype="1"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ppt_x"/>
                                              </p:val>
                                            </p:tav>
                                            <p:tav tm="100000">
                                              <p:val>
                                                <p:strVal val="#ppt_x"/>
                                              </p:val>
                                            </p:tav>
                                          </p:tavLst>
                                        </p:anim>
                                        <p:anim calcmode="lin" valueType="num">
                                          <p:cBhvr additive="base">
                                            <p:cTn id="49" dur="500" fill="hold"/>
                                            <p:tgtEl>
                                              <p:spTgt spid="18"/>
                                            </p:tgtEl>
                                            <p:attrNameLst>
                                              <p:attrName>ppt_y</p:attrName>
                                            </p:attrNameLst>
                                          </p:cBhvr>
                                          <p:tavLst>
                                            <p:tav tm="0">
                                              <p:val>
                                                <p:strVal val="0-#ppt_h/2"/>
                                              </p:val>
                                            </p:tav>
                                            <p:tav tm="100000">
                                              <p:val>
                                                <p:strVal val="#ppt_y"/>
                                              </p:val>
                                            </p:tav>
                                          </p:tavLst>
                                        </p:anim>
                                      </p:childTnLst>
                                    </p:cTn>
                                  </p:par>
                                </p:childTnLst>
                              </p:cTn>
                            </p:par>
                            <p:par>
                              <p:cTn id="50" fill="hold">
                                <p:stCondLst>
                                  <p:cond delay="3900"/>
                                </p:stCondLst>
                                <p:childTnLst>
                                  <p:par>
                                    <p:cTn id="51" presetID="22" presetClass="entr" presetSubtype="8" fill="hold" grpId="0" nodeType="after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ipe(left)">
                                          <p:cBhvr>
                                            <p:cTn id="56" dur="500"/>
                                            <p:tgtEl>
                                              <p:spTgt spid="7"/>
                                            </p:tgtEl>
                                          </p:cBhvr>
                                        </p:animEffect>
                                      </p:childTnLst>
                                    </p:cTn>
                                  </p:par>
                                </p:childTnLst>
                              </p:cTn>
                            </p:par>
                            <p:par>
                              <p:cTn id="57" fill="hold">
                                <p:stCondLst>
                                  <p:cond delay="4400"/>
                                </p:stCondLst>
                                <p:childTnLst>
                                  <p:par>
                                    <p:cTn id="58" presetID="2" presetClass="entr" presetSubtype="1" fill="hold" grpId="0" nodeType="afterEffect">
                                      <p:stCondLst>
                                        <p:cond delay="0"/>
                                      </p:stCondLst>
                                      <p:childTnLst>
                                        <p:set>
                                          <p:cBhvr>
                                            <p:cTn id="59" dur="1" fill="hold">
                                              <p:stCondLst>
                                                <p:cond delay="0"/>
                                              </p:stCondLst>
                                            </p:cTn>
                                            <p:tgtEl>
                                              <p:spTgt spid="20"/>
                                            </p:tgtEl>
                                            <p:attrNameLst>
                                              <p:attrName>style.visibility</p:attrName>
                                            </p:attrNameLst>
                                          </p:cBhvr>
                                          <p:to>
                                            <p:strVal val="visible"/>
                                          </p:to>
                                        </p:set>
                                        <p:anim calcmode="lin" valueType="num">
                                          <p:cBhvr additive="base">
                                            <p:cTn id="60" dur="500" fill="hold"/>
                                            <p:tgtEl>
                                              <p:spTgt spid="20"/>
                                            </p:tgtEl>
                                            <p:attrNameLst>
                                              <p:attrName>ppt_x</p:attrName>
                                            </p:attrNameLst>
                                          </p:cBhvr>
                                          <p:tavLst>
                                            <p:tav tm="0">
                                              <p:val>
                                                <p:strVal val="#ppt_x"/>
                                              </p:val>
                                            </p:tav>
                                            <p:tav tm="100000">
                                              <p:val>
                                                <p:strVal val="#ppt_x"/>
                                              </p:val>
                                            </p:tav>
                                          </p:tavLst>
                                        </p:anim>
                                        <p:anim calcmode="lin" valueType="num">
                                          <p:cBhvr additive="base">
                                            <p:cTn id="61" dur="500" fill="hold"/>
                                            <p:tgtEl>
                                              <p:spTgt spid="20"/>
                                            </p:tgtEl>
                                            <p:attrNameLst>
                                              <p:attrName>ppt_y</p:attrName>
                                            </p:attrNameLst>
                                          </p:cBhvr>
                                          <p:tavLst>
                                            <p:tav tm="0">
                                              <p:val>
                                                <p:strVal val="0-#ppt_h/2"/>
                                              </p:val>
                                            </p:tav>
                                            <p:tav tm="100000">
                                              <p:val>
                                                <p:strVal val="#ppt_y"/>
                                              </p:val>
                                            </p:tav>
                                          </p:tavLst>
                                        </p:anim>
                                      </p:childTnLst>
                                    </p:cTn>
                                  </p:par>
                                </p:childTnLst>
                              </p:cTn>
                            </p:par>
                            <p:par>
                              <p:cTn id="62" fill="hold">
                                <p:stCondLst>
                                  <p:cond delay="49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9"/>
                                            </p:tgtEl>
                                            <p:attrNameLst>
                                              <p:attrName>style.visibility</p:attrName>
                                            </p:attrNameLst>
                                          </p:cBhvr>
                                          <p:to>
                                            <p:strVal val="visible"/>
                                          </p:to>
                                        </p:set>
                                        <p:animEffect transition="in" filter="wipe(left)">
                                          <p:cBhvr>
                                            <p:cTn id="65" dur="100"/>
                                            <p:tgtEl>
                                              <p:spTgt spid="19"/>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9"/>
                                            </p:tgtEl>
                                          </p:cBhvr>
                                          <p:to x="80000" y="100000"/>
                                        </p:animScale>
                                        <p:anim by="(#ppt_w*0.10)" calcmode="lin" valueType="num">
                                          <p:cBhvr>
                                            <p:cTn id="68" dur="50" autoRev="1" fill="hold">
                                              <p:stCondLst>
                                                <p:cond delay="0"/>
                                              </p:stCondLst>
                                            </p:cTn>
                                            <p:tgtEl>
                                              <p:spTgt spid="19"/>
                                            </p:tgtEl>
                                            <p:attrNameLst>
                                              <p:attrName>ppt_x</p:attrName>
                                            </p:attrNameLst>
                                          </p:cBhvr>
                                        </p:anim>
                                        <p:anim by="(-#ppt_w*0.10)" calcmode="lin" valueType="num">
                                          <p:cBhvr>
                                            <p:cTn id="69" dur="50" autoRev="1" fill="hold">
                                              <p:stCondLst>
                                                <p:cond delay="0"/>
                                              </p:stCondLst>
                                            </p:cTn>
                                            <p:tgtEl>
                                              <p:spTgt spid="19"/>
                                            </p:tgtEl>
                                            <p:attrNameLst>
                                              <p:attrName>ppt_y</p:attrName>
                                            </p:attrNameLst>
                                          </p:cBhvr>
                                        </p:anim>
                                        <p:animRot by="-480000">
                                          <p:cBhvr>
                                            <p:cTn id="70" dur="50" autoRev="1" fill="hold">
                                              <p:stCondLst>
                                                <p:cond delay="0"/>
                                              </p:stCondLst>
                                            </p:cTn>
                                            <p:tgtEl>
                                              <p:spTgt spid="19"/>
                                            </p:tgtEl>
                                            <p:attrNameLst>
                                              <p:attrName>r</p:attrName>
                                            </p:attrNameLst>
                                          </p:cBhvr>
                                        </p:animRot>
                                      </p:childTnLst>
                                    </p:cTn>
                                  </p:par>
                                </p:childTnLst>
                              </p:cTn>
                            </p:par>
                            <p:par>
                              <p:cTn id="71" fill="hold">
                                <p:stCondLst>
                                  <p:cond delay="5450"/>
                                </p:stCondLst>
                                <p:childTnLst>
                                  <p:par>
                                    <p:cTn id="72" presetID="22" presetClass="entr" presetSubtype="1" fill="hold" grpId="0" nodeType="afterEffect">
                                      <p:stCondLst>
                                        <p:cond delay="0"/>
                                      </p:stCondLst>
                                      <p:childTnLst>
                                        <p:set>
                                          <p:cBhvr>
                                            <p:cTn id="73" dur="1" fill="hold">
                                              <p:stCondLst>
                                                <p:cond delay="0"/>
                                              </p:stCondLst>
                                            </p:cTn>
                                            <p:tgtEl>
                                              <p:spTgt spid="9"/>
                                            </p:tgtEl>
                                            <p:attrNameLst>
                                              <p:attrName>style.visibility</p:attrName>
                                            </p:attrNameLst>
                                          </p:cBhvr>
                                          <p:to>
                                            <p:strVal val="visible"/>
                                          </p:to>
                                        </p:set>
                                        <p:animEffect transition="in" filter="wipe(up)">
                                          <p:cBhvr>
                                            <p:cTn id="74" dur="500"/>
                                            <p:tgtEl>
                                              <p:spTgt spid="9"/>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8"/>
                                            </p:tgtEl>
                                            <p:attrNameLst>
                                              <p:attrName>style.visibility</p:attrName>
                                            </p:attrNameLst>
                                          </p:cBhvr>
                                          <p:to>
                                            <p:strVal val="visible"/>
                                          </p:to>
                                        </p:set>
                                        <p:animEffect transition="in" filter="wipe(up)">
                                          <p:cBhvr>
                                            <p:cTn id="77" dur="500"/>
                                            <p:tgtEl>
                                              <p:spTgt spid="8"/>
                                            </p:tgtEl>
                                          </p:cBhvr>
                                        </p:animEffect>
                                      </p:childTnLst>
                                    </p:cTn>
                                  </p:par>
                                </p:childTnLst>
                              </p:cTn>
                            </p:par>
                            <p:par>
                              <p:cTn id="78" fill="hold">
                                <p:stCondLst>
                                  <p:cond delay="5950"/>
                                </p:stCondLst>
                                <p:childTnLst>
                                  <p:par>
                                    <p:cTn id="79" presetID="2" presetClass="entr" presetSubtype="1" fill="hold" grpId="0" nodeType="afterEffect">
                                      <p:stCondLst>
                                        <p:cond delay="0"/>
                                      </p:stCondLst>
                                      <p:childTnLst>
                                        <p:set>
                                          <p:cBhvr>
                                            <p:cTn id="80" dur="1" fill="hold">
                                              <p:stCondLst>
                                                <p:cond delay="0"/>
                                              </p:stCondLst>
                                            </p:cTn>
                                            <p:tgtEl>
                                              <p:spTgt spid="21"/>
                                            </p:tgtEl>
                                            <p:attrNameLst>
                                              <p:attrName>style.visibility</p:attrName>
                                            </p:attrNameLst>
                                          </p:cBhvr>
                                          <p:to>
                                            <p:strVal val="visible"/>
                                          </p:to>
                                        </p:set>
                                        <p:anim calcmode="lin" valueType="num">
                                          <p:cBhvr additive="base">
                                            <p:cTn id="81" dur="500" fill="hold"/>
                                            <p:tgtEl>
                                              <p:spTgt spid="21"/>
                                            </p:tgtEl>
                                            <p:attrNameLst>
                                              <p:attrName>ppt_x</p:attrName>
                                            </p:attrNameLst>
                                          </p:cBhvr>
                                          <p:tavLst>
                                            <p:tav tm="0">
                                              <p:val>
                                                <p:strVal val="#ppt_x"/>
                                              </p:val>
                                            </p:tav>
                                            <p:tav tm="100000">
                                              <p:val>
                                                <p:strVal val="#ppt_x"/>
                                              </p:val>
                                            </p:tav>
                                          </p:tavLst>
                                        </p:anim>
                                        <p:anim calcmode="lin" valueType="num">
                                          <p:cBhvr additive="base">
                                            <p:cTn id="82" dur="500" fill="hold"/>
                                            <p:tgtEl>
                                              <p:spTgt spid="21"/>
                                            </p:tgtEl>
                                            <p:attrNameLst>
                                              <p:attrName>ppt_y</p:attrName>
                                            </p:attrNameLst>
                                          </p:cBhvr>
                                          <p:tavLst>
                                            <p:tav tm="0">
                                              <p:val>
                                                <p:strVal val="0-#ppt_h/2"/>
                                              </p:val>
                                            </p:tav>
                                            <p:tav tm="100000">
                                              <p:val>
                                                <p:strVal val="#ppt_y"/>
                                              </p:val>
                                            </p:tav>
                                          </p:tavLst>
                                        </p:anim>
                                      </p:childTnLst>
                                    </p:cTn>
                                  </p:par>
                                </p:childTnLst>
                              </p:cTn>
                            </p:par>
                            <p:par>
                              <p:cTn id="83" fill="hold">
                                <p:stCondLst>
                                  <p:cond delay="6450"/>
                                </p:stCondLst>
                                <p:childTnLst>
                                  <p:par>
                                    <p:cTn id="84" presetID="22" presetClass="entr" presetSubtype="2" fill="hold" grpId="0" nodeType="afterEffect">
                                      <p:stCondLst>
                                        <p:cond delay="0"/>
                                      </p:stCondLst>
                                      <p:childTnLst>
                                        <p:set>
                                          <p:cBhvr>
                                            <p:cTn id="85" dur="1" fill="hold">
                                              <p:stCondLst>
                                                <p:cond delay="0"/>
                                              </p:stCondLst>
                                            </p:cTn>
                                            <p:tgtEl>
                                              <p:spTgt spid="4"/>
                                            </p:tgtEl>
                                            <p:attrNameLst>
                                              <p:attrName>style.visibility</p:attrName>
                                            </p:attrNameLst>
                                          </p:cBhvr>
                                          <p:to>
                                            <p:strVal val="visible"/>
                                          </p:to>
                                        </p:set>
                                        <p:animEffect transition="in" filter="wipe(right)">
                                          <p:cBhvr>
                                            <p:cTn id="86" dur="500"/>
                                            <p:tgtEl>
                                              <p:spTgt spid="4"/>
                                            </p:tgtEl>
                                          </p:cBhvr>
                                        </p:animEffect>
                                      </p:childTnLst>
                                    </p:cTn>
                                  </p:par>
                                  <p:par>
                                    <p:cTn id="87" presetID="22" presetClass="entr" presetSubtype="2" fill="hold" grpId="0" nodeType="withEffect">
                                      <p:stCondLst>
                                        <p:cond delay="0"/>
                                      </p:stCondLst>
                                      <p:childTnLst>
                                        <p:set>
                                          <p:cBhvr>
                                            <p:cTn id="88" dur="1" fill="hold">
                                              <p:stCondLst>
                                                <p:cond delay="0"/>
                                              </p:stCondLst>
                                            </p:cTn>
                                            <p:tgtEl>
                                              <p:spTgt spid="5"/>
                                            </p:tgtEl>
                                            <p:attrNameLst>
                                              <p:attrName>style.visibility</p:attrName>
                                            </p:attrNameLst>
                                          </p:cBhvr>
                                          <p:to>
                                            <p:strVal val="visible"/>
                                          </p:to>
                                        </p:set>
                                        <p:animEffect transition="in" filter="wipe(right)">
                                          <p:cBhvr>
                                            <p:cTn id="89" dur="500"/>
                                            <p:tgtEl>
                                              <p:spTgt spid="5"/>
                                            </p:tgtEl>
                                          </p:cBhvr>
                                        </p:animEffect>
                                      </p:childTnLst>
                                    </p:cTn>
                                  </p:par>
                                </p:childTnLst>
                              </p:cTn>
                            </p:par>
                            <p:par>
                              <p:cTn id="90" fill="hold">
                                <p:stCondLst>
                                  <p:cond delay="6950"/>
                                </p:stCondLst>
                                <p:childTnLst>
                                  <p:par>
                                    <p:cTn id="91" presetID="22" presetClass="entr" presetSubtype="8" fill="hold" grpId="0" nodeType="afterEffect">
                                      <p:stCondLst>
                                        <p:cond delay="0"/>
                                      </p:stCondLst>
                                      <p:iterate type="lt">
                                        <p:tmPct val="30000"/>
                                      </p:iterate>
                                      <p:childTnLst>
                                        <p:set>
                                          <p:cBhvr>
                                            <p:cTn id="92" dur="1" fill="hold">
                                              <p:stCondLst>
                                                <p:cond delay="0"/>
                                              </p:stCondLst>
                                            </p:cTn>
                                            <p:tgtEl>
                                              <p:spTgt spid="22"/>
                                            </p:tgtEl>
                                            <p:attrNameLst>
                                              <p:attrName>style.visibility</p:attrName>
                                            </p:attrNameLst>
                                          </p:cBhvr>
                                          <p:to>
                                            <p:strVal val="visible"/>
                                          </p:to>
                                        </p:set>
                                        <p:animEffect transition="in" filter="wipe(left)">
                                          <p:cBhvr>
                                            <p:cTn id="93" dur="100"/>
                                            <p:tgtEl>
                                              <p:spTgt spid="22"/>
                                            </p:tgtEl>
                                          </p:cBhvr>
                                        </p:animEffect>
                                      </p:childTnLst>
                                    </p:cTn>
                                  </p:par>
                                  <p:par>
                                    <p:cTn id="94" presetID="36" presetClass="emph" presetSubtype="0" fill="hold" grpId="1" nodeType="withEffect">
                                      <p:stCondLst>
                                        <p:cond delay="0"/>
                                      </p:stCondLst>
                                      <p:iterate type="lt">
                                        <p:tmPct val="30000"/>
                                      </p:iterate>
                                      <p:childTnLst>
                                        <p:animScale>
                                          <p:cBhvr>
                                            <p:cTn id="95" dur="50" autoRev="1" fill="hold">
                                              <p:stCondLst>
                                                <p:cond delay="0"/>
                                              </p:stCondLst>
                                            </p:cTn>
                                            <p:tgtEl>
                                              <p:spTgt spid="22"/>
                                            </p:tgtEl>
                                          </p:cBhvr>
                                          <p:to x="80000" y="100000"/>
                                        </p:animScale>
                                        <p:anim by="(#ppt_w*0.10)" calcmode="lin" valueType="num">
                                          <p:cBhvr>
                                            <p:cTn id="96" dur="50" autoRev="1" fill="hold">
                                              <p:stCondLst>
                                                <p:cond delay="0"/>
                                              </p:stCondLst>
                                            </p:cTn>
                                            <p:tgtEl>
                                              <p:spTgt spid="22"/>
                                            </p:tgtEl>
                                            <p:attrNameLst>
                                              <p:attrName>ppt_x</p:attrName>
                                            </p:attrNameLst>
                                          </p:cBhvr>
                                        </p:anim>
                                        <p:anim by="(-#ppt_w*0.10)" calcmode="lin" valueType="num">
                                          <p:cBhvr>
                                            <p:cTn id="97" dur="50" autoRev="1" fill="hold">
                                              <p:stCondLst>
                                                <p:cond delay="0"/>
                                              </p:stCondLst>
                                            </p:cTn>
                                            <p:tgtEl>
                                              <p:spTgt spid="22"/>
                                            </p:tgtEl>
                                            <p:attrNameLst>
                                              <p:attrName>ppt_y</p:attrName>
                                            </p:attrNameLst>
                                          </p:cBhvr>
                                        </p:anim>
                                        <p:animRot by="-480000">
                                          <p:cBhvr>
                                            <p:cTn id="98" dur="50" autoRev="1" fill="hold">
                                              <p:stCondLst>
                                                <p:cond delay="0"/>
                                              </p:stCondLst>
                                            </p:cTn>
                                            <p:tgtEl>
                                              <p:spTgt spid="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6" grpId="0"/>
          <p:bldP spid="16" grpId="1"/>
          <p:bldP spid="17" grpId="0" animBg="1"/>
          <p:bldP spid="18" grpId="0" animBg="1"/>
          <p:bldP spid="19" grpId="0"/>
          <p:bldP spid="19" grpId="1"/>
          <p:bldP spid="20" grpId="0" animBg="1"/>
          <p:bldP spid="21" grpId="0" animBg="1"/>
          <p:bldP spid="22" grpId="0"/>
          <p:bldP spid="22" grpId="1"/>
          <p:bldP spid="24"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clrChange>
              <a:clrFrom>
                <a:srgbClr val="FFFFFF"/>
              </a:clrFrom>
              <a:clrTo>
                <a:srgbClr val="FFFFFF">
                  <a:alpha val="0"/>
                </a:srgbClr>
              </a:clrTo>
            </a:clrChange>
            <a:extLst>
              <a:ext uri="{28A0092B-C50C-407E-A947-70E740481C1C}">
                <a14:useLocalDpi xmlns:a14="http://schemas.microsoft.com/office/drawing/2010/main" val="0"/>
              </a:ext>
            </a:extLst>
          </a:blip>
          <a:srcRect b="9206"/>
          <a:stretch>
            <a:fillRect/>
          </a:stretch>
        </p:blipFill>
        <p:spPr>
          <a:xfrm>
            <a:off x="1711018" y="-313003"/>
            <a:ext cx="8976516" cy="5436058"/>
          </a:xfrm>
          <a:prstGeom prst="rect">
            <a:avLst/>
          </a:prstGeom>
        </p:spPr>
      </p:pic>
      <p:sp>
        <p:nvSpPr>
          <p:cNvPr id="6" name="矩形 5"/>
          <p:cNvSpPr/>
          <p:nvPr/>
        </p:nvSpPr>
        <p:spPr>
          <a:xfrm>
            <a:off x="1805274" y="4938346"/>
            <a:ext cx="1015256" cy="369417"/>
          </a:xfrm>
          <a:prstGeom prst="rect">
            <a:avLst/>
          </a:prstGeom>
        </p:spPr>
        <p:txBody>
          <a:bodyPr wrap="none">
            <a:spAutoFit/>
          </a:bodyPr>
          <a:lstStyle/>
          <a:p>
            <a:pPr algn="ctr">
              <a:defRPr/>
            </a:pPr>
            <a:r>
              <a:rPr lang="en-US" altLang="zh-CN" sz="1800" kern="100" dirty="0">
                <a:solidFill>
                  <a:srgbClr val="202A36"/>
                </a:solidFill>
                <a:latin typeface="微软雅黑" pitchFamily="34" charset="-122"/>
                <a:ea typeface="微软雅黑" pitchFamily="34" charset="-122"/>
                <a:cs typeface="Times New Roman" panose="02020603050405020304" pitchFamily="18" charset="0"/>
              </a:rPr>
              <a:t>01/</a:t>
            </a:r>
            <a:r>
              <a:rPr lang="zh-CN" altLang="en-US" sz="1800" kern="100" dirty="0">
                <a:solidFill>
                  <a:srgbClr val="202A36"/>
                </a:solidFill>
                <a:latin typeface="微软雅黑" pitchFamily="34" charset="-122"/>
                <a:ea typeface="微软雅黑" pitchFamily="34" charset="-122"/>
                <a:cs typeface="Times New Roman" panose="02020603050405020304" pitchFamily="18" charset="0"/>
              </a:rPr>
              <a:t>绪论</a:t>
            </a:r>
            <a:endParaRPr lang="zh-CN" altLang="zh-CN" sz="1800" kern="100" dirty="0">
              <a:solidFill>
                <a:srgbClr val="202A36"/>
              </a:solidFill>
              <a:latin typeface="微软雅黑" pitchFamily="34" charset="-122"/>
              <a:ea typeface="微软雅黑" pitchFamily="34" charset="-122"/>
              <a:cs typeface="Times New Roman" panose="02020603050405020304" pitchFamily="18" charset="0"/>
            </a:endParaRPr>
          </a:p>
        </p:txBody>
      </p:sp>
      <p:sp>
        <p:nvSpPr>
          <p:cNvPr id="8" name="矩形 7"/>
          <p:cNvSpPr/>
          <p:nvPr/>
        </p:nvSpPr>
        <p:spPr>
          <a:xfrm>
            <a:off x="3149969" y="4938346"/>
            <a:ext cx="1477029" cy="646481"/>
          </a:xfrm>
          <a:prstGeom prst="rect">
            <a:avLst/>
          </a:prstGeom>
        </p:spPr>
        <p:txBody>
          <a:bodyPr wrap="none">
            <a:spAutoFit/>
          </a:bodyPr>
          <a:lstStyle/>
          <a:p>
            <a:pPr algn="ctr">
              <a:defRPr/>
            </a:pPr>
            <a:r>
              <a:rPr lang="en-US" altLang="zh-CN" sz="1800" kern="100" dirty="0">
                <a:solidFill>
                  <a:srgbClr val="202A36"/>
                </a:solidFill>
                <a:latin typeface="微软雅黑" pitchFamily="34" charset="-122"/>
                <a:ea typeface="微软雅黑" pitchFamily="34" charset="-122"/>
                <a:cs typeface="Times New Roman" panose="02020603050405020304" pitchFamily="18" charset="0"/>
              </a:rPr>
              <a:t>02/</a:t>
            </a:r>
            <a:r>
              <a:rPr lang="zh-CN" altLang="en-US" sz="1800" kern="100" dirty="0">
                <a:solidFill>
                  <a:srgbClr val="202A36"/>
                </a:solidFill>
                <a:latin typeface="微软雅黑" pitchFamily="34" charset="-122"/>
                <a:ea typeface="微软雅黑" pitchFamily="34" charset="-122"/>
                <a:cs typeface="Times New Roman" panose="02020603050405020304" pitchFamily="18" charset="0"/>
              </a:rPr>
              <a:t>研究方法</a:t>
            </a:r>
            <a:endParaRPr lang="en-US" altLang="zh-CN" sz="1800" kern="100" dirty="0">
              <a:solidFill>
                <a:srgbClr val="202A36"/>
              </a:solidFill>
              <a:latin typeface="微软雅黑" pitchFamily="34" charset="-122"/>
              <a:ea typeface="微软雅黑" pitchFamily="34" charset="-122"/>
              <a:cs typeface="Times New Roman" panose="02020603050405020304" pitchFamily="18" charset="0"/>
            </a:endParaRPr>
          </a:p>
          <a:p>
            <a:pPr algn="ctr">
              <a:defRPr/>
            </a:pPr>
            <a:r>
              <a:rPr lang="zh-CN" altLang="en-US" sz="1800" kern="100" dirty="0">
                <a:solidFill>
                  <a:srgbClr val="202A36"/>
                </a:solidFill>
                <a:latin typeface="微软雅黑" pitchFamily="34" charset="-122"/>
                <a:ea typeface="微软雅黑" pitchFamily="34" charset="-122"/>
                <a:cs typeface="Times New Roman" panose="02020603050405020304" pitchFamily="18" charset="0"/>
              </a:rPr>
              <a:t>与思路</a:t>
            </a:r>
            <a:endParaRPr lang="zh-CN" altLang="zh-CN" sz="1800" kern="100" dirty="0">
              <a:solidFill>
                <a:srgbClr val="202A36"/>
              </a:solidFill>
              <a:latin typeface="微软雅黑" pitchFamily="34" charset="-122"/>
              <a:ea typeface="微软雅黑" pitchFamily="34" charset="-122"/>
              <a:cs typeface="Times New Roman" panose="02020603050405020304" pitchFamily="18" charset="0"/>
            </a:endParaRPr>
          </a:p>
        </p:txBody>
      </p:sp>
      <p:sp>
        <p:nvSpPr>
          <p:cNvPr id="10" name="矩形 9"/>
          <p:cNvSpPr/>
          <p:nvPr/>
        </p:nvSpPr>
        <p:spPr>
          <a:xfrm>
            <a:off x="4731018" y="4938346"/>
            <a:ext cx="1477029" cy="646481"/>
          </a:xfrm>
          <a:prstGeom prst="rect">
            <a:avLst/>
          </a:prstGeom>
        </p:spPr>
        <p:txBody>
          <a:bodyPr wrap="none">
            <a:spAutoFit/>
          </a:bodyPr>
          <a:lstStyle/>
          <a:p>
            <a:pPr algn="ctr">
              <a:defRPr/>
            </a:pPr>
            <a:r>
              <a:rPr lang="en-US" altLang="zh-CN" sz="1800" kern="100" dirty="0">
                <a:solidFill>
                  <a:srgbClr val="202A36"/>
                </a:solidFill>
                <a:latin typeface="微软雅黑" pitchFamily="34" charset="-122"/>
                <a:ea typeface="微软雅黑" pitchFamily="34" charset="-122"/>
                <a:cs typeface="Times New Roman" panose="02020603050405020304" pitchFamily="18" charset="0"/>
              </a:rPr>
              <a:t>03/</a:t>
            </a:r>
            <a:r>
              <a:rPr lang="zh-CN" altLang="en-US" sz="1800" kern="100" dirty="0">
                <a:solidFill>
                  <a:srgbClr val="202A36"/>
                </a:solidFill>
                <a:latin typeface="微软雅黑" pitchFamily="34" charset="-122"/>
                <a:ea typeface="微软雅黑" pitchFamily="34" charset="-122"/>
                <a:cs typeface="Times New Roman" panose="02020603050405020304" pitchFamily="18" charset="0"/>
              </a:rPr>
              <a:t>关键技术</a:t>
            </a:r>
            <a:endParaRPr lang="en-US" altLang="zh-CN" sz="1800" kern="100" dirty="0">
              <a:solidFill>
                <a:srgbClr val="202A36"/>
              </a:solidFill>
              <a:latin typeface="微软雅黑" pitchFamily="34" charset="-122"/>
              <a:ea typeface="微软雅黑" pitchFamily="34" charset="-122"/>
              <a:cs typeface="Times New Roman" panose="02020603050405020304" pitchFamily="18" charset="0"/>
            </a:endParaRPr>
          </a:p>
          <a:p>
            <a:pPr algn="ctr">
              <a:defRPr/>
            </a:pPr>
            <a:r>
              <a:rPr lang="zh-CN" altLang="en-US" sz="1800" kern="100" dirty="0">
                <a:solidFill>
                  <a:srgbClr val="202A36"/>
                </a:solidFill>
                <a:latin typeface="微软雅黑" pitchFamily="34" charset="-122"/>
                <a:ea typeface="微软雅黑" pitchFamily="34" charset="-122"/>
                <a:cs typeface="Times New Roman" panose="02020603050405020304" pitchFamily="18" charset="0"/>
              </a:rPr>
              <a:t>与实践难点</a:t>
            </a:r>
            <a:endParaRPr lang="zh-CN" altLang="zh-CN" sz="1800" kern="100" dirty="0">
              <a:solidFill>
                <a:srgbClr val="202A36"/>
              </a:solidFill>
              <a:latin typeface="微软雅黑" pitchFamily="34" charset="-122"/>
              <a:ea typeface="微软雅黑" pitchFamily="34" charset="-122"/>
              <a:cs typeface="Times New Roman" panose="02020603050405020304" pitchFamily="18" charset="0"/>
            </a:endParaRPr>
          </a:p>
        </p:txBody>
      </p:sp>
      <p:sp>
        <p:nvSpPr>
          <p:cNvPr id="12" name="矩形 11"/>
          <p:cNvSpPr/>
          <p:nvPr/>
        </p:nvSpPr>
        <p:spPr>
          <a:xfrm>
            <a:off x="6317534" y="4938346"/>
            <a:ext cx="1477029" cy="646481"/>
          </a:xfrm>
          <a:prstGeom prst="rect">
            <a:avLst/>
          </a:prstGeom>
        </p:spPr>
        <p:txBody>
          <a:bodyPr wrap="none">
            <a:spAutoFit/>
          </a:bodyPr>
          <a:lstStyle/>
          <a:p>
            <a:pPr algn="ctr">
              <a:defRPr/>
            </a:pPr>
            <a:r>
              <a:rPr lang="en-US" altLang="zh-CN" sz="1800" kern="100" dirty="0">
                <a:solidFill>
                  <a:srgbClr val="202A36"/>
                </a:solidFill>
                <a:latin typeface="微软雅黑" pitchFamily="34" charset="-122"/>
                <a:ea typeface="微软雅黑" pitchFamily="34" charset="-122"/>
                <a:cs typeface="Times New Roman" panose="02020603050405020304" pitchFamily="18" charset="0"/>
              </a:rPr>
              <a:t>04/</a:t>
            </a:r>
            <a:r>
              <a:rPr lang="zh-CN" altLang="en-US" sz="1800" kern="100" dirty="0">
                <a:solidFill>
                  <a:srgbClr val="202A36"/>
                </a:solidFill>
                <a:latin typeface="微软雅黑" pitchFamily="34" charset="-122"/>
                <a:ea typeface="微软雅黑" pitchFamily="34" charset="-122"/>
                <a:cs typeface="Times New Roman" panose="02020603050405020304" pitchFamily="18" charset="0"/>
              </a:rPr>
              <a:t>研究成果</a:t>
            </a:r>
            <a:endParaRPr lang="en-US" altLang="zh-CN" sz="1800" kern="100" dirty="0">
              <a:solidFill>
                <a:srgbClr val="202A36"/>
              </a:solidFill>
              <a:latin typeface="微软雅黑" pitchFamily="34" charset="-122"/>
              <a:ea typeface="微软雅黑" pitchFamily="34" charset="-122"/>
              <a:cs typeface="Times New Roman" panose="02020603050405020304" pitchFamily="18" charset="0"/>
            </a:endParaRPr>
          </a:p>
          <a:p>
            <a:pPr algn="ctr">
              <a:defRPr/>
            </a:pPr>
            <a:r>
              <a:rPr lang="zh-CN" altLang="en-US" sz="1800" kern="100" dirty="0">
                <a:solidFill>
                  <a:srgbClr val="202A36"/>
                </a:solidFill>
                <a:latin typeface="微软雅黑" pitchFamily="34" charset="-122"/>
                <a:ea typeface="微软雅黑" pitchFamily="34" charset="-122"/>
                <a:cs typeface="Times New Roman" panose="02020603050405020304" pitchFamily="18" charset="0"/>
              </a:rPr>
              <a:t>与应用</a:t>
            </a:r>
            <a:endParaRPr lang="zh-CN" altLang="zh-CN" sz="1800" kern="100" dirty="0">
              <a:solidFill>
                <a:srgbClr val="202A36"/>
              </a:solidFill>
              <a:latin typeface="微软雅黑" pitchFamily="34" charset="-122"/>
              <a:ea typeface="微软雅黑" pitchFamily="34" charset="-122"/>
              <a:cs typeface="Times New Roman" panose="02020603050405020304" pitchFamily="18" charset="0"/>
            </a:endParaRPr>
          </a:p>
        </p:txBody>
      </p:sp>
      <p:sp>
        <p:nvSpPr>
          <p:cNvPr id="14" name="矩形 13"/>
          <p:cNvSpPr/>
          <p:nvPr/>
        </p:nvSpPr>
        <p:spPr>
          <a:xfrm>
            <a:off x="7956165" y="4938347"/>
            <a:ext cx="1476686" cy="369332"/>
          </a:xfrm>
          <a:prstGeom prst="rect">
            <a:avLst/>
          </a:prstGeom>
        </p:spPr>
        <p:txBody>
          <a:bodyPr wrap="none">
            <a:spAutoFit/>
          </a:bodyPr>
          <a:lstStyle/>
          <a:p>
            <a:pPr algn="ctr">
              <a:defRPr/>
            </a:pPr>
            <a:r>
              <a:rPr lang="en-US" altLang="zh-CN" sz="1800" kern="100" dirty="0">
                <a:solidFill>
                  <a:srgbClr val="202A36"/>
                </a:solidFill>
                <a:latin typeface="微软雅黑" pitchFamily="34" charset="-122"/>
                <a:ea typeface="微软雅黑" pitchFamily="34" charset="-122"/>
                <a:cs typeface="Times New Roman" panose="02020603050405020304" pitchFamily="18" charset="0"/>
              </a:rPr>
              <a:t>05/</a:t>
            </a:r>
            <a:r>
              <a:rPr lang="zh-CN" altLang="en-US" sz="1800" kern="100" dirty="0">
                <a:solidFill>
                  <a:srgbClr val="202A36"/>
                </a:solidFill>
                <a:latin typeface="微软雅黑" pitchFamily="34" charset="-122"/>
                <a:ea typeface="微软雅黑" pitchFamily="34" charset="-122"/>
                <a:cs typeface="Times New Roman" panose="02020603050405020304" pitchFamily="18" charset="0"/>
              </a:rPr>
              <a:t>相关建议</a:t>
            </a:r>
            <a:endParaRPr lang="zh-CN" altLang="zh-CN" sz="1800" kern="100" dirty="0">
              <a:solidFill>
                <a:srgbClr val="202A36"/>
              </a:solidFill>
              <a:latin typeface="微软雅黑" pitchFamily="34" charset="-122"/>
              <a:ea typeface="微软雅黑" pitchFamily="34" charset="-122"/>
              <a:cs typeface="Times New Roman" panose="02020603050405020304" pitchFamily="18" charset="0"/>
            </a:endParaRPr>
          </a:p>
        </p:txBody>
      </p:sp>
      <p:sp>
        <p:nvSpPr>
          <p:cNvPr id="24" name="矩形 23"/>
          <p:cNvSpPr/>
          <p:nvPr/>
        </p:nvSpPr>
        <p:spPr>
          <a:xfrm>
            <a:off x="9479635" y="4938346"/>
            <a:ext cx="1477029" cy="369417"/>
          </a:xfrm>
          <a:prstGeom prst="rect">
            <a:avLst/>
          </a:prstGeom>
        </p:spPr>
        <p:txBody>
          <a:bodyPr wrap="none">
            <a:spAutoFit/>
          </a:bodyPr>
          <a:lstStyle/>
          <a:p>
            <a:pPr algn="ctr">
              <a:defRPr/>
            </a:pPr>
            <a:r>
              <a:rPr lang="en-US" altLang="zh-CN" sz="1800" kern="100" dirty="0">
                <a:solidFill>
                  <a:srgbClr val="202A36"/>
                </a:solidFill>
                <a:latin typeface="微软雅黑" pitchFamily="34" charset="-122"/>
                <a:ea typeface="微软雅黑" pitchFamily="34" charset="-122"/>
                <a:cs typeface="Times New Roman" panose="02020603050405020304" pitchFamily="18" charset="0"/>
              </a:rPr>
              <a:t>06/</a:t>
            </a:r>
            <a:r>
              <a:rPr lang="zh-CN" altLang="en-US" sz="1800" kern="100" dirty="0">
                <a:solidFill>
                  <a:srgbClr val="202A36"/>
                </a:solidFill>
                <a:latin typeface="微软雅黑" pitchFamily="34" charset="-122"/>
                <a:ea typeface="微软雅黑" pitchFamily="34" charset="-122"/>
                <a:cs typeface="Times New Roman" panose="02020603050405020304" pitchFamily="18" charset="0"/>
              </a:rPr>
              <a:t>论文总结</a:t>
            </a:r>
            <a:endParaRPr lang="zh-CN" altLang="zh-CN" sz="1800" kern="100" dirty="0">
              <a:solidFill>
                <a:srgbClr val="202A36"/>
              </a:solidFill>
              <a:latin typeface="微软雅黑" pitchFamily="34" charset="-122"/>
              <a:ea typeface="微软雅黑" pitchFamily="34" charset="-122"/>
              <a:cs typeface="Times New Roman" panose="02020603050405020304" pitchFamily="18" charset="0"/>
            </a:endParaRPr>
          </a:p>
        </p:txBody>
      </p:sp>
      <p:grpSp>
        <p:nvGrpSpPr>
          <p:cNvPr id="31" name="组合 30"/>
          <p:cNvGrpSpPr/>
          <p:nvPr/>
        </p:nvGrpSpPr>
        <p:grpSpPr>
          <a:xfrm>
            <a:off x="1711017" y="3701188"/>
            <a:ext cx="1087218" cy="1090362"/>
            <a:chOff x="4584701" y="522287"/>
            <a:chExt cx="2744788" cy="2752726"/>
          </a:xfrm>
          <a:solidFill>
            <a:srgbClr val="202A36"/>
          </a:solidFill>
        </p:grpSpPr>
        <p:sp>
          <p:nvSpPr>
            <p:cNvPr id="40" name="Oval 5"/>
            <p:cNvSpPr>
              <a:spLocks noChangeArrowheads="1"/>
            </p:cNvSpPr>
            <p:nvPr/>
          </p:nvSpPr>
          <p:spPr bwMode="auto">
            <a:xfrm>
              <a:off x="4837113" y="774700"/>
              <a:ext cx="2238375" cy="2246313"/>
            </a:xfrm>
            <a:prstGeom prst="ellipse">
              <a:avLst/>
            </a:prstGeom>
            <a:solidFill>
              <a:schemeClr val="tx2"/>
            </a:solidFill>
            <a:ln w="9525">
              <a:noFill/>
              <a:round/>
            </a:ln>
          </p:spPr>
          <p:txBody>
            <a:bodyPr vert="horz" wrap="square" lIns="91461" tIns="45731" rIns="91461" bIns="45731" numCol="1" anchor="t" anchorCtr="0" compatLnSpc="1"/>
            <a:lstStyle/>
            <a:p>
              <a:endParaRPr lang="zh-CN" altLang="en-US"/>
            </a:p>
          </p:txBody>
        </p:sp>
        <p:sp>
          <p:nvSpPr>
            <p:cNvPr id="41" name="Freeform 6"/>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chemeClr val="accent1"/>
            </a:solidFill>
            <a:ln w="9525">
              <a:noFill/>
              <a:round/>
            </a:ln>
          </p:spPr>
          <p:txBody>
            <a:bodyPr vert="horz" wrap="square" lIns="91461" tIns="45731" rIns="91461" bIns="45731" numCol="1" anchor="t" anchorCtr="0" compatLnSpc="1"/>
            <a:lstStyle/>
            <a:p>
              <a:endParaRPr lang="zh-CN" altLang="en-US"/>
            </a:p>
          </p:txBody>
        </p:sp>
      </p:grpSp>
      <p:grpSp>
        <p:nvGrpSpPr>
          <p:cNvPr id="46" name="组合 45"/>
          <p:cNvGrpSpPr/>
          <p:nvPr/>
        </p:nvGrpSpPr>
        <p:grpSpPr>
          <a:xfrm>
            <a:off x="3334355" y="3701188"/>
            <a:ext cx="1087218" cy="1090362"/>
            <a:chOff x="4584701" y="522287"/>
            <a:chExt cx="2744788" cy="2752726"/>
          </a:xfrm>
          <a:solidFill>
            <a:srgbClr val="202A36"/>
          </a:solidFill>
        </p:grpSpPr>
        <p:sp>
          <p:nvSpPr>
            <p:cNvPr id="47" name="Oval 5"/>
            <p:cNvSpPr>
              <a:spLocks noChangeArrowheads="1"/>
            </p:cNvSpPr>
            <p:nvPr/>
          </p:nvSpPr>
          <p:spPr bwMode="auto">
            <a:xfrm>
              <a:off x="4837113" y="774700"/>
              <a:ext cx="2238375" cy="2246313"/>
            </a:xfrm>
            <a:prstGeom prst="ellipse">
              <a:avLst/>
            </a:prstGeom>
            <a:solidFill>
              <a:schemeClr val="tx2"/>
            </a:solidFill>
            <a:ln w="9525">
              <a:noFill/>
              <a:round/>
            </a:ln>
          </p:spPr>
          <p:txBody>
            <a:bodyPr vert="horz" wrap="square" lIns="91461" tIns="45731" rIns="91461" bIns="45731" numCol="1" anchor="t" anchorCtr="0" compatLnSpc="1"/>
            <a:lstStyle/>
            <a:p>
              <a:endParaRPr lang="zh-CN" altLang="en-US"/>
            </a:p>
          </p:txBody>
        </p:sp>
        <p:sp>
          <p:nvSpPr>
            <p:cNvPr id="48" name="Freeform 6"/>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chemeClr val="accent1"/>
            </a:solidFill>
            <a:ln w="9525">
              <a:noFill/>
              <a:round/>
            </a:ln>
          </p:spPr>
          <p:txBody>
            <a:bodyPr vert="horz" wrap="square" lIns="91461" tIns="45731" rIns="91461" bIns="45731" numCol="1" anchor="t" anchorCtr="0" compatLnSpc="1"/>
            <a:lstStyle/>
            <a:p>
              <a:endParaRPr lang="zh-CN" altLang="en-US"/>
            </a:p>
          </p:txBody>
        </p:sp>
      </p:grpSp>
      <p:grpSp>
        <p:nvGrpSpPr>
          <p:cNvPr id="49" name="组合 48"/>
          <p:cNvGrpSpPr/>
          <p:nvPr/>
        </p:nvGrpSpPr>
        <p:grpSpPr>
          <a:xfrm>
            <a:off x="4925922" y="3701188"/>
            <a:ext cx="1087218" cy="1090362"/>
            <a:chOff x="4584701" y="522287"/>
            <a:chExt cx="2744788" cy="2752726"/>
          </a:xfrm>
          <a:solidFill>
            <a:srgbClr val="202A36"/>
          </a:solidFill>
        </p:grpSpPr>
        <p:sp>
          <p:nvSpPr>
            <p:cNvPr id="50" name="Oval 5"/>
            <p:cNvSpPr>
              <a:spLocks noChangeArrowheads="1"/>
            </p:cNvSpPr>
            <p:nvPr/>
          </p:nvSpPr>
          <p:spPr bwMode="auto">
            <a:xfrm>
              <a:off x="4837113" y="774700"/>
              <a:ext cx="2238375" cy="2246313"/>
            </a:xfrm>
            <a:prstGeom prst="ellipse">
              <a:avLst/>
            </a:prstGeom>
            <a:solidFill>
              <a:schemeClr val="tx2"/>
            </a:solidFill>
            <a:ln w="9525">
              <a:noFill/>
              <a:round/>
            </a:ln>
          </p:spPr>
          <p:txBody>
            <a:bodyPr vert="horz" wrap="square" lIns="91461" tIns="45731" rIns="91461" bIns="45731" numCol="1" anchor="t" anchorCtr="0" compatLnSpc="1"/>
            <a:lstStyle/>
            <a:p>
              <a:endParaRPr lang="zh-CN" altLang="en-US"/>
            </a:p>
          </p:txBody>
        </p:sp>
        <p:sp>
          <p:nvSpPr>
            <p:cNvPr id="51" name="Freeform 6"/>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chemeClr val="accent1"/>
            </a:solidFill>
            <a:ln w="9525">
              <a:noFill/>
              <a:round/>
            </a:ln>
          </p:spPr>
          <p:txBody>
            <a:bodyPr vert="horz" wrap="square" lIns="91461" tIns="45731" rIns="91461" bIns="45731" numCol="1" anchor="t" anchorCtr="0" compatLnSpc="1"/>
            <a:lstStyle/>
            <a:p>
              <a:endParaRPr lang="zh-CN" altLang="en-US"/>
            </a:p>
          </p:txBody>
        </p:sp>
      </p:grpSp>
      <p:grpSp>
        <p:nvGrpSpPr>
          <p:cNvPr id="52" name="组合 51"/>
          <p:cNvGrpSpPr/>
          <p:nvPr/>
        </p:nvGrpSpPr>
        <p:grpSpPr>
          <a:xfrm>
            <a:off x="6501920" y="3701188"/>
            <a:ext cx="1087218" cy="1090362"/>
            <a:chOff x="4584701" y="522287"/>
            <a:chExt cx="2744788" cy="2752726"/>
          </a:xfrm>
          <a:solidFill>
            <a:srgbClr val="202A36"/>
          </a:solidFill>
        </p:grpSpPr>
        <p:sp>
          <p:nvSpPr>
            <p:cNvPr id="53" name="Oval 5"/>
            <p:cNvSpPr>
              <a:spLocks noChangeArrowheads="1"/>
            </p:cNvSpPr>
            <p:nvPr/>
          </p:nvSpPr>
          <p:spPr bwMode="auto">
            <a:xfrm>
              <a:off x="4837113" y="774700"/>
              <a:ext cx="2238375" cy="2246313"/>
            </a:xfrm>
            <a:prstGeom prst="ellipse">
              <a:avLst/>
            </a:prstGeom>
            <a:solidFill>
              <a:schemeClr val="tx2"/>
            </a:solidFill>
            <a:ln w="9525">
              <a:noFill/>
              <a:round/>
            </a:ln>
          </p:spPr>
          <p:txBody>
            <a:bodyPr vert="horz" wrap="square" lIns="91461" tIns="45731" rIns="91461" bIns="45731" numCol="1" anchor="t" anchorCtr="0" compatLnSpc="1"/>
            <a:lstStyle/>
            <a:p>
              <a:endParaRPr lang="zh-CN" altLang="en-US"/>
            </a:p>
          </p:txBody>
        </p:sp>
        <p:sp>
          <p:nvSpPr>
            <p:cNvPr id="54" name="Freeform 6"/>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chemeClr val="accent1"/>
            </a:solidFill>
            <a:ln w="9525">
              <a:noFill/>
              <a:round/>
            </a:ln>
          </p:spPr>
          <p:txBody>
            <a:bodyPr vert="horz" wrap="square" lIns="91461" tIns="45731" rIns="91461" bIns="45731" numCol="1" anchor="t" anchorCtr="0" compatLnSpc="1"/>
            <a:lstStyle/>
            <a:p>
              <a:endParaRPr lang="zh-CN" altLang="en-US"/>
            </a:p>
          </p:txBody>
        </p:sp>
      </p:grpSp>
      <p:grpSp>
        <p:nvGrpSpPr>
          <p:cNvPr id="55" name="组合 54"/>
          <p:cNvGrpSpPr/>
          <p:nvPr/>
        </p:nvGrpSpPr>
        <p:grpSpPr>
          <a:xfrm>
            <a:off x="8112954" y="3701188"/>
            <a:ext cx="1087218" cy="1090362"/>
            <a:chOff x="4584701" y="522287"/>
            <a:chExt cx="2744788" cy="2752726"/>
          </a:xfrm>
          <a:solidFill>
            <a:srgbClr val="202A36"/>
          </a:solidFill>
        </p:grpSpPr>
        <p:sp>
          <p:nvSpPr>
            <p:cNvPr id="56" name="Oval 5"/>
            <p:cNvSpPr>
              <a:spLocks noChangeArrowheads="1"/>
            </p:cNvSpPr>
            <p:nvPr/>
          </p:nvSpPr>
          <p:spPr bwMode="auto">
            <a:xfrm>
              <a:off x="4837113" y="774700"/>
              <a:ext cx="2238375" cy="2246313"/>
            </a:xfrm>
            <a:prstGeom prst="ellipse">
              <a:avLst/>
            </a:prstGeom>
            <a:solidFill>
              <a:schemeClr val="tx2"/>
            </a:solidFill>
            <a:ln w="9525">
              <a:noFill/>
              <a:round/>
            </a:ln>
          </p:spPr>
          <p:txBody>
            <a:bodyPr vert="horz" wrap="square" lIns="91461" tIns="45731" rIns="91461" bIns="45731" numCol="1" anchor="t" anchorCtr="0" compatLnSpc="1"/>
            <a:lstStyle/>
            <a:p>
              <a:endParaRPr lang="zh-CN" altLang="en-US"/>
            </a:p>
          </p:txBody>
        </p:sp>
        <p:sp>
          <p:nvSpPr>
            <p:cNvPr id="57" name="Freeform 6"/>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chemeClr val="accent1"/>
            </a:solidFill>
            <a:ln w="9525">
              <a:noFill/>
              <a:round/>
            </a:ln>
          </p:spPr>
          <p:txBody>
            <a:bodyPr vert="horz" wrap="square" lIns="91461" tIns="45731" rIns="91461" bIns="45731" numCol="1" anchor="t" anchorCtr="0" compatLnSpc="1"/>
            <a:lstStyle/>
            <a:p>
              <a:endParaRPr lang="zh-CN" altLang="en-US"/>
            </a:p>
          </p:txBody>
        </p:sp>
      </p:grpSp>
      <p:grpSp>
        <p:nvGrpSpPr>
          <p:cNvPr id="58" name="组合 57"/>
          <p:cNvGrpSpPr/>
          <p:nvPr/>
        </p:nvGrpSpPr>
        <p:grpSpPr>
          <a:xfrm>
            <a:off x="9664021" y="3701188"/>
            <a:ext cx="1087218" cy="1090362"/>
            <a:chOff x="4584701" y="522287"/>
            <a:chExt cx="2744788" cy="2752726"/>
          </a:xfrm>
          <a:solidFill>
            <a:srgbClr val="202A36"/>
          </a:solidFill>
        </p:grpSpPr>
        <p:sp>
          <p:nvSpPr>
            <p:cNvPr id="59" name="Oval 5"/>
            <p:cNvSpPr>
              <a:spLocks noChangeArrowheads="1"/>
            </p:cNvSpPr>
            <p:nvPr/>
          </p:nvSpPr>
          <p:spPr bwMode="auto">
            <a:xfrm>
              <a:off x="4837113" y="774700"/>
              <a:ext cx="2238375" cy="2246313"/>
            </a:xfrm>
            <a:prstGeom prst="ellipse">
              <a:avLst/>
            </a:prstGeom>
            <a:solidFill>
              <a:schemeClr val="tx2"/>
            </a:solidFill>
            <a:ln w="9525">
              <a:noFill/>
              <a:round/>
            </a:ln>
          </p:spPr>
          <p:txBody>
            <a:bodyPr vert="horz" wrap="square" lIns="91461" tIns="45731" rIns="91461" bIns="45731" numCol="1" anchor="t" anchorCtr="0" compatLnSpc="1"/>
            <a:lstStyle/>
            <a:p>
              <a:endParaRPr lang="zh-CN" altLang="en-US"/>
            </a:p>
          </p:txBody>
        </p:sp>
        <p:sp>
          <p:nvSpPr>
            <p:cNvPr id="60" name="Freeform 6"/>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chemeClr val="accent1"/>
            </a:solidFill>
            <a:ln w="9525">
              <a:noFill/>
              <a:round/>
            </a:ln>
          </p:spPr>
          <p:txBody>
            <a:bodyPr vert="horz" wrap="square" lIns="91461" tIns="45731" rIns="91461" bIns="45731" numCol="1" anchor="t" anchorCtr="0" compatLnSpc="1"/>
            <a:lstStyle/>
            <a:p>
              <a:endParaRPr lang="zh-CN" altLang="en-US"/>
            </a:p>
          </p:txBody>
        </p:sp>
      </p:grpSp>
      <p:grpSp>
        <p:nvGrpSpPr>
          <p:cNvPr id="11" name="组合 10"/>
          <p:cNvGrpSpPr/>
          <p:nvPr/>
        </p:nvGrpSpPr>
        <p:grpSpPr>
          <a:xfrm>
            <a:off x="1764" y="2852045"/>
            <a:ext cx="12194822" cy="486323"/>
            <a:chOff x="0" y="4845037"/>
            <a:chExt cx="12192000" cy="486210"/>
          </a:xfrm>
          <a:solidFill>
            <a:schemeClr val="accent6"/>
          </a:solidFill>
        </p:grpSpPr>
        <p:sp>
          <p:nvSpPr>
            <p:cNvPr id="67" name="圆角矩形 66"/>
            <p:cNvSpPr/>
            <p:nvPr/>
          </p:nvSpPr>
          <p:spPr>
            <a:xfrm>
              <a:off x="4454114" y="4845037"/>
              <a:ext cx="3100528" cy="486210"/>
            </a:xfrm>
            <a:prstGeom prst="roundRect">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cxnSp>
          <p:nvCxnSpPr>
            <p:cNvPr id="68" name="直接连接符 67"/>
            <p:cNvCxnSpPr/>
            <p:nvPr/>
          </p:nvCxnSpPr>
          <p:spPr>
            <a:xfrm>
              <a:off x="0" y="5083947"/>
              <a:ext cx="4454114" cy="4195"/>
            </a:xfrm>
            <a:prstGeom prst="line">
              <a:avLst/>
            </a:prstGeom>
            <a:grpFill/>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7561014" y="5083947"/>
              <a:ext cx="4630986" cy="0"/>
            </a:xfrm>
            <a:prstGeom prst="line">
              <a:avLst/>
            </a:prstGeom>
            <a:grpFill/>
            <a:ln>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32" name="TextBox 59"/>
          <p:cNvSpPr txBox="1">
            <a:spLocks noChangeArrowheads="1"/>
          </p:cNvSpPr>
          <p:nvPr/>
        </p:nvSpPr>
        <p:spPr bwMode="auto">
          <a:xfrm flipH="1">
            <a:off x="4320962" y="2839374"/>
            <a:ext cx="3313135" cy="461772"/>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algn="ctr">
              <a:defRPr/>
            </a:pPr>
            <a:r>
              <a:rPr lang="zh-CN" altLang="en-US" b="1" kern="0" dirty="0">
                <a:solidFill>
                  <a:schemeClr val="bg1"/>
                </a:solidFill>
                <a:latin typeface="微软雅黑" pitchFamily="34" charset="-122"/>
                <a:ea typeface="微软雅黑" pitchFamily="34" charset="-122"/>
              </a:rPr>
              <a:t>目录 </a:t>
            </a:r>
            <a:r>
              <a:rPr lang="en-US" altLang="zh-CN" b="1" kern="0" dirty="0">
                <a:solidFill>
                  <a:schemeClr val="bg1"/>
                </a:solidFill>
                <a:latin typeface="微软雅黑" pitchFamily="34" charset="-122"/>
                <a:ea typeface="微软雅黑" pitchFamily="34" charset="-122"/>
              </a:rPr>
              <a:t>/ </a:t>
            </a:r>
            <a:r>
              <a:rPr lang="en-US" altLang="zh-CN" kern="0" dirty="0">
                <a:solidFill>
                  <a:schemeClr val="bg1"/>
                </a:solidFill>
                <a:latin typeface="微软雅黑" pitchFamily="34" charset="-122"/>
                <a:ea typeface="微软雅黑" pitchFamily="34" charset="-122"/>
              </a:rPr>
              <a:t>CONTENTS</a:t>
            </a:r>
            <a:endParaRPr lang="en-US" altLang="ko-KR" kern="0" dirty="0">
              <a:solidFill>
                <a:schemeClr val="bg1"/>
              </a:solidFill>
              <a:latin typeface="微软雅黑" pitchFamily="34" charset="-122"/>
              <a:ea typeface="微软雅黑" pitchFamily="34" charset="-122"/>
            </a:endParaRPr>
          </a:p>
        </p:txBody>
      </p:sp>
      <p:sp>
        <p:nvSpPr>
          <p:cNvPr id="38" name="任意多边形 37"/>
          <p:cNvSpPr/>
          <p:nvPr/>
        </p:nvSpPr>
        <p:spPr>
          <a:xfrm>
            <a:off x="949453" y="1667494"/>
            <a:ext cx="984871" cy="605969"/>
          </a:xfrm>
          <a:custGeom>
            <a:avLst/>
            <a:gdLst>
              <a:gd name="connsiteX0" fmla="*/ 863600 w 1792827"/>
              <a:gd name="connsiteY0" fmla="*/ 0 h 1103086"/>
              <a:gd name="connsiteX1" fmla="*/ 1347060 w 1792827"/>
              <a:gd name="connsiteY1" fmla="*/ 370853 h 1103086"/>
              <a:gd name="connsiteX2" fmla="*/ 1351590 w 1792827"/>
              <a:gd name="connsiteY2" fmla="*/ 413148 h 1103086"/>
              <a:gd name="connsiteX3" fmla="*/ 1422712 w 1792827"/>
              <a:gd name="connsiteY3" fmla="*/ 406400 h 1103086"/>
              <a:gd name="connsiteX4" fmla="*/ 1792827 w 1792827"/>
              <a:gd name="connsiteY4" fmla="*/ 754743 h 1103086"/>
              <a:gd name="connsiteX5" fmla="*/ 1422712 w 1792827"/>
              <a:gd name="connsiteY5" fmla="*/ 1103086 h 1103086"/>
              <a:gd name="connsiteX6" fmla="*/ 450111 w 1792827"/>
              <a:gd name="connsiteY6" fmla="*/ 1103086 h 1103086"/>
              <a:gd name="connsiteX7" fmla="*/ 450111 w 1792827"/>
              <a:gd name="connsiteY7" fmla="*/ 1094430 h 1103086"/>
              <a:gd name="connsiteX8" fmla="*/ 444706 w 1792827"/>
              <a:gd name="connsiteY8" fmla="*/ 1096009 h 1103086"/>
              <a:gd name="connsiteX9" fmla="*/ 370115 w 1792827"/>
              <a:gd name="connsiteY9" fmla="*/ 1103086 h 1103086"/>
              <a:gd name="connsiteX10" fmla="*/ 0 w 1792827"/>
              <a:gd name="connsiteY10" fmla="*/ 754743 h 1103086"/>
              <a:gd name="connsiteX11" fmla="*/ 370115 w 1792827"/>
              <a:gd name="connsiteY11" fmla="*/ 406400 h 1103086"/>
              <a:gd name="connsiteX12" fmla="*/ 376270 w 1792827"/>
              <a:gd name="connsiteY12" fmla="*/ 406984 h 1103086"/>
              <a:gd name="connsiteX13" fmla="*/ 380140 w 1792827"/>
              <a:gd name="connsiteY13" fmla="*/ 370853 h 1103086"/>
              <a:gd name="connsiteX14" fmla="*/ 863600 w 1792827"/>
              <a:gd name="connsiteY14" fmla="*/ 0 h 110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92827" h="1103086">
                <a:moveTo>
                  <a:pt x="863600" y="0"/>
                </a:moveTo>
                <a:cubicBezTo>
                  <a:pt x="1102077" y="0"/>
                  <a:pt x="1301044" y="159207"/>
                  <a:pt x="1347060" y="370853"/>
                </a:cubicBezTo>
                <a:lnTo>
                  <a:pt x="1351590" y="413148"/>
                </a:lnTo>
                <a:lnTo>
                  <a:pt x="1422712" y="406400"/>
                </a:lnTo>
                <a:cubicBezTo>
                  <a:pt x="1627121" y="406400"/>
                  <a:pt x="1792827" y="562358"/>
                  <a:pt x="1792827" y="754743"/>
                </a:cubicBezTo>
                <a:cubicBezTo>
                  <a:pt x="1792827" y="947128"/>
                  <a:pt x="1627121" y="1103086"/>
                  <a:pt x="1422712" y="1103086"/>
                </a:cubicBezTo>
                <a:lnTo>
                  <a:pt x="450111" y="1103086"/>
                </a:lnTo>
                <a:lnTo>
                  <a:pt x="450111" y="1094430"/>
                </a:lnTo>
                <a:lnTo>
                  <a:pt x="444706" y="1096009"/>
                </a:lnTo>
                <a:cubicBezTo>
                  <a:pt x="420613" y="1100649"/>
                  <a:pt x="395666" y="1103086"/>
                  <a:pt x="370115" y="1103086"/>
                </a:cubicBezTo>
                <a:cubicBezTo>
                  <a:pt x="165706" y="1103086"/>
                  <a:pt x="0" y="947128"/>
                  <a:pt x="0" y="754743"/>
                </a:cubicBezTo>
                <a:cubicBezTo>
                  <a:pt x="0" y="562358"/>
                  <a:pt x="165706" y="406400"/>
                  <a:pt x="370115" y="406400"/>
                </a:cubicBezTo>
                <a:lnTo>
                  <a:pt x="376270" y="406984"/>
                </a:lnTo>
                <a:lnTo>
                  <a:pt x="380140" y="370853"/>
                </a:lnTo>
                <a:cubicBezTo>
                  <a:pt x="426156" y="159207"/>
                  <a:pt x="625123" y="0"/>
                  <a:pt x="863600" y="0"/>
                </a:cubicBezTo>
                <a:close/>
              </a:path>
            </a:pathLst>
          </a:custGeom>
          <a:gradFill flip="none" rotWithShape="1">
            <a:gsLst>
              <a:gs pos="0">
                <a:schemeClr val="bg1">
                  <a:lumMod val="95000"/>
                  <a:shade val="30000"/>
                  <a:satMod val="115000"/>
                </a:schemeClr>
              </a:gs>
              <a:gs pos="54000">
                <a:schemeClr val="bg1">
                  <a:lumMod val="95000"/>
                  <a:shade val="100000"/>
                  <a:satMod val="115000"/>
                </a:schemeClr>
              </a:gs>
            </a:gsLst>
            <a:lin ang="8100000" scaled="1"/>
            <a:tileRect/>
          </a:gradFill>
          <a:ln>
            <a:solidFill>
              <a:schemeClr val="bg1"/>
            </a:solidFill>
          </a:ln>
          <a:effectLst>
            <a:outerShdw blurRad="228600" dist="165100" dir="8100000" algn="tr"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a:off x="9516424" y="758436"/>
            <a:ext cx="1178662" cy="725205"/>
          </a:xfrm>
          <a:custGeom>
            <a:avLst/>
            <a:gdLst>
              <a:gd name="connsiteX0" fmla="*/ 863600 w 1792827"/>
              <a:gd name="connsiteY0" fmla="*/ 0 h 1103086"/>
              <a:gd name="connsiteX1" fmla="*/ 1347060 w 1792827"/>
              <a:gd name="connsiteY1" fmla="*/ 370853 h 1103086"/>
              <a:gd name="connsiteX2" fmla="*/ 1351590 w 1792827"/>
              <a:gd name="connsiteY2" fmla="*/ 413148 h 1103086"/>
              <a:gd name="connsiteX3" fmla="*/ 1422712 w 1792827"/>
              <a:gd name="connsiteY3" fmla="*/ 406400 h 1103086"/>
              <a:gd name="connsiteX4" fmla="*/ 1792827 w 1792827"/>
              <a:gd name="connsiteY4" fmla="*/ 754743 h 1103086"/>
              <a:gd name="connsiteX5" fmla="*/ 1422712 w 1792827"/>
              <a:gd name="connsiteY5" fmla="*/ 1103086 h 1103086"/>
              <a:gd name="connsiteX6" fmla="*/ 450111 w 1792827"/>
              <a:gd name="connsiteY6" fmla="*/ 1103086 h 1103086"/>
              <a:gd name="connsiteX7" fmla="*/ 450111 w 1792827"/>
              <a:gd name="connsiteY7" fmla="*/ 1094430 h 1103086"/>
              <a:gd name="connsiteX8" fmla="*/ 444706 w 1792827"/>
              <a:gd name="connsiteY8" fmla="*/ 1096009 h 1103086"/>
              <a:gd name="connsiteX9" fmla="*/ 370115 w 1792827"/>
              <a:gd name="connsiteY9" fmla="*/ 1103086 h 1103086"/>
              <a:gd name="connsiteX10" fmla="*/ 0 w 1792827"/>
              <a:gd name="connsiteY10" fmla="*/ 754743 h 1103086"/>
              <a:gd name="connsiteX11" fmla="*/ 370115 w 1792827"/>
              <a:gd name="connsiteY11" fmla="*/ 406400 h 1103086"/>
              <a:gd name="connsiteX12" fmla="*/ 376270 w 1792827"/>
              <a:gd name="connsiteY12" fmla="*/ 406984 h 1103086"/>
              <a:gd name="connsiteX13" fmla="*/ 380140 w 1792827"/>
              <a:gd name="connsiteY13" fmla="*/ 370853 h 1103086"/>
              <a:gd name="connsiteX14" fmla="*/ 863600 w 1792827"/>
              <a:gd name="connsiteY14" fmla="*/ 0 h 110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92827" h="1103086">
                <a:moveTo>
                  <a:pt x="863600" y="0"/>
                </a:moveTo>
                <a:cubicBezTo>
                  <a:pt x="1102077" y="0"/>
                  <a:pt x="1301044" y="159207"/>
                  <a:pt x="1347060" y="370853"/>
                </a:cubicBezTo>
                <a:lnTo>
                  <a:pt x="1351590" y="413148"/>
                </a:lnTo>
                <a:lnTo>
                  <a:pt x="1422712" y="406400"/>
                </a:lnTo>
                <a:cubicBezTo>
                  <a:pt x="1627121" y="406400"/>
                  <a:pt x="1792827" y="562358"/>
                  <a:pt x="1792827" y="754743"/>
                </a:cubicBezTo>
                <a:cubicBezTo>
                  <a:pt x="1792827" y="947128"/>
                  <a:pt x="1627121" y="1103086"/>
                  <a:pt x="1422712" y="1103086"/>
                </a:cubicBezTo>
                <a:lnTo>
                  <a:pt x="450111" y="1103086"/>
                </a:lnTo>
                <a:lnTo>
                  <a:pt x="450111" y="1094430"/>
                </a:lnTo>
                <a:lnTo>
                  <a:pt x="444706" y="1096009"/>
                </a:lnTo>
                <a:cubicBezTo>
                  <a:pt x="420613" y="1100649"/>
                  <a:pt x="395666" y="1103086"/>
                  <a:pt x="370115" y="1103086"/>
                </a:cubicBezTo>
                <a:cubicBezTo>
                  <a:pt x="165706" y="1103086"/>
                  <a:pt x="0" y="947128"/>
                  <a:pt x="0" y="754743"/>
                </a:cubicBezTo>
                <a:cubicBezTo>
                  <a:pt x="0" y="562358"/>
                  <a:pt x="165706" y="406400"/>
                  <a:pt x="370115" y="406400"/>
                </a:cubicBezTo>
                <a:lnTo>
                  <a:pt x="376270" y="406984"/>
                </a:lnTo>
                <a:lnTo>
                  <a:pt x="380140" y="370853"/>
                </a:lnTo>
                <a:cubicBezTo>
                  <a:pt x="426156" y="159207"/>
                  <a:pt x="625123" y="0"/>
                  <a:pt x="863600" y="0"/>
                </a:cubicBezTo>
                <a:close/>
              </a:path>
            </a:pathLst>
          </a:custGeom>
          <a:gradFill flip="none" rotWithShape="1">
            <a:gsLst>
              <a:gs pos="0">
                <a:schemeClr val="bg1">
                  <a:lumMod val="95000"/>
                  <a:shade val="30000"/>
                  <a:satMod val="115000"/>
                </a:schemeClr>
              </a:gs>
              <a:gs pos="54000">
                <a:schemeClr val="bg1">
                  <a:lumMod val="95000"/>
                  <a:shade val="100000"/>
                  <a:satMod val="115000"/>
                </a:schemeClr>
              </a:gs>
            </a:gsLst>
            <a:lin ang="8100000" scaled="1"/>
            <a:tileRect/>
          </a:gradFill>
          <a:ln>
            <a:solidFill>
              <a:schemeClr val="bg1"/>
            </a:solidFill>
          </a:ln>
          <a:effectLst>
            <a:outerShdw blurRad="228600" dist="165100" dir="8100000" algn="tr"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a:off x="10322722" y="2328183"/>
            <a:ext cx="633942" cy="390050"/>
          </a:xfrm>
          <a:custGeom>
            <a:avLst/>
            <a:gdLst>
              <a:gd name="connsiteX0" fmla="*/ 863600 w 1792827"/>
              <a:gd name="connsiteY0" fmla="*/ 0 h 1103086"/>
              <a:gd name="connsiteX1" fmla="*/ 1347060 w 1792827"/>
              <a:gd name="connsiteY1" fmla="*/ 370853 h 1103086"/>
              <a:gd name="connsiteX2" fmla="*/ 1351590 w 1792827"/>
              <a:gd name="connsiteY2" fmla="*/ 413148 h 1103086"/>
              <a:gd name="connsiteX3" fmla="*/ 1422712 w 1792827"/>
              <a:gd name="connsiteY3" fmla="*/ 406400 h 1103086"/>
              <a:gd name="connsiteX4" fmla="*/ 1792827 w 1792827"/>
              <a:gd name="connsiteY4" fmla="*/ 754743 h 1103086"/>
              <a:gd name="connsiteX5" fmla="*/ 1422712 w 1792827"/>
              <a:gd name="connsiteY5" fmla="*/ 1103086 h 1103086"/>
              <a:gd name="connsiteX6" fmla="*/ 450111 w 1792827"/>
              <a:gd name="connsiteY6" fmla="*/ 1103086 h 1103086"/>
              <a:gd name="connsiteX7" fmla="*/ 450111 w 1792827"/>
              <a:gd name="connsiteY7" fmla="*/ 1094430 h 1103086"/>
              <a:gd name="connsiteX8" fmla="*/ 444706 w 1792827"/>
              <a:gd name="connsiteY8" fmla="*/ 1096009 h 1103086"/>
              <a:gd name="connsiteX9" fmla="*/ 370115 w 1792827"/>
              <a:gd name="connsiteY9" fmla="*/ 1103086 h 1103086"/>
              <a:gd name="connsiteX10" fmla="*/ 0 w 1792827"/>
              <a:gd name="connsiteY10" fmla="*/ 754743 h 1103086"/>
              <a:gd name="connsiteX11" fmla="*/ 370115 w 1792827"/>
              <a:gd name="connsiteY11" fmla="*/ 406400 h 1103086"/>
              <a:gd name="connsiteX12" fmla="*/ 376270 w 1792827"/>
              <a:gd name="connsiteY12" fmla="*/ 406984 h 1103086"/>
              <a:gd name="connsiteX13" fmla="*/ 380140 w 1792827"/>
              <a:gd name="connsiteY13" fmla="*/ 370853 h 1103086"/>
              <a:gd name="connsiteX14" fmla="*/ 863600 w 1792827"/>
              <a:gd name="connsiteY14" fmla="*/ 0 h 110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92827" h="1103086">
                <a:moveTo>
                  <a:pt x="863600" y="0"/>
                </a:moveTo>
                <a:cubicBezTo>
                  <a:pt x="1102077" y="0"/>
                  <a:pt x="1301044" y="159207"/>
                  <a:pt x="1347060" y="370853"/>
                </a:cubicBezTo>
                <a:lnTo>
                  <a:pt x="1351590" y="413148"/>
                </a:lnTo>
                <a:lnTo>
                  <a:pt x="1422712" y="406400"/>
                </a:lnTo>
                <a:cubicBezTo>
                  <a:pt x="1627121" y="406400"/>
                  <a:pt x="1792827" y="562358"/>
                  <a:pt x="1792827" y="754743"/>
                </a:cubicBezTo>
                <a:cubicBezTo>
                  <a:pt x="1792827" y="947128"/>
                  <a:pt x="1627121" y="1103086"/>
                  <a:pt x="1422712" y="1103086"/>
                </a:cubicBezTo>
                <a:lnTo>
                  <a:pt x="450111" y="1103086"/>
                </a:lnTo>
                <a:lnTo>
                  <a:pt x="450111" y="1094430"/>
                </a:lnTo>
                <a:lnTo>
                  <a:pt x="444706" y="1096009"/>
                </a:lnTo>
                <a:cubicBezTo>
                  <a:pt x="420613" y="1100649"/>
                  <a:pt x="395666" y="1103086"/>
                  <a:pt x="370115" y="1103086"/>
                </a:cubicBezTo>
                <a:cubicBezTo>
                  <a:pt x="165706" y="1103086"/>
                  <a:pt x="0" y="947128"/>
                  <a:pt x="0" y="754743"/>
                </a:cubicBezTo>
                <a:cubicBezTo>
                  <a:pt x="0" y="562358"/>
                  <a:pt x="165706" y="406400"/>
                  <a:pt x="370115" y="406400"/>
                </a:cubicBezTo>
                <a:lnTo>
                  <a:pt x="376270" y="406984"/>
                </a:lnTo>
                <a:lnTo>
                  <a:pt x="380140" y="370853"/>
                </a:lnTo>
                <a:cubicBezTo>
                  <a:pt x="426156" y="159207"/>
                  <a:pt x="625123" y="0"/>
                  <a:pt x="863600" y="0"/>
                </a:cubicBezTo>
                <a:close/>
              </a:path>
            </a:pathLst>
          </a:custGeom>
          <a:gradFill flip="none" rotWithShape="1">
            <a:gsLst>
              <a:gs pos="0">
                <a:schemeClr val="bg1">
                  <a:lumMod val="95000"/>
                  <a:shade val="30000"/>
                  <a:satMod val="115000"/>
                </a:schemeClr>
              </a:gs>
              <a:gs pos="54000">
                <a:schemeClr val="bg1">
                  <a:lumMod val="95000"/>
                  <a:shade val="100000"/>
                  <a:satMod val="115000"/>
                </a:schemeClr>
              </a:gs>
            </a:gsLst>
            <a:lin ang="8100000" scaled="1"/>
            <a:tileRect/>
          </a:gradFill>
          <a:ln>
            <a:solidFill>
              <a:schemeClr val="bg1"/>
            </a:solidFill>
          </a:ln>
          <a:effectLst>
            <a:outerShdw blurRad="228600" dist="165100" dir="8100000" algn="tr"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Freeform 28"/>
          <p:cNvSpPr>
            <a:spLocks noEditPoints="1"/>
          </p:cNvSpPr>
          <p:nvPr/>
        </p:nvSpPr>
        <p:spPr bwMode="auto">
          <a:xfrm>
            <a:off x="1896959" y="3974477"/>
            <a:ext cx="714705" cy="537006"/>
          </a:xfrm>
          <a:custGeom>
            <a:avLst/>
            <a:gdLst>
              <a:gd name="T0" fmla="*/ 40 w 192"/>
              <a:gd name="T1" fmla="*/ 118 h 144"/>
              <a:gd name="T2" fmla="*/ 40 w 192"/>
              <a:gd name="T3" fmla="*/ 118 h 144"/>
              <a:gd name="T4" fmla="*/ 56 w 192"/>
              <a:gd name="T5" fmla="*/ 116 h 144"/>
              <a:gd name="T6" fmla="*/ 97 w 192"/>
              <a:gd name="T7" fmla="*/ 137 h 144"/>
              <a:gd name="T8" fmla="*/ 99 w 192"/>
              <a:gd name="T9" fmla="*/ 137 h 144"/>
              <a:gd name="T10" fmla="*/ 140 w 192"/>
              <a:gd name="T11" fmla="*/ 116 h 144"/>
              <a:gd name="T12" fmla="*/ 156 w 192"/>
              <a:gd name="T13" fmla="*/ 118 h 144"/>
              <a:gd name="T14" fmla="*/ 156 w 192"/>
              <a:gd name="T15" fmla="*/ 118 h 144"/>
              <a:gd name="T16" fmla="*/ 156 w 192"/>
              <a:gd name="T17" fmla="*/ 70 h 144"/>
              <a:gd name="T18" fmla="*/ 96 w 192"/>
              <a:gd name="T19" fmla="*/ 98 h 144"/>
              <a:gd name="T20" fmla="*/ 40 w 192"/>
              <a:gd name="T21" fmla="*/ 72 h 144"/>
              <a:gd name="T22" fmla="*/ 40 w 192"/>
              <a:gd name="T23" fmla="*/ 118 h 144"/>
              <a:gd name="T24" fmla="*/ 96 w 192"/>
              <a:gd name="T25" fmla="*/ 0 h 144"/>
              <a:gd name="T26" fmla="*/ 0 w 192"/>
              <a:gd name="T27" fmla="*/ 44 h 144"/>
              <a:gd name="T28" fmla="*/ 96 w 192"/>
              <a:gd name="T29" fmla="*/ 88 h 144"/>
              <a:gd name="T30" fmla="*/ 192 w 192"/>
              <a:gd name="T31" fmla="*/ 44 h 144"/>
              <a:gd name="T32" fmla="*/ 96 w 192"/>
              <a:gd name="T33" fmla="*/ 0 h 144"/>
              <a:gd name="T34" fmla="*/ 8 w 192"/>
              <a:gd name="T35" fmla="*/ 56 h 144"/>
              <a:gd name="T36" fmla="*/ 4 w 192"/>
              <a:gd name="T37" fmla="*/ 104 h 144"/>
              <a:gd name="T38" fmla="*/ 12 w 192"/>
              <a:gd name="T39" fmla="*/ 104 h 144"/>
              <a:gd name="T40" fmla="*/ 12 w 192"/>
              <a:gd name="T41" fmla="*/ 58 h 144"/>
              <a:gd name="T42" fmla="*/ 8 w 192"/>
              <a:gd name="T43" fmla="*/ 56 h 144"/>
              <a:gd name="T44" fmla="*/ 16 w 192"/>
              <a:gd name="T45" fmla="*/ 144 h 144"/>
              <a:gd name="T46" fmla="*/ 9 w 192"/>
              <a:gd name="T47" fmla="*/ 124 h 144"/>
              <a:gd name="T48" fmla="*/ 16 w 192"/>
              <a:gd name="T49" fmla="*/ 116 h 144"/>
              <a:gd name="T50" fmla="*/ 8 w 192"/>
              <a:gd name="T51" fmla="*/ 108 h 144"/>
              <a:gd name="T52" fmla="*/ 0 w 192"/>
              <a:gd name="T53" fmla="*/ 116 h 144"/>
              <a:gd name="T54" fmla="*/ 7 w 192"/>
              <a:gd name="T55" fmla="*/ 124 h 144"/>
              <a:gd name="T56" fmla="*/ 0 w 192"/>
              <a:gd name="T57" fmla="*/ 144 h 144"/>
              <a:gd name="T58" fmla="*/ 16 w 192"/>
              <a:gd name="T5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2" h="144">
                <a:moveTo>
                  <a:pt x="40" y="118"/>
                </a:moveTo>
                <a:cubicBezTo>
                  <a:pt x="40" y="118"/>
                  <a:pt x="40" y="118"/>
                  <a:pt x="40" y="118"/>
                </a:cubicBezTo>
                <a:cubicBezTo>
                  <a:pt x="45" y="116"/>
                  <a:pt x="50" y="116"/>
                  <a:pt x="56" y="116"/>
                </a:cubicBezTo>
                <a:cubicBezTo>
                  <a:pt x="72" y="116"/>
                  <a:pt x="91" y="127"/>
                  <a:pt x="97" y="137"/>
                </a:cubicBezTo>
                <a:cubicBezTo>
                  <a:pt x="99" y="137"/>
                  <a:pt x="99" y="137"/>
                  <a:pt x="99" y="137"/>
                </a:cubicBezTo>
                <a:cubicBezTo>
                  <a:pt x="105" y="127"/>
                  <a:pt x="123" y="116"/>
                  <a:pt x="140" y="116"/>
                </a:cubicBezTo>
                <a:cubicBezTo>
                  <a:pt x="145" y="116"/>
                  <a:pt x="151" y="116"/>
                  <a:pt x="156" y="118"/>
                </a:cubicBezTo>
                <a:cubicBezTo>
                  <a:pt x="156" y="118"/>
                  <a:pt x="156" y="118"/>
                  <a:pt x="156" y="118"/>
                </a:cubicBezTo>
                <a:cubicBezTo>
                  <a:pt x="156" y="70"/>
                  <a:pt x="156" y="70"/>
                  <a:pt x="156" y="70"/>
                </a:cubicBezTo>
                <a:cubicBezTo>
                  <a:pt x="96" y="98"/>
                  <a:pt x="96" y="98"/>
                  <a:pt x="96" y="98"/>
                </a:cubicBezTo>
                <a:cubicBezTo>
                  <a:pt x="40" y="72"/>
                  <a:pt x="40" y="72"/>
                  <a:pt x="40" y="72"/>
                </a:cubicBezTo>
                <a:lnTo>
                  <a:pt x="40" y="118"/>
                </a:lnTo>
                <a:close/>
                <a:moveTo>
                  <a:pt x="96" y="0"/>
                </a:moveTo>
                <a:cubicBezTo>
                  <a:pt x="0" y="44"/>
                  <a:pt x="0" y="44"/>
                  <a:pt x="0" y="44"/>
                </a:cubicBezTo>
                <a:cubicBezTo>
                  <a:pt x="96" y="88"/>
                  <a:pt x="96" y="88"/>
                  <a:pt x="96" y="88"/>
                </a:cubicBezTo>
                <a:cubicBezTo>
                  <a:pt x="192" y="44"/>
                  <a:pt x="192" y="44"/>
                  <a:pt x="192" y="44"/>
                </a:cubicBezTo>
                <a:lnTo>
                  <a:pt x="96" y="0"/>
                </a:lnTo>
                <a:close/>
                <a:moveTo>
                  <a:pt x="8" y="56"/>
                </a:moveTo>
                <a:cubicBezTo>
                  <a:pt x="4" y="104"/>
                  <a:pt x="4" y="104"/>
                  <a:pt x="4" y="104"/>
                </a:cubicBezTo>
                <a:cubicBezTo>
                  <a:pt x="12" y="104"/>
                  <a:pt x="12" y="104"/>
                  <a:pt x="12" y="104"/>
                </a:cubicBezTo>
                <a:cubicBezTo>
                  <a:pt x="12" y="58"/>
                  <a:pt x="12" y="58"/>
                  <a:pt x="12" y="58"/>
                </a:cubicBezTo>
                <a:lnTo>
                  <a:pt x="8" y="56"/>
                </a:lnTo>
                <a:close/>
                <a:moveTo>
                  <a:pt x="16" y="144"/>
                </a:moveTo>
                <a:cubicBezTo>
                  <a:pt x="9" y="124"/>
                  <a:pt x="9" y="124"/>
                  <a:pt x="9" y="124"/>
                </a:cubicBezTo>
                <a:cubicBezTo>
                  <a:pt x="13" y="123"/>
                  <a:pt x="16" y="120"/>
                  <a:pt x="16" y="116"/>
                </a:cubicBezTo>
                <a:cubicBezTo>
                  <a:pt x="16" y="111"/>
                  <a:pt x="12" y="108"/>
                  <a:pt x="8" y="108"/>
                </a:cubicBezTo>
                <a:cubicBezTo>
                  <a:pt x="3" y="108"/>
                  <a:pt x="0" y="111"/>
                  <a:pt x="0" y="116"/>
                </a:cubicBezTo>
                <a:cubicBezTo>
                  <a:pt x="0" y="120"/>
                  <a:pt x="3" y="123"/>
                  <a:pt x="7" y="124"/>
                </a:cubicBezTo>
                <a:cubicBezTo>
                  <a:pt x="0" y="144"/>
                  <a:pt x="0" y="144"/>
                  <a:pt x="0" y="144"/>
                </a:cubicBezTo>
                <a:lnTo>
                  <a:pt x="16" y="144"/>
                </a:lnTo>
                <a:close/>
              </a:path>
            </a:pathLst>
          </a:custGeom>
          <a:solidFill>
            <a:schemeClr val="bg1"/>
          </a:solidFill>
          <a:ln>
            <a:noFill/>
          </a:ln>
        </p:spPr>
        <p:txBody>
          <a:bodyPr vert="horz" wrap="square" lIns="91461" tIns="45731" rIns="91461" bIns="45731" numCol="1" anchor="t" anchorCtr="0" compatLnSpc="1"/>
          <a:lstStyle/>
          <a:p>
            <a:endParaRPr lang="zh-CN" altLang="en-US"/>
          </a:p>
        </p:txBody>
      </p:sp>
      <p:sp>
        <p:nvSpPr>
          <p:cNvPr id="44" name="Freeform 12"/>
          <p:cNvSpPr>
            <a:spLocks noEditPoints="1"/>
          </p:cNvSpPr>
          <p:nvPr/>
        </p:nvSpPr>
        <p:spPr bwMode="auto">
          <a:xfrm>
            <a:off x="3590640" y="3923788"/>
            <a:ext cx="574018" cy="613517"/>
          </a:xfrm>
          <a:custGeom>
            <a:avLst/>
            <a:gdLst>
              <a:gd name="T0" fmla="*/ 127 w 358"/>
              <a:gd name="T1" fmla="*/ 292 h 382"/>
              <a:gd name="T2" fmla="*/ 322 w 358"/>
              <a:gd name="T3" fmla="*/ 63 h 382"/>
              <a:gd name="T4" fmla="*/ 333 w 358"/>
              <a:gd name="T5" fmla="*/ 113 h 382"/>
              <a:gd name="T6" fmla="*/ 336 w 358"/>
              <a:gd name="T7" fmla="*/ 178 h 382"/>
              <a:gd name="T8" fmla="*/ 338 w 358"/>
              <a:gd name="T9" fmla="*/ 245 h 382"/>
              <a:gd name="T10" fmla="*/ 321 w 358"/>
              <a:gd name="T11" fmla="*/ 314 h 382"/>
              <a:gd name="T12" fmla="*/ 271 w 358"/>
              <a:gd name="T13" fmla="*/ 382 h 382"/>
              <a:gd name="T14" fmla="*/ 172 w 358"/>
              <a:gd name="T15" fmla="*/ 226 h 382"/>
              <a:gd name="T16" fmla="*/ 123 w 358"/>
              <a:gd name="T17" fmla="*/ 197 h 382"/>
              <a:gd name="T18" fmla="*/ 125 w 358"/>
              <a:gd name="T19" fmla="*/ 208 h 382"/>
              <a:gd name="T20" fmla="*/ 174 w 358"/>
              <a:gd name="T21" fmla="*/ 236 h 382"/>
              <a:gd name="T22" fmla="*/ 172 w 358"/>
              <a:gd name="T23" fmla="*/ 226 h 382"/>
              <a:gd name="T24" fmla="*/ 288 w 358"/>
              <a:gd name="T25" fmla="*/ 136 h 382"/>
              <a:gd name="T26" fmla="*/ 263 w 358"/>
              <a:gd name="T27" fmla="*/ 125 h 382"/>
              <a:gd name="T28" fmla="*/ 171 w 358"/>
              <a:gd name="T29" fmla="*/ 70 h 382"/>
              <a:gd name="T30" fmla="*/ 148 w 358"/>
              <a:gd name="T31" fmla="*/ 54 h 382"/>
              <a:gd name="T32" fmla="*/ 171 w 358"/>
              <a:gd name="T33" fmla="*/ 70 h 382"/>
              <a:gd name="T34" fmla="*/ 204 w 358"/>
              <a:gd name="T35" fmla="*/ 39 h 382"/>
              <a:gd name="T36" fmla="*/ 193 w 358"/>
              <a:gd name="T37" fmla="*/ 64 h 382"/>
              <a:gd name="T38" fmla="*/ 258 w 358"/>
              <a:gd name="T39" fmla="*/ 103 h 382"/>
              <a:gd name="T40" fmla="*/ 274 w 358"/>
              <a:gd name="T41" fmla="*/ 80 h 382"/>
              <a:gd name="T42" fmla="*/ 258 w 358"/>
              <a:gd name="T43" fmla="*/ 103 h 382"/>
              <a:gd name="T44" fmla="*/ 249 w 358"/>
              <a:gd name="T45" fmla="*/ 55 h 382"/>
              <a:gd name="T46" fmla="*/ 226 w 358"/>
              <a:gd name="T47" fmla="*/ 71 h 382"/>
              <a:gd name="T48" fmla="*/ 182 w 358"/>
              <a:gd name="T49" fmla="*/ 209 h 382"/>
              <a:gd name="T50" fmla="*/ 133 w 358"/>
              <a:gd name="T51" fmla="*/ 180 h 382"/>
              <a:gd name="T52" fmla="*/ 135 w 358"/>
              <a:gd name="T53" fmla="*/ 190 h 382"/>
              <a:gd name="T54" fmla="*/ 184 w 358"/>
              <a:gd name="T55" fmla="*/ 219 h 382"/>
              <a:gd name="T56" fmla="*/ 182 w 358"/>
              <a:gd name="T57" fmla="*/ 209 h 382"/>
              <a:gd name="T58" fmla="*/ 157 w 358"/>
              <a:gd name="T59" fmla="*/ 104 h 382"/>
              <a:gd name="T60" fmla="*/ 186 w 358"/>
              <a:gd name="T61" fmla="*/ 195 h 382"/>
              <a:gd name="T62" fmla="*/ 222 w 358"/>
              <a:gd name="T63" fmla="*/ 90 h 382"/>
              <a:gd name="T64" fmla="*/ 136 w 358"/>
              <a:gd name="T65" fmla="*/ 238 h 382"/>
              <a:gd name="T66" fmla="*/ 129 w 358"/>
              <a:gd name="T67" fmla="*/ 21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8" h="382">
                <a:moveTo>
                  <a:pt x="131" y="382"/>
                </a:moveTo>
                <a:cubicBezTo>
                  <a:pt x="135" y="352"/>
                  <a:pt x="135" y="320"/>
                  <a:pt x="127" y="292"/>
                </a:cubicBezTo>
                <a:cubicBezTo>
                  <a:pt x="0" y="220"/>
                  <a:pt x="33" y="56"/>
                  <a:pt x="140" y="23"/>
                </a:cubicBezTo>
                <a:cubicBezTo>
                  <a:pt x="196" y="0"/>
                  <a:pt x="272" y="14"/>
                  <a:pt x="322" y="63"/>
                </a:cubicBezTo>
                <a:cubicBezTo>
                  <a:pt x="358" y="99"/>
                  <a:pt x="340" y="109"/>
                  <a:pt x="340" y="109"/>
                </a:cubicBezTo>
                <a:cubicBezTo>
                  <a:pt x="333" y="113"/>
                  <a:pt x="333" y="113"/>
                  <a:pt x="333" y="113"/>
                </a:cubicBezTo>
                <a:cubicBezTo>
                  <a:pt x="337" y="130"/>
                  <a:pt x="345" y="162"/>
                  <a:pt x="344" y="166"/>
                </a:cubicBezTo>
                <a:cubicBezTo>
                  <a:pt x="342" y="172"/>
                  <a:pt x="336" y="178"/>
                  <a:pt x="336" y="178"/>
                </a:cubicBezTo>
                <a:cubicBezTo>
                  <a:pt x="354" y="239"/>
                  <a:pt x="354" y="239"/>
                  <a:pt x="354" y="239"/>
                </a:cubicBezTo>
                <a:cubicBezTo>
                  <a:pt x="338" y="245"/>
                  <a:pt x="338" y="245"/>
                  <a:pt x="338" y="245"/>
                </a:cubicBezTo>
                <a:cubicBezTo>
                  <a:pt x="341" y="265"/>
                  <a:pt x="343" y="281"/>
                  <a:pt x="341" y="300"/>
                </a:cubicBezTo>
                <a:cubicBezTo>
                  <a:pt x="341" y="304"/>
                  <a:pt x="330" y="313"/>
                  <a:pt x="321" y="314"/>
                </a:cubicBezTo>
                <a:cubicBezTo>
                  <a:pt x="267" y="317"/>
                  <a:pt x="267" y="317"/>
                  <a:pt x="267" y="317"/>
                </a:cubicBezTo>
                <a:cubicBezTo>
                  <a:pt x="271" y="382"/>
                  <a:pt x="271" y="382"/>
                  <a:pt x="271" y="382"/>
                </a:cubicBezTo>
                <a:cubicBezTo>
                  <a:pt x="131" y="382"/>
                  <a:pt x="131" y="382"/>
                  <a:pt x="131" y="382"/>
                </a:cubicBezTo>
                <a:close/>
                <a:moveTo>
                  <a:pt x="172" y="226"/>
                </a:moveTo>
                <a:cubicBezTo>
                  <a:pt x="132" y="196"/>
                  <a:pt x="132" y="196"/>
                  <a:pt x="132" y="196"/>
                </a:cubicBezTo>
                <a:cubicBezTo>
                  <a:pt x="129" y="193"/>
                  <a:pt x="125" y="194"/>
                  <a:pt x="123" y="197"/>
                </a:cubicBezTo>
                <a:cubicBezTo>
                  <a:pt x="123" y="197"/>
                  <a:pt x="123" y="197"/>
                  <a:pt x="123" y="197"/>
                </a:cubicBezTo>
                <a:cubicBezTo>
                  <a:pt x="121" y="201"/>
                  <a:pt x="122" y="205"/>
                  <a:pt x="125" y="208"/>
                </a:cubicBezTo>
                <a:cubicBezTo>
                  <a:pt x="165" y="238"/>
                  <a:pt x="165" y="238"/>
                  <a:pt x="165" y="238"/>
                </a:cubicBezTo>
                <a:cubicBezTo>
                  <a:pt x="168" y="240"/>
                  <a:pt x="172" y="239"/>
                  <a:pt x="174" y="236"/>
                </a:cubicBezTo>
                <a:cubicBezTo>
                  <a:pt x="174" y="236"/>
                  <a:pt x="174" y="236"/>
                  <a:pt x="174" y="236"/>
                </a:cubicBezTo>
                <a:cubicBezTo>
                  <a:pt x="176" y="233"/>
                  <a:pt x="175" y="228"/>
                  <a:pt x="172" y="226"/>
                </a:cubicBezTo>
                <a:close/>
                <a:moveTo>
                  <a:pt x="263" y="136"/>
                </a:moveTo>
                <a:cubicBezTo>
                  <a:pt x="288" y="136"/>
                  <a:pt x="288" y="136"/>
                  <a:pt x="288" y="136"/>
                </a:cubicBezTo>
                <a:cubicBezTo>
                  <a:pt x="288" y="125"/>
                  <a:pt x="288" y="125"/>
                  <a:pt x="288" y="125"/>
                </a:cubicBezTo>
                <a:cubicBezTo>
                  <a:pt x="263" y="125"/>
                  <a:pt x="263" y="125"/>
                  <a:pt x="263" y="125"/>
                </a:cubicBezTo>
                <a:cubicBezTo>
                  <a:pt x="263" y="136"/>
                  <a:pt x="263" y="136"/>
                  <a:pt x="263" y="136"/>
                </a:cubicBezTo>
                <a:close/>
                <a:moveTo>
                  <a:pt x="171" y="70"/>
                </a:moveTo>
                <a:cubicBezTo>
                  <a:pt x="158" y="48"/>
                  <a:pt x="158" y="48"/>
                  <a:pt x="158" y="48"/>
                </a:cubicBezTo>
                <a:cubicBezTo>
                  <a:pt x="148" y="54"/>
                  <a:pt x="148" y="54"/>
                  <a:pt x="148" y="54"/>
                </a:cubicBezTo>
                <a:cubicBezTo>
                  <a:pt x="161" y="76"/>
                  <a:pt x="161" y="76"/>
                  <a:pt x="161" y="76"/>
                </a:cubicBezTo>
                <a:cubicBezTo>
                  <a:pt x="171" y="70"/>
                  <a:pt x="171" y="70"/>
                  <a:pt x="171" y="70"/>
                </a:cubicBezTo>
                <a:close/>
                <a:moveTo>
                  <a:pt x="204" y="64"/>
                </a:moveTo>
                <a:cubicBezTo>
                  <a:pt x="204" y="39"/>
                  <a:pt x="204" y="39"/>
                  <a:pt x="204" y="39"/>
                </a:cubicBezTo>
                <a:cubicBezTo>
                  <a:pt x="193" y="39"/>
                  <a:pt x="193" y="39"/>
                  <a:pt x="193" y="39"/>
                </a:cubicBezTo>
                <a:cubicBezTo>
                  <a:pt x="193" y="64"/>
                  <a:pt x="193" y="64"/>
                  <a:pt x="193" y="64"/>
                </a:cubicBezTo>
                <a:cubicBezTo>
                  <a:pt x="204" y="64"/>
                  <a:pt x="204" y="64"/>
                  <a:pt x="204" y="64"/>
                </a:cubicBezTo>
                <a:close/>
                <a:moveTo>
                  <a:pt x="258" y="103"/>
                </a:moveTo>
                <a:cubicBezTo>
                  <a:pt x="279" y="90"/>
                  <a:pt x="279" y="90"/>
                  <a:pt x="279" y="90"/>
                </a:cubicBezTo>
                <a:cubicBezTo>
                  <a:pt x="274" y="80"/>
                  <a:pt x="274" y="80"/>
                  <a:pt x="274" y="80"/>
                </a:cubicBezTo>
                <a:cubicBezTo>
                  <a:pt x="252" y="93"/>
                  <a:pt x="252" y="93"/>
                  <a:pt x="252" y="93"/>
                </a:cubicBezTo>
                <a:cubicBezTo>
                  <a:pt x="258" y="103"/>
                  <a:pt x="258" y="103"/>
                  <a:pt x="258" y="103"/>
                </a:cubicBezTo>
                <a:close/>
                <a:moveTo>
                  <a:pt x="236" y="76"/>
                </a:moveTo>
                <a:cubicBezTo>
                  <a:pt x="249" y="55"/>
                  <a:pt x="249" y="55"/>
                  <a:pt x="249" y="55"/>
                </a:cubicBezTo>
                <a:cubicBezTo>
                  <a:pt x="239" y="49"/>
                  <a:pt x="239" y="49"/>
                  <a:pt x="239" y="49"/>
                </a:cubicBezTo>
                <a:cubicBezTo>
                  <a:pt x="226" y="71"/>
                  <a:pt x="226" y="71"/>
                  <a:pt x="226" y="71"/>
                </a:cubicBezTo>
                <a:cubicBezTo>
                  <a:pt x="236" y="76"/>
                  <a:pt x="236" y="76"/>
                  <a:pt x="236" y="76"/>
                </a:cubicBezTo>
                <a:close/>
                <a:moveTo>
                  <a:pt x="182" y="209"/>
                </a:moveTo>
                <a:cubicBezTo>
                  <a:pt x="142" y="178"/>
                  <a:pt x="142" y="178"/>
                  <a:pt x="142" y="178"/>
                </a:cubicBezTo>
                <a:cubicBezTo>
                  <a:pt x="139" y="176"/>
                  <a:pt x="135" y="177"/>
                  <a:pt x="133" y="180"/>
                </a:cubicBezTo>
                <a:cubicBezTo>
                  <a:pt x="133" y="180"/>
                  <a:pt x="133" y="180"/>
                  <a:pt x="133" y="180"/>
                </a:cubicBezTo>
                <a:cubicBezTo>
                  <a:pt x="131" y="183"/>
                  <a:pt x="132" y="188"/>
                  <a:pt x="135" y="190"/>
                </a:cubicBezTo>
                <a:cubicBezTo>
                  <a:pt x="175" y="221"/>
                  <a:pt x="175" y="221"/>
                  <a:pt x="175" y="221"/>
                </a:cubicBezTo>
                <a:cubicBezTo>
                  <a:pt x="178" y="223"/>
                  <a:pt x="182" y="222"/>
                  <a:pt x="184" y="219"/>
                </a:cubicBezTo>
                <a:cubicBezTo>
                  <a:pt x="184" y="219"/>
                  <a:pt x="184" y="219"/>
                  <a:pt x="184" y="219"/>
                </a:cubicBezTo>
                <a:cubicBezTo>
                  <a:pt x="186" y="216"/>
                  <a:pt x="185" y="211"/>
                  <a:pt x="182" y="209"/>
                </a:cubicBezTo>
                <a:close/>
                <a:moveTo>
                  <a:pt x="222" y="90"/>
                </a:moveTo>
                <a:cubicBezTo>
                  <a:pt x="198" y="76"/>
                  <a:pt x="169" y="83"/>
                  <a:pt x="157" y="104"/>
                </a:cubicBezTo>
                <a:cubicBezTo>
                  <a:pt x="144" y="126"/>
                  <a:pt x="160" y="151"/>
                  <a:pt x="149" y="174"/>
                </a:cubicBezTo>
                <a:cubicBezTo>
                  <a:pt x="186" y="195"/>
                  <a:pt x="186" y="195"/>
                  <a:pt x="186" y="195"/>
                </a:cubicBezTo>
                <a:cubicBezTo>
                  <a:pt x="200" y="174"/>
                  <a:pt x="229" y="176"/>
                  <a:pt x="242" y="154"/>
                </a:cubicBezTo>
                <a:cubicBezTo>
                  <a:pt x="255" y="132"/>
                  <a:pt x="245" y="104"/>
                  <a:pt x="222" y="90"/>
                </a:cubicBezTo>
                <a:close/>
                <a:moveTo>
                  <a:pt x="129" y="216"/>
                </a:moveTo>
                <a:cubicBezTo>
                  <a:pt x="125" y="224"/>
                  <a:pt x="128" y="233"/>
                  <a:pt x="136" y="238"/>
                </a:cubicBezTo>
                <a:cubicBezTo>
                  <a:pt x="142" y="241"/>
                  <a:pt x="150" y="240"/>
                  <a:pt x="155" y="236"/>
                </a:cubicBezTo>
                <a:lnTo>
                  <a:pt x="129" y="216"/>
                </a:lnTo>
                <a:close/>
              </a:path>
            </a:pathLst>
          </a:custGeom>
          <a:solidFill>
            <a:schemeClr val="bg1"/>
          </a:solidFill>
          <a:ln>
            <a:noFill/>
          </a:ln>
        </p:spPr>
        <p:txBody>
          <a:bodyPr vert="horz" wrap="square" lIns="91461" tIns="45731" rIns="91461" bIns="45731" numCol="1" anchor="t" anchorCtr="0" compatLnSpc="1"/>
          <a:lstStyle/>
          <a:p>
            <a:endParaRPr lang="zh-CN" altLang="en-US"/>
          </a:p>
        </p:txBody>
      </p:sp>
      <p:sp>
        <p:nvSpPr>
          <p:cNvPr id="45" name="Freeform 8"/>
          <p:cNvSpPr>
            <a:spLocks noEditPoints="1"/>
          </p:cNvSpPr>
          <p:nvPr/>
        </p:nvSpPr>
        <p:spPr bwMode="auto">
          <a:xfrm rot="2925393">
            <a:off x="5311456" y="3972431"/>
            <a:ext cx="315519" cy="541101"/>
          </a:xfrm>
          <a:custGeom>
            <a:avLst/>
            <a:gdLst>
              <a:gd name="T0" fmla="*/ 24 w 112"/>
              <a:gd name="T1" fmla="*/ 148 h 192"/>
              <a:gd name="T2" fmla="*/ 28 w 112"/>
              <a:gd name="T3" fmla="*/ 52 h 192"/>
              <a:gd name="T4" fmla="*/ 32 w 112"/>
              <a:gd name="T5" fmla="*/ 172 h 192"/>
              <a:gd name="T6" fmla="*/ 8 w 112"/>
              <a:gd name="T7" fmla="*/ 184 h 192"/>
              <a:gd name="T8" fmla="*/ 32 w 112"/>
              <a:gd name="T9" fmla="*/ 172 h 192"/>
              <a:gd name="T10" fmla="*/ 8 w 112"/>
              <a:gd name="T11" fmla="*/ 35 h 192"/>
              <a:gd name="T12" fmla="*/ 32 w 112"/>
              <a:gd name="T13" fmla="*/ 164 h 192"/>
              <a:gd name="T14" fmla="*/ 32 w 112"/>
              <a:gd name="T15" fmla="*/ 192 h 192"/>
              <a:gd name="T16" fmla="*/ 0 w 112"/>
              <a:gd name="T17" fmla="*/ 184 h 192"/>
              <a:gd name="T18" fmla="*/ 0 w 112"/>
              <a:gd name="T19" fmla="*/ 32 h 192"/>
              <a:gd name="T20" fmla="*/ 20 w 112"/>
              <a:gd name="T21" fmla="*/ 0 h 192"/>
              <a:gd name="T22" fmla="*/ 39 w 112"/>
              <a:gd name="T23" fmla="*/ 32 h 192"/>
              <a:gd name="T24" fmla="*/ 40 w 112"/>
              <a:gd name="T25" fmla="*/ 184 h 192"/>
              <a:gd name="T26" fmla="*/ 108 w 112"/>
              <a:gd name="T27" fmla="*/ 164 h 192"/>
              <a:gd name="T28" fmla="*/ 84 w 112"/>
              <a:gd name="T29" fmla="*/ 172 h 192"/>
              <a:gd name="T30" fmla="*/ 108 w 112"/>
              <a:gd name="T31" fmla="*/ 164 h 192"/>
              <a:gd name="T32" fmla="*/ 92 w 112"/>
              <a:gd name="T33" fmla="*/ 140 h 192"/>
              <a:gd name="T34" fmla="*/ 108 w 112"/>
              <a:gd name="T35" fmla="*/ 148 h 192"/>
              <a:gd name="T36" fmla="*/ 108 w 112"/>
              <a:gd name="T37" fmla="*/ 116 h 192"/>
              <a:gd name="T38" fmla="*/ 84 w 112"/>
              <a:gd name="T39" fmla="*/ 124 h 192"/>
              <a:gd name="T40" fmla="*/ 108 w 112"/>
              <a:gd name="T41" fmla="*/ 116 h 192"/>
              <a:gd name="T42" fmla="*/ 92 w 112"/>
              <a:gd name="T43" fmla="*/ 92 h 192"/>
              <a:gd name="T44" fmla="*/ 108 w 112"/>
              <a:gd name="T45" fmla="*/ 100 h 192"/>
              <a:gd name="T46" fmla="*/ 108 w 112"/>
              <a:gd name="T47" fmla="*/ 68 h 192"/>
              <a:gd name="T48" fmla="*/ 84 w 112"/>
              <a:gd name="T49" fmla="*/ 76 h 192"/>
              <a:gd name="T50" fmla="*/ 108 w 112"/>
              <a:gd name="T51" fmla="*/ 68 h 192"/>
              <a:gd name="T52" fmla="*/ 92 w 112"/>
              <a:gd name="T53" fmla="*/ 44 h 192"/>
              <a:gd name="T54" fmla="*/ 108 w 112"/>
              <a:gd name="T55" fmla="*/ 52 h 192"/>
              <a:gd name="T56" fmla="*/ 108 w 112"/>
              <a:gd name="T57" fmla="*/ 20 h 192"/>
              <a:gd name="T58" fmla="*/ 84 w 112"/>
              <a:gd name="T59" fmla="*/ 28 h 192"/>
              <a:gd name="T60" fmla="*/ 108 w 112"/>
              <a:gd name="T61" fmla="*/ 20 h 192"/>
              <a:gd name="T62" fmla="*/ 64 w 112"/>
              <a:gd name="T63" fmla="*/ 192 h 192"/>
              <a:gd name="T64" fmla="*/ 56 w 112"/>
              <a:gd name="T65" fmla="*/ 8 h 192"/>
              <a:gd name="T66" fmla="*/ 104 w 112"/>
              <a:gd name="T67" fmla="*/ 0 h 192"/>
              <a:gd name="T68" fmla="*/ 112 w 112"/>
              <a:gd name="T69" fmla="*/ 1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2" h="192">
                <a:moveTo>
                  <a:pt x="28" y="148"/>
                </a:moveTo>
                <a:cubicBezTo>
                  <a:pt x="24" y="148"/>
                  <a:pt x="24" y="148"/>
                  <a:pt x="24" y="148"/>
                </a:cubicBezTo>
                <a:cubicBezTo>
                  <a:pt x="24" y="52"/>
                  <a:pt x="24" y="52"/>
                  <a:pt x="24" y="52"/>
                </a:cubicBezTo>
                <a:cubicBezTo>
                  <a:pt x="28" y="52"/>
                  <a:pt x="28" y="52"/>
                  <a:pt x="28" y="52"/>
                </a:cubicBezTo>
                <a:lnTo>
                  <a:pt x="28" y="148"/>
                </a:lnTo>
                <a:close/>
                <a:moveTo>
                  <a:pt x="32" y="172"/>
                </a:moveTo>
                <a:cubicBezTo>
                  <a:pt x="8" y="172"/>
                  <a:pt x="8" y="172"/>
                  <a:pt x="8" y="172"/>
                </a:cubicBezTo>
                <a:cubicBezTo>
                  <a:pt x="8" y="184"/>
                  <a:pt x="8" y="184"/>
                  <a:pt x="8" y="184"/>
                </a:cubicBezTo>
                <a:cubicBezTo>
                  <a:pt x="32" y="184"/>
                  <a:pt x="32" y="184"/>
                  <a:pt x="32" y="184"/>
                </a:cubicBezTo>
                <a:lnTo>
                  <a:pt x="32" y="172"/>
                </a:lnTo>
                <a:close/>
                <a:moveTo>
                  <a:pt x="32" y="35"/>
                </a:moveTo>
                <a:cubicBezTo>
                  <a:pt x="8" y="35"/>
                  <a:pt x="8" y="35"/>
                  <a:pt x="8" y="35"/>
                </a:cubicBezTo>
                <a:cubicBezTo>
                  <a:pt x="8" y="164"/>
                  <a:pt x="8" y="164"/>
                  <a:pt x="8" y="164"/>
                </a:cubicBezTo>
                <a:cubicBezTo>
                  <a:pt x="32" y="164"/>
                  <a:pt x="32" y="164"/>
                  <a:pt x="32" y="164"/>
                </a:cubicBezTo>
                <a:lnTo>
                  <a:pt x="32" y="35"/>
                </a:lnTo>
                <a:close/>
                <a:moveTo>
                  <a:pt x="32" y="192"/>
                </a:moveTo>
                <a:cubicBezTo>
                  <a:pt x="8" y="192"/>
                  <a:pt x="8" y="192"/>
                  <a:pt x="8" y="192"/>
                </a:cubicBezTo>
                <a:cubicBezTo>
                  <a:pt x="3" y="192"/>
                  <a:pt x="0" y="188"/>
                  <a:pt x="0" y="184"/>
                </a:cubicBezTo>
                <a:cubicBezTo>
                  <a:pt x="0" y="35"/>
                  <a:pt x="0" y="35"/>
                  <a:pt x="0" y="35"/>
                </a:cubicBezTo>
                <a:cubicBezTo>
                  <a:pt x="0" y="34"/>
                  <a:pt x="0" y="33"/>
                  <a:pt x="0" y="32"/>
                </a:cubicBezTo>
                <a:cubicBezTo>
                  <a:pt x="12" y="4"/>
                  <a:pt x="12" y="4"/>
                  <a:pt x="12" y="4"/>
                </a:cubicBezTo>
                <a:cubicBezTo>
                  <a:pt x="14" y="2"/>
                  <a:pt x="16" y="0"/>
                  <a:pt x="20" y="0"/>
                </a:cubicBezTo>
                <a:cubicBezTo>
                  <a:pt x="23" y="0"/>
                  <a:pt x="26" y="2"/>
                  <a:pt x="27" y="4"/>
                </a:cubicBezTo>
                <a:cubicBezTo>
                  <a:pt x="39" y="32"/>
                  <a:pt x="39" y="32"/>
                  <a:pt x="39" y="32"/>
                </a:cubicBezTo>
                <a:cubicBezTo>
                  <a:pt x="39" y="33"/>
                  <a:pt x="40" y="34"/>
                  <a:pt x="40" y="35"/>
                </a:cubicBezTo>
                <a:cubicBezTo>
                  <a:pt x="40" y="184"/>
                  <a:pt x="40" y="184"/>
                  <a:pt x="40" y="184"/>
                </a:cubicBezTo>
                <a:cubicBezTo>
                  <a:pt x="40" y="188"/>
                  <a:pt x="36" y="192"/>
                  <a:pt x="32" y="192"/>
                </a:cubicBezTo>
                <a:close/>
                <a:moveTo>
                  <a:pt x="108" y="164"/>
                </a:moveTo>
                <a:cubicBezTo>
                  <a:pt x="84" y="164"/>
                  <a:pt x="84" y="164"/>
                  <a:pt x="84" y="164"/>
                </a:cubicBezTo>
                <a:cubicBezTo>
                  <a:pt x="84" y="172"/>
                  <a:pt x="84" y="172"/>
                  <a:pt x="84" y="172"/>
                </a:cubicBezTo>
                <a:cubicBezTo>
                  <a:pt x="108" y="172"/>
                  <a:pt x="108" y="172"/>
                  <a:pt x="108" y="172"/>
                </a:cubicBezTo>
                <a:lnTo>
                  <a:pt x="108" y="164"/>
                </a:lnTo>
                <a:close/>
                <a:moveTo>
                  <a:pt x="108" y="140"/>
                </a:moveTo>
                <a:cubicBezTo>
                  <a:pt x="92" y="140"/>
                  <a:pt x="92" y="140"/>
                  <a:pt x="92" y="140"/>
                </a:cubicBezTo>
                <a:cubicBezTo>
                  <a:pt x="92" y="148"/>
                  <a:pt x="92" y="148"/>
                  <a:pt x="92" y="148"/>
                </a:cubicBezTo>
                <a:cubicBezTo>
                  <a:pt x="108" y="148"/>
                  <a:pt x="108" y="148"/>
                  <a:pt x="108" y="148"/>
                </a:cubicBezTo>
                <a:lnTo>
                  <a:pt x="108" y="140"/>
                </a:lnTo>
                <a:close/>
                <a:moveTo>
                  <a:pt x="108" y="116"/>
                </a:moveTo>
                <a:cubicBezTo>
                  <a:pt x="84" y="116"/>
                  <a:pt x="84" y="116"/>
                  <a:pt x="84" y="116"/>
                </a:cubicBezTo>
                <a:cubicBezTo>
                  <a:pt x="84" y="124"/>
                  <a:pt x="84" y="124"/>
                  <a:pt x="84" y="124"/>
                </a:cubicBezTo>
                <a:cubicBezTo>
                  <a:pt x="108" y="124"/>
                  <a:pt x="108" y="124"/>
                  <a:pt x="108" y="124"/>
                </a:cubicBezTo>
                <a:lnTo>
                  <a:pt x="108" y="116"/>
                </a:lnTo>
                <a:close/>
                <a:moveTo>
                  <a:pt x="108" y="92"/>
                </a:moveTo>
                <a:cubicBezTo>
                  <a:pt x="92" y="92"/>
                  <a:pt x="92" y="92"/>
                  <a:pt x="92" y="92"/>
                </a:cubicBezTo>
                <a:cubicBezTo>
                  <a:pt x="92" y="100"/>
                  <a:pt x="92" y="100"/>
                  <a:pt x="92" y="100"/>
                </a:cubicBezTo>
                <a:cubicBezTo>
                  <a:pt x="108" y="100"/>
                  <a:pt x="108" y="100"/>
                  <a:pt x="108" y="100"/>
                </a:cubicBezTo>
                <a:lnTo>
                  <a:pt x="108" y="92"/>
                </a:lnTo>
                <a:close/>
                <a:moveTo>
                  <a:pt x="108" y="68"/>
                </a:moveTo>
                <a:cubicBezTo>
                  <a:pt x="84" y="68"/>
                  <a:pt x="84" y="68"/>
                  <a:pt x="84" y="68"/>
                </a:cubicBezTo>
                <a:cubicBezTo>
                  <a:pt x="84" y="76"/>
                  <a:pt x="84" y="76"/>
                  <a:pt x="84" y="76"/>
                </a:cubicBezTo>
                <a:cubicBezTo>
                  <a:pt x="108" y="76"/>
                  <a:pt x="108" y="76"/>
                  <a:pt x="108" y="76"/>
                </a:cubicBezTo>
                <a:lnTo>
                  <a:pt x="108" y="68"/>
                </a:lnTo>
                <a:close/>
                <a:moveTo>
                  <a:pt x="108" y="44"/>
                </a:moveTo>
                <a:cubicBezTo>
                  <a:pt x="92" y="44"/>
                  <a:pt x="92" y="44"/>
                  <a:pt x="92" y="44"/>
                </a:cubicBezTo>
                <a:cubicBezTo>
                  <a:pt x="92" y="52"/>
                  <a:pt x="92" y="52"/>
                  <a:pt x="92" y="52"/>
                </a:cubicBezTo>
                <a:cubicBezTo>
                  <a:pt x="108" y="52"/>
                  <a:pt x="108" y="52"/>
                  <a:pt x="108" y="52"/>
                </a:cubicBezTo>
                <a:lnTo>
                  <a:pt x="108" y="44"/>
                </a:lnTo>
                <a:close/>
                <a:moveTo>
                  <a:pt x="108" y="20"/>
                </a:moveTo>
                <a:cubicBezTo>
                  <a:pt x="84" y="20"/>
                  <a:pt x="84" y="20"/>
                  <a:pt x="84" y="20"/>
                </a:cubicBezTo>
                <a:cubicBezTo>
                  <a:pt x="84" y="28"/>
                  <a:pt x="84" y="28"/>
                  <a:pt x="84" y="28"/>
                </a:cubicBezTo>
                <a:cubicBezTo>
                  <a:pt x="108" y="28"/>
                  <a:pt x="108" y="28"/>
                  <a:pt x="108" y="28"/>
                </a:cubicBezTo>
                <a:lnTo>
                  <a:pt x="108" y="20"/>
                </a:lnTo>
                <a:close/>
                <a:moveTo>
                  <a:pt x="104" y="192"/>
                </a:moveTo>
                <a:cubicBezTo>
                  <a:pt x="64" y="192"/>
                  <a:pt x="64" y="192"/>
                  <a:pt x="64" y="192"/>
                </a:cubicBezTo>
                <a:cubicBezTo>
                  <a:pt x="59" y="192"/>
                  <a:pt x="56" y="188"/>
                  <a:pt x="56" y="184"/>
                </a:cubicBezTo>
                <a:cubicBezTo>
                  <a:pt x="56" y="8"/>
                  <a:pt x="56" y="8"/>
                  <a:pt x="56" y="8"/>
                </a:cubicBezTo>
                <a:cubicBezTo>
                  <a:pt x="56" y="3"/>
                  <a:pt x="59" y="0"/>
                  <a:pt x="64" y="0"/>
                </a:cubicBezTo>
                <a:cubicBezTo>
                  <a:pt x="104" y="0"/>
                  <a:pt x="104" y="0"/>
                  <a:pt x="104" y="0"/>
                </a:cubicBezTo>
                <a:cubicBezTo>
                  <a:pt x="108" y="0"/>
                  <a:pt x="112" y="3"/>
                  <a:pt x="112" y="8"/>
                </a:cubicBezTo>
                <a:cubicBezTo>
                  <a:pt x="112" y="184"/>
                  <a:pt x="112" y="184"/>
                  <a:pt x="112" y="184"/>
                </a:cubicBezTo>
                <a:cubicBezTo>
                  <a:pt x="112" y="188"/>
                  <a:pt x="108" y="192"/>
                  <a:pt x="104" y="192"/>
                </a:cubicBezTo>
                <a:close/>
              </a:path>
            </a:pathLst>
          </a:custGeom>
          <a:solidFill>
            <a:schemeClr val="bg1"/>
          </a:solidFill>
          <a:ln>
            <a:noFill/>
          </a:ln>
        </p:spPr>
        <p:txBody>
          <a:bodyPr vert="horz" wrap="square" lIns="91461" tIns="45731" rIns="91461" bIns="45731" numCol="1" anchor="t" anchorCtr="0" compatLnSpc="1"/>
          <a:lstStyle/>
          <a:p>
            <a:endParaRPr lang="zh-CN" altLang="en-US"/>
          </a:p>
        </p:txBody>
      </p:sp>
      <p:sp>
        <p:nvSpPr>
          <p:cNvPr id="70" name="Freeform 7"/>
          <p:cNvSpPr>
            <a:spLocks noEditPoints="1"/>
          </p:cNvSpPr>
          <p:nvPr/>
        </p:nvSpPr>
        <p:spPr bwMode="auto">
          <a:xfrm>
            <a:off x="6745384" y="3986109"/>
            <a:ext cx="583658" cy="491167"/>
          </a:xfrm>
          <a:custGeom>
            <a:avLst/>
            <a:gdLst>
              <a:gd name="T0" fmla="*/ 156 w 192"/>
              <a:gd name="T1" fmla="*/ 17 h 161"/>
              <a:gd name="T2" fmla="*/ 128 w 192"/>
              <a:gd name="T3" fmla="*/ 45 h 161"/>
              <a:gd name="T4" fmla="*/ 64 w 192"/>
              <a:gd name="T5" fmla="*/ 45 h 161"/>
              <a:gd name="T6" fmla="*/ 60 w 192"/>
              <a:gd name="T7" fmla="*/ 29 h 161"/>
              <a:gd name="T8" fmla="*/ 64 w 192"/>
              <a:gd name="T9" fmla="*/ 40 h 161"/>
              <a:gd name="T10" fmla="*/ 70 w 192"/>
              <a:gd name="T11" fmla="*/ 47 h 161"/>
              <a:gd name="T12" fmla="*/ 168 w 192"/>
              <a:gd name="T13" fmla="*/ 109 h 161"/>
              <a:gd name="T14" fmla="*/ 148 w 192"/>
              <a:gd name="T15" fmla="*/ 141 h 161"/>
              <a:gd name="T16" fmla="*/ 168 w 192"/>
              <a:gd name="T17" fmla="*/ 109 h 161"/>
              <a:gd name="T18" fmla="*/ 148 w 192"/>
              <a:gd name="T19" fmla="*/ 81 h 161"/>
              <a:gd name="T20" fmla="*/ 168 w 192"/>
              <a:gd name="T21" fmla="*/ 97 h 161"/>
              <a:gd name="T22" fmla="*/ 136 w 192"/>
              <a:gd name="T23" fmla="*/ 109 h 161"/>
              <a:gd name="T24" fmla="*/ 116 w 192"/>
              <a:gd name="T25" fmla="*/ 141 h 161"/>
              <a:gd name="T26" fmla="*/ 136 w 192"/>
              <a:gd name="T27" fmla="*/ 109 h 161"/>
              <a:gd name="T28" fmla="*/ 116 w 192"/>
              <a:gd name="T29" fmla="*/ 81 h 161"/>
              <a:gd name="T30" fmla="*/ 136 w 192"/>
              <a:gd name="T31" fmla="*/ 97 h 161"/>
              <a:gd name="T32" fmla="*/ 104 w 192"/>
              <a:gd name="T33" fmla="*/ 109 h 161"/>
              <a:gd name="T34" fmla="*/ 84 w 192"/>
              <a:gd name="T35" fmla="*/ 141 h 161"/>
              <a:gd name="T36" fmla="*/ 104 w 192"/>
              <a:gd name="T37" fmla="*/ 109 h 161"/>
              <a:gd name="T38" fmla="*/ 84 w 192"/>
              <a:gd name="T39" fmla="*/ 81 h 161"/>
              <a:gd name="T40" fmla="*/ 104 w 192"/>
              <a:gd name="T41" fmla="*/ 97 h 161"/>
              <a:gd name="T42" fmla="*/ 64 w 192"/>
              <a:gd name="T43" fmla="*/ 25 h 161"/>
              <a:gd name="T44" fmla="*/ 64 w 192"/>
              <a:gd name="T45" fmla="*/ 57 h 161"/>
              <a:gd name="T46" fmla="*/ 64 w 192"/>
              <a:gd name="T47" fmla="*/ 25 h 161"/>
              <a:gd name="T48" fmla="*/ 20 w 192"/>
              <a:gd name="T49" fmla="*/ 109 h 161"/>
              <a:gd name="T50" fmla="*/ 44 w 192"/>
              <a:gd name="T51" fmla="*/ 149 h 161"/>
              <a:gd name="T52" fmla="*/ 40 w 192"/>
              <a:gd name="T53" fmla="*/ 81 h 161"/>
              <a:gd name="T54" fmla="*/ 20 w 192"/>
              <a:gd name="T55" fmla="*/ 97 h 161"/>
              <a:gd name="T56" fmla="*/ 40 w 192"/>
              <a:gd name="T57" fmla="*/ 81 h 161"/>
              <a:gd name="T58" fmla="*/ 72 w 192"/>
              <a:gd name="T59" fmla="*/ 81 h 161"/>
              <a:gd name="T60" fmla="*/ 52 w 192"/>
              <a:gd name="T61" fmla="*/ 97 h 161"/>
              <a:gd name="T62" fmla="*/ 48 w 192"/>
              <a:gd name="T63" fmla="*/ 149 h 161"/>
              <a:gd name="T64" fmla="*/ 72 w 192"/>
              <a:gd name="T65" fmla="*/ 109 h 161"/>
              <a:gd name="T66" fmla="*/ 48 w 192"/>
              <a:gd name="T67" fmla="*/ 149 h 161"/>
              <a:gd name="T68" fmla="*/ 188 w 192"/>
              <a:gd name="T69" fmla="*/ 161 h 161"/>
              <a:gd name="T70" fmla="*/ 4 w 192"/>
              <a:gd name="T71" fmla="*/ 65 h 161"/>
              <a:gd name="T72" fmla="*/ 0 w 192"/>
              <a:gd name="T73" fmla="*/ 61 h 161"/>
              <a:gd name="T74" fmla="*/ 8 w 192"/>
              <a:gd name="T75" fmla="*/ 53 h 161"/>
              <a:gd name="T76" fmla="*/ 123 w 192"/>
              <a:gd name="T77" fmla="*/ 53 h 161"/>
              <a:gd name="T78" fmla="*/ 192 w 192"/>
              <a:gd name="T79" fmla="*/ 53 h 161"/>
              <a:gd name="T80" fmla="*/ 188 w 192"/>
              <a:gd name="T81" fmla="*/ 6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2" h="161">
                <a:moveTo>
                  <a:pt x="95" y="17"/>
                </a:moveTo>
                <a:cubicBezTo>
                  <a:pt x="156" y="17"/>
                  <a:pt x="156" y="17"/>
                  <a:pt x="156" y="17"/>
                </a:cubicBezTo>
                <a:cubicBezTo>
                  <a:pt x="192" y="45"/>
                  <a:pt x="192" y="45"/>
                  <a:pt x="192" y="45"/>
                </a:cubicBezTo>
                <a:cubicBezTo>
                  <a:pt x="128" y="45"/>
                  <a:pt x="128" y="45"/>
                  <a:pt x="128" y="45"/>
                </a:cubicBezTo>
                <a:lnTo>
                  <a:pt x="95" y="17"/>
                </a:lnTo>
                <a:close/>
                <a:moveTo>
                  <a:pt x="64" y="45"/>
                </a:moveTo>
                <a:cubicBezTo>
                  <a:pt x="60" y="45"/>
                  <a:pt x="60" y="45"/>
                  <a:pt x="60" y="45"/>
                </a:cubicBezTo>
                <a:cubicBezTo>
                  <a:pt x="60" y="29"/>
                  <a:pt x="60" y="29"/>
                  <a:pt x="60" y="29"/>
                </a:cubicBezTo>
                <a:cubicBezTo>
                  <a:pt x="64" y="29"/>
                  <a:pt x="64" y="29"/>
                  <a:pt x="64" y="29"/>
                </a:cubicBezTo>
                <a:cubicBezTo>
                  <a:pt x="64" y="40"/>
                  <a:pt x="64" y="40"/>
                  <a:pt x="64" y="40"/>
                </a:cubicBezTo>
                <a:cubicBezTo>
                  <a:pt x="72" y="44"/>
                  <a:pt x="72" y="44"/>
                  <a:pt x="72" y="44"/>
                </a:cubicBezTo>
                <a:cubicBezTo>
                  <a:pt x="70" y="47"/>
                  <a:pt x="70" y="47"/>
                  <a:pt x="70" y="47"/>
                </a:cubicBezTo>
                <a:lnTo>
                  <a:pt x="64" y="45"/>
                </a:lnTo>
                <a:close/>
                <a:moveTo>
                  <a:pt x="168" y="109"/>
                </a:moveTo>
                <a:cubicBezTo>
                  <a:pt x="148" y="109"/>
                  <a:pt x="148" y="109"/>
                  <a:pt x="148" y="109"/>
                </a:cubicBezTo>
                <a:cubicBezTo>
                  <a:pt x="148" y="141"/>
                  <a:pt x="148" y="141"/>
                  <a:pt x="148" y="141"/>
                </a:cubicBezTo>
                <a:cubicBezTo>
                  <a:pt x="168" y="141"/>
                  <a:pt x="168" y="141"/>
                  <a:pt x="168" y="141"/>
                </a:cubicBezTo>
                <a:lnTo>
                  <a:pt x="168" y="109"/>
                </a:lnTo>
                <a:close/>
                <a:moveTo>
                  <a:pt x="168" y="81"/>
                </a:moveTo>
                <a:cubicBezTo>
                  <a:pt x="148" y="81"/>
                  <a:pt x="148" y="81"/>
                  <a:pt x="148" y="81"/>
                </a:cubicBezTo>
                <a:cubicBezTo>
                  <a:pt x="148" y="97"/>
                  <a:pt x="148" y="97"/>
                  <a:pt x="148" y="97"/>
                </a:cubicBezTo>
                <a:cubicBezTo>
                  <a:pt x="168" y="97"/>
                  <a:pt x="168" y="97"/>
                  <a:pt x="168" y="97"/>
                </a:cubicBezTo>
                <a:lnTo>
                  <a:pt x="168" y="81"/>
                </a:lnTo>
                <a:close/>
                <a:moveTo>
                  <a:pt x="136" y="109"/>
                </a:moveTo>
                <a:cubicBezTo>
                  <a:pt x="116" y="109"/>
                  <a:pt x="116" y="109"/>
                  <a:pt x="116" y="109"/>
                </a:cubicBezTo>
                <a:cubicBezTo>
                  <a:pt x="116" y="141"/>
                  <a:pt x="116" y="141"/>
                  <a:pt x="116" y="141"/>
                </a:cubicBezTo>
                <a:cubicBezTo>
                  <a:pt x="136" y="141"/>
                  <a:pt x="136" y="141"/>
                  <a:pt x="136" y="141"/>
                </a:cubicBezTo>
                <a:lnTo>
                  <a:pt x="136" y="109"/>
                </a:lnTo>
                <a:close/>
                <a:moveTo>
                  <a:pt x="136" y="81"/>
                </a:moveTo>
                <a:cubicBezTo>
                  <a:pt x="116" y="81"/>
                  <a:pt x="116" y="81"/>
                  <a:pt x="116" y="81"/>
                </a:cubicBezTo>
                <a:cubicBezTo>
                  <a:pt x="116" y="97"/>
                  <a:pt x="116" y="97"/>
                  <a:pt x="116" y="97"/>
                </a:cubicBezTo>
                <a:cubicBezTo>
                  <a:pt x="136" y="97"/>
                  <a:pt x="136" y="97"/>
                  <a:pt x="136" y="97"/>
                </a:cubicBezTo>
                <a:lnTo>
                  <a:pt x="136" y="81"/>
                </a:lnTo>
                <a:close/>
                <a:moveTo>
                  <a:pt x="104" y="109"/>
                </a:moveTo>
                <a:cubicBezTo>
                  <a:pt x="84" y="109"/>
                  <a:pt x="84" y="109"/>
                  <a:pt x="84" y="109"/>
                </a:cubicBezTo>
                <a:cubicBezTo>
                  <a:pt x="84" y="141"/>
                  <a:pt x="84" y="141"/>
                  <a:pt x="84" y="141"/>
                </a:cubicBezTo>
                <a:cubicBezTo>
                  <a:pt x="104" y="141"/>
                  <a:pt x="104" y="141"/>
                  <a:pt x="104" y="141"/>
                </a:cubicBezTo>
                <a:lnTo>
                  <a:pt x="104" y="109"/>
                </a:lnTo>
                <a:close/>
                <a:moveTo>
                  <a:pt x="104" y="81"/>
                </a:moveTo>
                <a:cubicBezTo>
                  <a:pt x="84" y="81"/>
                  <a:pt x="84" y="81"/>
                  <a:pt x="84" y="81"/>
                </a:cubicBezTo>
                <a:cubicBezTo>
                  <a:pt x="84" y="97"/>
                  <a:pt x="84" y="97"/>
                  <a:pt x="84" y="97"/>
                </a:cubicBezTo>
                <a:cubicBezTo>
                  <a:pt x="104" y="97"/>
                  <a:pt x="104" y="97"/>
                  <a:pt x="104" y="97"/>
                </a:cubicBezTo>
                <a:lnTo>
                  <a:pt x="104" y="81"/>
                </a:lnTo>
                <a:close/>
                <a:moveTo>
                  <a:pt x="64" y="25"/>
                </a:moveTo>
                <a:cubicBezTo>
                  <a:pt x="55" y="25"/>
                  <a:pt x="48" y="32"/>
                  <a:pt x="48" y="41"/>
                </a:cubicBezTo>
                <a:cubicBezTo>
                  <a:pt x="48" y="49"/>
                  <a:pt x="55" y="57"/>
                  <a:pt x="64" y="57"/>
                </a:cubicBezTo>
                <a:cubicBezTo>
                  <a:pt x="72" y="57"/>
                  <a:pt x="80" y="49"/>
                  <a:pt x="80" y="41"/>
                </a:cubicBezTo>
                <a:cubicBezTo>
                  <a:pt x="80" y="32"/>
                  <a:pt x="72" y="25"/>
                  <a:pt x="64" y="25"/>
                </a:cubicBezTo>
                <a:close/>
                <a:moveTo>
                  <a:pt x="44" y="109"/>
                </a:moveTo>
                <a:cubicBezTo>
                  <a:pt x="20" y="109"/>
                  <a:pt x="20" y="109"/>
                  <a:pt x="20" y="109"/>
                </a:cubicBezTo>
                <a:cubicBezTo>
                  <a:pt x="20" y="149"/>
                  <a:pt x="20" y="149"/>
                  <a:pt x="20" y="149"/>
                </a:cubicBezTo>
                <a:cubicBezTo>
                  <a:pt x="44" y="149"/>
                  <a:pt x="44" y="149"/>
                  <a:pt x="44" y="149"/>
                </a:cubicBezTo>
                <a:lnTo>
                  <a:pt x="44" y="109"/>
                </a:lnTo>
                <a:close/>
                <a:moveTo>
                  <a:pt x="40" y="81"/>
                </a:moveTo>
                <a:cubicBezTo>
                  <a:pt x="20" y="81"/>
                  <a:pt x="20" y="81"/>
                  <a:pt x="20" y="81"/>
                </a:cubicBezTo>
                <a:cubicBezTo>
                  <a:pt x="20" y="97"/>
                  <a:pt x="20" y="97"/>
                  <a:pt x="20" y="97"/>
                </a:cubicBezTo>
                <a:cubicBezTo>
                  <a:pt x="40" y="97"/>
                  <a:pt x="40" y="97"/>
                  <a:pt x="40" y="97"/>
                </a:cubicBezTo>
                <a:lnTo>
                  <a:pt x="40" y="81"/>
                </a:lnTo>
                <a:close/>
                <a:moveTo>
                  <a:pt x="72" y="97"/>
                </a:moveTo>
                <a:cubicBezTo>
                  <a:pt x="72" y="81"/>
                  <a:pt x="72" y="81"/>
                  <a:pt x="72" y="81"/>
                </a:cubicBezTo>
                <a:cubicBezTo>
                  <a:pt x="52" y="81"/>
                  <a:pt x="52" y="81"/>
                  <a:pt x="52" y="81"/>
                </a:cubicBezTo>
                <a:cubicBezTo>
                  <a:pt x="52" y="97"/>
                  <a:pt x="52" y="97"/>
                  <a:pt x="52" y="97"/>
                </a:cubicBezTo>
                <a:lnTo>
                  <a:pt x="72" y="97"/>
                </a:lnTo>
                <a:close/>
                <a:moveTo>
                  <a:pt x="48" y="149"/>
                </a:moveTo>
                <a:cubicBezTo>
                  <a:pt x="72" y="149"/>
                  <a:pt x="72" y="149"/>
                  <a:pt x="72" y="149"/>
                </a:cubicBezTo>
                <a:cubicBezTo>
                  <a:pt x="72" y="109"/>
                  <a:pt x="72" y="109"/>
                  <a:pt x="72" y="109"/>
                </a:cubicBezTo>
                <a:cubicBezTo>
                  <a:pt x="48" y="109"/>
                  <a:pt x="48" y="109"/>
                  <a:pt x="48" y="109"/>
                </a:cubicBezTo>
                <a:lnTo>
                  <a:pt x="48" y="149"/>
                </a:lnTo>
                <a:close/>
                <a:moveTo>
                  <a:pt x="188" y="65"/>
                </a:moveTo>
                <a:cubicBezTo>
                  <a:pt x="188" y="161"/>
                  <a:pt x="188" y="161"/>
                  <a:pt x="188" y="161"/>
                </a:cubicBezTo>
                <a:cubicBezTo>
                  <a:pt x="4" y="161"/>
                  <a:pt x="4" y="161"/>
                  <a:pt x="4" y="161"/>
                </a:cubicBezTo>
                <a:cubicBezTo>
                  <a:pt x="4" y="65"/>
                  <a:pt x="4" y="65"/>
                  <a:pt x="4" y="65"/>
                </a:cubicBezTo>
                <a:cubicBezTo>
                  <a:pt x="0" y="65"/>
                  <a:pt x="0" y="65"/>
                  <a:pt x="0" y="65"/>
                </a:cubicBezTo>
                <a:cubicBezTo>
                  <a:pt x="0" y="61"/>
                  <a:pt x="0" y="61"/>
                  <a:pt x="0" y="61"/>
                </a:cubicBezTo>
                <a:cubicBezTo>
                  <a:pt x="0" y="53"/>
                  <a:pt x="0" y="53"/>
                  <a:pt x="0" y="53"/>
                </a:cubicBezTo>
                <a:cubicBezTo>
                  <a:pt x="8" y="53"/>
                  <a:pt x="8" y="53"/>
                  <a:pt x="8" y="53"/>
                </a:cubicBezTo>
                <a:cubicBezTo>
                  <a:pt x="26" y="37"/>
                  <a:pt x="63" y="2"/>
                  <a:pt x="63" y="1"/>
                </a:cubicBezTo>
                <a:cubicBezTo>
                  <a:pt x="63" y="0"/>
                  <a:pt x="104" y="36"/>
                  <a:pt x="123" y="53"/>
                </a:cubicBezTo>
                <a:cubicBezTo>
                  <a:pt x="180" y="53"/>
                  <a:pt x="180" y="53"/>
                  <a:pt x="180" y="53"/>
                </a:cubicBezTo>
                <a:cubicBezTo>
                  <a:pt x="192" y="53"/>
                  <a:pt x="192" y="53"/>
                  <a:pt x="192" y="53"/>
                </a:cubicBezTo>
                <a:cubicBezTo>
                  <a:pt x="192" y="65"/>
                  <a:pt x="192" y="65"/>
                  <a:pt x="192" y="65"/>
                </a:cubicBezTo>
                <a:lnTo>
                  <a:pt x="188" y="65"/>
                </a:lnTo>
                <a:close/>
              </a:path>
            </a:pathLst>
          </a:custGeom>
          <a:solidFill>
            <a:schemeClr val="bg1"/>
          </a:solidFill>
          <a:ln>
            <a:noFill/>
          </a:ln>
        </p:spPr>
        <p:txBody>
          <a:bodyPr vert="horz" wrap="square" lIns="91461" tIns="45731" rIns="91461" bIns="45731" numCol="1" anchor="t" anchorCtr="0" compatLnSpc="1"/>
          <a:lstStyle/>
          <a:p>
            <a:endParaRPr lang="zh-CN" altLang="en-US"/>
          </a:p>
        </p:txBody>
      </p:sp>
      <p:sp>
        <p:nvSpPr>
          <p:cNvPr id="71" name="Freeform 11"/>
          <p:cNvSpPr>
            <a:spLocks noEditPoints="1"/>
          </p:cNvSpPr>
          <p:nvPr/>
        </p:nvSpPr>
        <p:spPr bwMode="auto">
          <a:xfrm>
            <a:off x="8314768" y="3962042"/>
            <a:ext cx="682960" cy="537006"/>
          </a:xfrm>
          <a:custGeom>
            <a:avLst/>
            <a:gdLst>
              <a:gd name="T0" fmla="*/ 186 w 390"/>
              <a:gd name="T1" fmla="*/ 267 h 306"/>
              <a:gd name="T2" fmla="*/ 187 w 390"/>
              <a:gd name="T3" fmla="*/ 305 h 306"/>
              <a:gd name="T4" fmla="*/ 154 w 390"/>
              <a:gd name="T5" fmla="*/ 287 h 306"/>
              <a:gd name="T6" fmla="*/ 137 w 390"/>
              <a:gd name="T7" fmla="*/ 208 h 306"/>
              <a:gd name="T8" fmla="*/ 124 w 390"/>
              <a:gd name="T9" fmla="*/ 266 h 306"/>
              <a:gd name="T10" fmla="*/ 108 w 390"/>
              <a:gd name="T11" fmla="*/ 190 h 306"/>
              <a:gd name="T12" fmla="*/ 42 w 390"/>
              <a:gd name="T13" fmla="*/ 210 h 306"/>
              <a:gd name="T14" fmla="*/ 25 w 390"/>
              <a:gd name="T15" fmla="*/ 135 h 306"/>
              <a:gd name="T16" fmla="*/ 11 w 390"/>
              <a:gd name="T17" fmla="*/ 188 h 306"/>
              <a:gd name="T18" fmla="*/ 0 w 390"/>
              <a:gd name="T19" fmla="*/ 154 h 306"/>
              <a:gd name="T20" fmla="*/ 20 w 390"/>
              <a:gd name="T21" fmla="*/ 116 h 306"/>
              <a:gd name="T22" fmla="*/ 189 w 390"/>
              <a:gd name="T23" fmla="*/ 229 h 306"/>
              <a:gd name="T24" fmla="*/ 192 w 390"/>
              <a:gd name="T25" fmla="*/ 240 h 306"/>
              <a:gd name="T26" fmla="*/ 121 w 390"/>
              <a:gd name="T27" fmla="*/ 87 h 306"/>
              <a:gd name="T28" fmla="*/ 131 w 390"/>
              <a:gd name="T29" fmla="*/ 125 h 306"/>
              <a:gd name="T30" fmla="*/ 198 w 390"/>
              <a:gd name="T31" fmla="*/ 115 h 306"/>
              <a:gd name="T32" fmla="*/ 188 w 390"/>
              <a:gd name="T33" fmla="*/ 77 h 306"/>
              <a:gd name="T34" fmla="*/ 327 w 390"/>
              <a:gd name="T35" fmla="*/ 54 h 306"/>
              <a:gd name="T36" fmla="*/ 298 w 390"/>
              <a:gd name="T37" fmla="*/ 5 h 306"/>
              <a:gd name="T38" fmla="*/ 327 w 390"/>
              <a:gd name="T39" fmla="*/ 54 h 306"/>
              <a:gd name="T40" fmla="*/ 126 w 390"/>
              <a:gd name="T41" fmla="*/ 0 h 306"/>
              <a:gd name="T42" fmla="*/ 140 w 390"/>
              <a:gd name="T43" fmla="*/ 54 h 306"/>
              <a:gd name="T44" fmla="*/ 305 w 390"/>
              <a:gd name="T45" fmla="*/ 77 h 306"/>
              <a:gd name="T46" fmla="*/ 238 w 390"/>
              <a:gd name="T47" fmla="*/ 87 h 306"/>
              <a:gd name="T48" fmla="*/ 248 w 390"/>
              <a:gd name="T49" fmla="*/ 125 h 306"/>
              <a:gd name="T50" fmla="*/ 315 w 390"/>
              <a:gd name="T51" fmla="*/ 115 h 306"/>
              <a:gd name="T52" fmla="*/ 305 w 390"/>
              <a:gd name="T53" fmla="*/ 77 h 306"/>
              <a:gd name="T54" fmla="*/ 209 w 390"/>
              <a:gd name="T55" fmla="*/ 62 h 306"/>
              <a:gd name="T56" fmla="*/ 201 w 390"/>
              <a:gd name="T57" fmla="*/ 62 h 306"/>
              <a:gd name="T58" fmla="*/ 107 w 390"/>
              <a:gd name="T59" fmla="*/ 121 h 306"/>
              <a:gd name="T60" fmla="*/ 192 w 390"/>
              <a:gd name="T61" fmla="*/ 140 h 306"/>
              <a:gd name="T62" fmla="*/ 225 w 390"/>
              <a:gd name="T63" fmla="*/ 121 h 306"/>
              <a:gd name="T64" fmla="*/ 309 w 390"/>
              <a:gd name="T65" fmla="*/ 140 h 306"/>
              <a:gd name="T66" fmla="*/ 329 w 390"/>
              <a:gd name="T67" fmla="*/ 62 h 306"/>
              <a:gd name="T68" fmla="*/ 227 w 390"/>
              <a:gd name="T69" fmla="*/ 62 h 306"/>
              <a:gd name="T70" fmla="*/ 209 w 390"/>
              <a:gd name="T71" fmla="*/ 62 h 306"/>
              <a:gd name="T72" fmla="*/ 196 w 390"/>
              <a:gd name="T73" fmla="*/ 294 h 306"/>
              <a:gd name="T74" fmla="*/ 376 w 390"/>
              <a:gd name="T75" fmla="*/ 219 h 306"/>
              <a:gd name="T76" fmla="*/ 384 w 390"/>
              <a:gd name="T77" fmla="*/ 235 h 306"/>
              <a:gd name="T78" fmla="*/ 200 w 390"/>
              <a:gd name="T79" fmla="*/ 257 h 306"/>
              <a:gd name="T80" fmla="*/ 378 w 390"/>
              <a:gd name="T81" fmla="*/ 191 h 306"/>
              <a:gd name="T82" fmla="*/ 198 w 390"/>
              <a:gd name="T83" fmla="*/ 252 h 306"/>
              <a:gd name="T84" fmla="*/ 200 w 390"/>
              <a:gd name="T85" fmla="*/ 257 h 306"/>
              <a:gd name="T86" fmla="*/ 203 w 390"/>
              <a:gd name="T87" fmla="*/ 222 h 306"/>
              <a:gd name="T88" fmla="*/ 375 w 390"/>
              <a:gd name="T89" fmla="*/ 163 h 306"/>
              <a:gd name="T90" fmla="*/ 376 w 390"/>
              <a:gd name="T91" fmla="*/ 147 h 306"/>
              <a:gd name="T92" fmla="*/ 340 w 390"/>
              <a:gd name="T93" fmla="*/ 126 h 306"/>
              <a:gd name="T94" fmla="*/ 351 w 390"/>
              <a:gd name="T95" fmla="*/ 152 h 306"/>
              <a:gd name="T96" fmla="*/ 122 w 390"/>
              <a:gd name="T97" fmla="*/ 152 h 306"/>
              <a:gd name="T98" fmla="*/ 121 w 390"/>
              <a:gd name="T99" fmla="*/ 152 h 306"/>
              <a:gd name="T100" fmla="*/ 95 w 390"/>
              <a:gd name="T101" fmla="*/ 90 h 306"/>
              <a:gd name="T102" fmla="*/ 28 w 390"/>
              <a:gd name="T103" fmla="*/ 94 h 306"/>
              <a:gd name="T104" fmla="*/ 26 w 390"/>
              <a:gd name="T105" fmla="*/ 110 h 306"/>
              <a:gd name="T106" fmla="*/ 194 w 390"/>
              <a:gd name="T107" fmla="*/ 222 h 306"/>
              <a:gd name="T108" fmla="*/ 197 w 390"/>
              <a:gd name="T109" fmla="*/ 36 h 306"/>
              <a:gd name="T110" fmla="*/ 227 w 390"/>
              <a:gd name="T111" fmla="*/ 50 h 306"/>
              <a:gd name="T112" fmla="*/ 183 w 390"/>
              <a:gd name="T113" fmla="*/ 50 h 306"/>
              <a:gd name="T114" fmla="*/ 156 w 390"/>
              <a:gd name="T115" fmla="*/ 50 h 306"/>
              <a:gd name="T116" fmla="*/ 303 w 390"/>
              <a:gd name="T117" fmla="*/ 100 h 306"/>
              <a:gd name="T118" fmla="*/ 300 w 390"/>
              <a:gd name="T119" fmla="*/ 113 h 306"/>
              <a:gd name="T120" fmla="*/ 254 w 390"/>
              <a:gd name="T121" fmla="*/ 8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06">
                <a:moveTo>
                  <a:pt x="192" y="240"/>
                </a:moveTo>
                <a:cubicBezTo>
                  <a:pt x="187" y="249"/>
                  <a:pt x="185" y="258"/>
                  <a:pt x="186" y="267"/>
                </a:cubicBezTo>
                <a:cubicBezTo>
                  <a:pt x="186" y="275"/>
                  <a:pt x="189" y="284"/>
                  <a:pt x="192" y="293"/>
                </a:cubicBezTo>
                <a:cubicBezTo>
                  <a:pt x="194" y="298"/>
                  <a:pt x="192" y="303"/>
                  <a:pt x="187" y="305"/>
                </a:cubicBezTo>
                <a:cubicBezTo>
                  <a:pt x="184" y="306"/>
                  <a:pt x="181" y="305"/>
                  <a:pt x="178" y="304"/>
                </a:cubicBezTo>
                <a:cubicBezTo>
                  <a:pt x="154" y="287"/>
                  <a:pt x="154" y="287"/>
                  <a:pt x="154" y="287"/>
                </a:cubicBezTo>
                <a:cubicBezTo>
                  <a:pt x="148" y="263"/>
                  <a:pt x="147" y="241"/>
                  <a:pt x="155" y="220"/>
                </a:cubicBezTo>
                <a:cubicBezTo>
                  <a:pt x="137" y="208"/>
                  <a:pt x="137" y="208"/>
                  <a:pt x="137" y="208"/>
                </a:cubicBezTo>
                <a:cubicBezTo>
                  <a:pt x="125" y="229"/>
                  <a:pt x="127" y="257"/>
                  <a:pt x="132" y="272"/>
                </a:cubicBezTo>
                <a:cubicBezTo>
                  <a:pt x="124" y="266"/>
                  <a:pt x="124" y="266"/>
                  <a:pt x="124" y="266"/>
                </a:cubicBezTo>
                <a:cubicBezTo>
                  <a:pt x="116" y="251"/>
                  <a:pt x="118" y="224"/>
                  <a:pt x="126" y="201"/>
                </a:cubicBezTo>
                <a:cubicBezTo>
                  <a:pt x="108" y="190"/>
                  <a:pt x="108" y="190"/>
                  <a:pt x="108" y="190"/>
                </a:cubicBezTo>
                <a:cubicBezTo>
                  <a:pt x="96" y="216"/>
                  <a:pt x="98" y="238"/>
                  <a:pt x="103" y="252"/>
                </a:cubicBezTo>
                <a:cubicBezTo>
                  <a:pt x="42" y="210"/>
                  <a:pt x="42" y="210"/>
                  <a:pt x="42" y="210"/>
                </a:cubicBezTo>
                <a:cubicBezTo>
                  <a:pt x="37" y="187"/>
                  <a:pt x="36" y="166"/>
                  <a:pt x="44" y="147"/>
                </a:cubicBezTo>
                <a:cubicBezTo>
                  <a:pt x="25" y="135"/>
                  <a:pt x="25" y="135"/>
                  <a:pt x="25" y="135"/>
                </a:cubicBezTo>
                <a:cubicBezTo>
                  <a:pt x="12" y="162"/>
                  <a:pt x="20" y="185"/>
                  <a:pt x="27" y="199"/>
                </a:cubicBezTo>
                <a:cubicBezTo>
                  <a:pt x="11" y="188"/>
                  <a:pt x="11" y="188"/>
                  <a:pt x="11" y="188"/>
                </a:cubicBezTo>
                <a:cubicBezTo>
                  <a:pt x="10" y="187"/>
                  <a:pt x="9" y="186"/>
                  <a:pt x="8" y="184"/>
                </a:cubicBezTo>
                <a:cubicBezTo>
                  <a:pt x="4" y="175"/>
                  <a:pt x="1" y="165"/>
                  <a:pt x="0" y="154"/>
                </a:cubicBezTo>
                <a:cubicBezTo>
                  <a:pt x="0" y="143"/>
                  <a:pt x="2" y="132"/>
                  <a:pt x="8" y="120"/>
                </a:cubicBezTo>
                <a:cubicBezTo>
                  <a:pt x="10" y="115"/>
                  <a:pt x="15" y="113"/>
                  <a:pt x="20" y="116"/>
                </a:cubicBezTo>
                <a:cubicBezTo>
                  <a:pt x="20" y="116"/>
                  <a:pt x="21" y="116"/>
                  <a:pt x="21" y="116"/>
                </a:cubicBezTo>
                <a:cubicBezTo>
                  <a:pt x="189" y="229"/>
                  <a:pt x="189" y="229"/>
                  <a:pt x="189" y="229"/>
                </a:cubicBezTo>
                <a:cubicBezTo>
                  <a:pt x="192" y="231"/>
                  <a:pt x="194" y="236"/>
                  <a:pt x="192" y="240"/>
                </a:cubicBezTo>
                <a:cubicBezTo>
                  <a:pt x="192" y="240"/>
                  <a:pt x="192" y="240"/>
                  <a:pt x="192" y="240"/>
                </a:cubicBezTo>
                <a:close/>
                <a:moveTo>
                  <a:pt x="131" y="77"/>
                </a:moveTo>
                <a:cubicBezTo>
                  <a:pt x="121" y="87"/>
                  <a:pt x="121" y="87"/>
                  <a:pt x="121" y="87"/>
                </a:cubicBezTo>
                <a:cubicBezTo>
                  <a:pt x="121" y="115"/>
                  <a:pt x="121" y="115"/>
                  <a:pt x="121" y="115"/>
                </a:cubicBezTo>
                <a:cubicBezTo>
                  <a:pt x="131" y="125"/>
                  <a:pt x="131" y="125"/>
                  <a:pt x="131" y="125"/>
                </a:cubicBezTo>
                <a:cubicBezTo>
                  <a:pt x="188" y="125"/>
                  <a:pt x="188" y="125"/>
                  <a:pt x="188" y="125"/>
                </a:cubicBezTo>
                <a:cubicBezTo>
                  <a:pt x="198" y="115"/>
                  <a:pt x="198" y="115"/>
                  <a:pt x="198" y="115"/>
                </a:cubicBezTo>
                <a:cubicBezTo>
                  <a:pt x="198" y="87"/>
                  <a:pt x="198" y="87"/>
                  <a:pt x="198" y="87"/>
                </a:cubicBezTo>
                <a:cubicBezTo>
                  <a:pt x="188" y="77"/>
                  <a:pt x="188" y="77"/>
                  <a:pt x="188" y="77"/>
                </a:cubicBezTo>
                <a:cubicBezTo>
                  <a:pt x="131" y="77"/>
                  <a:pt x="131" y="77"/>
                  <a:pt x="131" y="77"/>
                </a:cubicBezTo>
                <a:close/>
                <a:moveTo>
                  <a:pt x="327" y="54"/>
                </a:moveTo>
                <a:cubicBezTo>
                  <a:pt x="309" y="0"/>
                  <a:pt x="309" y="0"/>
                  <a:pt x="309" y="0"/>
                </a:cubicBezTo>
                <a:cubicBezTo>
                  <a:pt x="298" y="5"/>
                  <a:pt x="298" y="5"/>
                  <a:pt x="298" y="5"/>
                </a:cubicBezTo>
                <a:cubicBezTo>
                  <a:pt x="295" y="54"/>
                  <a:pt x="295" y="54"/>
                  <a:pt x="295" y="54"/>
                </a:cubicBezTo>
                <a:cubicBezTo>
                  <a:pt x="327" y="54"/>
                  <a:pt x="327" y="54"/>
                  <a:pt x="327" y="54"/>
                </a:cubicBezTo>
                <a:close/>
                <a:moveTo>
                  <a:pt x="107" y="54"/>
                </a:moveTo>
                <a:cubicBezTo>
                  <a:pt x="126" y="0"/>
                  <a:pt x="126" y="0"/>
                  <a:pt x="126" y="0"/>
                </a:cubicBezTo>
                <a:cubicBezTo>
                  <a:pt x="137" y="5"/>
                  <a:pt x="137" y="5"/>
                  <a:pt x="137" y="5"/>
                </a:cubicBezTo>
                <a:cubicBezTo>
                  <a:pt x="140" y="54"/>
                  <a:pt x="140" y="54"/>
                  <a:pt x="140" y="54"/>
                </a:cubicBezTo>
                <a:cubicBezTo>
                  <a:pt x="107" y="54"/>
                  <a:pt x="107" y="54"/>
                  <a:pt x="107" y="54"/>
                </a:cubicBezTo>
                <a:close/>
                <a:moveTo>
                  <a:pt x="305" y="77"/>
                </a:moveTo>
                <a:cubicBezTo>
                  <a:pt x="248" y="77"/>
                  <a:pt x="248" y="77"/>
                  <a:pt x="248" y="77"/>
                </a:cubicBezTo>
                <a:cubicBezTo>
                  <a:pt x="238" y="87"/>
                  <a:pt x="238" y="87"/>
                  <a:pt x="238" y="87"/>
                </a:cubicBezTo>
                <a:cubicBezTo>
                  <a:pt x="238" y="115"/>
                  <a:pt x="238" y="115"/>
                  <a:pt x="238" y="115"/>
                </a:cubicBezTo>
                <a:cubicBezTo>
                  <a:pt x="248" y="125"/>
                  <a:pt x="248" y="125"/>
                  <a:pt x="248" y="125"/>
                </a:cubicBezTo>
                <a:cubicBezTo>
                  <a:pt x="305" y="125"/>
                  <a:pt x="305" y="125"/>
                  <a:pt x="305" y="125"/>
                </a:cubicBezTo>
                <a:cubicBezTo>
                  <a:pt x="315" y="115"/>
                  <a:pt x="315" y="115"/>
                  <a:pt x="315" y="115"/>
                </a:cubicBezTo>
                <a:cubicBezTo>
                  <a:pt x="315" y="87"/>
                  <a:pt x="315" y="87"/>
                  <a:pt x="315" y="87"/>
                </a:cubicBezTo>
                <a:cubicBezTo>
                  <a:pt x="305" y="77"/>
                  <a:pt x="305" y="77"/>
                  <a:pt x="305" y="77"/>
                </a:cubicBezTo>
                <a:close/>
                <a:moveTo>
                  <a:pt x="209" y="62"/>
                </a:moveTo>
                <a:cubicBezTo>
                  <a:pt x="209" y="62"/>
                  <a:pt x="209" y="62"/>
                  <a:pt x="209" y="62"/>
                </a:cubicBezTo>
                <a:cubicBezTo>
                  <a:pt x="201" y="62"/>
                  <a:pt x="201" y="62"/>
                  <a:pt x="201" y="62"/>
                </a:cubicBezTo>
                <a:cubicBezTo>
                  <a:pt x="201" y="62"/>
                  <a:pt x="201" y="62"/>
                  <a:pt x="201" y="62"/>
                </a:cubicBezTo>
                <a:cubicBezTo>
                  <a:pt x="107" y="62"/>
                  <a:pt x="107" y="62"/>
                  <a:pt x="107" y="62"/>
                </a:cubicBezTo>
                <a:cubicBezTo>
                  <a:pt x="107" y="121"/>
                  <a:pt x="107" y="121"/>
                  <a:pt x="107" y="121"/>
                </a:cubicBezTo>
                <a:cubicBezTo>
                  <a:pt x="127" y="140"/>
                  <a:pt x="127" y="140"/>
                  <a:pt x="127" y="140"/>
                </a:cubicBezTo>
                <a:cubicBezTo>
                  <a:pt x="192" y="140"/>
                  <a:pt x="192" y="140"/>
                  <a:pt x="192" y="140"/>
                </a:cubicBezTo>
                <a:cubicBezTo>
                  <a:pt x="211" y="121"/>
                  <a:pt x="211" y="121"/>
                  <a:pt x="211" y="121"/>
                </a:cubicBezTo>
                <a:cubicBezTo>
                  <a:pt x="225" y="121"/>
                  <a:pt x="225" y="121"/>
                  <a:pt x="225" y="121"/>
                </a:cubicBezTo>
                <a:cubicBezTo>
                  <a:pt x="244" y="140"/>
                  <a:pt x="244" y="140"/>
                  <a:pt x="244" y="140"/>
                </a:cubicBezTo>
                <a:cubicBezTo>
                  <a:pt x="309" y="140"/>
                  <a:pt x="309" y="140"/>
                  <a:pt x="309" y="140"/>
                </a:cubicBezTo>
                <a:cubicBezTo>
                  <a:pt x="329" y="121"/>
                  <a:pt x="329" y="121"/>
                  <a:pt x="329" y="121"/>
                </a:cubicBezTo>
                <a:cubicBezTo>
                  <a:pt x="329" y="62"/>
                  <a:pt x="329" y="62"/>
                  <a:pt x="329" y="62"/>
                </a:cubicBezTo>
                <a:cubicBezTo>
                  <a:pt x="227" y="62"/>
                  <a:pt x="227" y="62"/>
                  <a:pt x="227" y="62"/>
                </a:cubicBezTo>
                <a:cubicBezTo>
                  <a:pt x="227" y="62"/>
                  <a:pt x="227" y="62"/>
                  <a:pt x="227" y="62"/>
                </a:cubicBezTo>
                <a:cubicBezTo>
                  <a:pt x="218" y="62"/>
                  <a:pt x="218" y="62"/>
                  <a:pt x="218" y="62"/>
                </a:cubicBezTo>
                <a:cubicBezTo>
                  <a:pt x="209" y="62"/>
                  <a:pt x="209" y="62"/>
                  <a:pt x="209" y="62"/>
                </a:cubicBezTo>
                <a:close/>
                <a:moveTo>
                  <a:pt x="208" y="298"/>
                </a:moveTo>
                <a:cubicBezTo>
                  <a:pt x="204" y="300"/>
                  <a:pt x="198" y="298"/>
                  <a:pt x="196" y="294"/>
                </a:cubicBezTo>
                <a:cubicBezTo>
                  <a:pt x="194" y="289"/>
                  <a:pt x="196" y="284"/>
                  <a:pt x="200" y="282"/>
                </a:cubicBezTo>
                <a:cubicBezTo>
                  <a:pt x="376" y="219"/>
                  <a:pt x="376" y="219"/>
                  <a:pt x="376" y="219"/>
                </a:cubicBezTo>
                <a:cubicBezTo>
                  <a:pt x="381" y="217"/>
                  <a:pt x="386" y="219"/>
                  <a:pt x="388" y="223"/>
                </a:cubicBezTo>
                <a:cubicBezTo>
                  <a:pt x="390" y="228"/>
                  <a:pt x="389" y="233"/>
                  <a:pt x="384" y="235"/>
                </a:cubicBezTo>
                <a:cubicBezTo>
                  <a:pt x="208" y="298"/>
                  <a:pt x="208" y="298"/>
                  <a:pt x="208" y="298"/>
                </a:cubicBezTo>
                <a:close/>
                <a:moveTo>
                  <a:pt x="200" y="257"/>
                </a:moveTo>
                <a:cubicBezTo>
                  <a:pt x="376" y="195"/>
                  <a:pt x="376" y="195"/>
                  <a:pt x="376" y="195"/>
                </a:cubicBezTo>
                <a:cubicBezTo>
                  <a:pt x="378" y="194"/>
                  <a:pt x="378" y="192"/>
                  <a:pt x="378" y="191"/>
                </a:cubicBezTo>
                <a:cubicBezTo>
                  <a:pt x="377" y="189"/>
                  <a:pt x="375" y="189"/>
                  <a:pt x="374" y="189"/>
                </a:cubicBezTo>
                <a:cubicBezTo>
                  <a:pt x="198" y="252"/>
                  <a:pt x="198" y="252"/>
                  <a:pt x="198" y="252"/>
                </a:cubicBezTo>
                <a:cubicBezTo>
                  <a:pt x="196" y="253"/>
                  <a:pt x="196" y="254"/>
                  <a:pt x="196" y="256"/>
                </a:cubicBezTo>
                <a:cubicBezTo>
                  <a:pt x="197" y="257"/>
                  <a:pt x="199" y="258"/>
                  <a:pt x="200" y="257"/>
                </a:cubicBezTo>
                <a:close/>
                <a:moveTo>
                  <a:pt x="194" y="222"/>
                </a:moveTo>
                <a:cubicBezTo>
                  <a:pt x="197" y="224"/>
                  <a:pt x="200" y="224"/>
                  <a:pt x="203" y="222"/>
                </a:cubicBezTo>
                <a:cubicBezTo>
                  <a:pt x="203" y="222"/>
                  <a:pt x="203" y="222"/>
                  <a:pt x="203" y="222"/>
                </a:cubicBezTo>
                <a:cubicBezTo>
                  <a:pt x="375" y="163"/>
                  <a:pt x="375" y="163"/>
                  <a:pt x="375" y="163"/>
                </a:cubicBezTo>
                <a:cubicBezTo>
                  <a:pt x="380" y="161"/>
                  <a:pt x="382" y="155"/>
                  <a:pt x="379" y="151"/>
                </a:cubicBezTo>
                <a:cubicBezTo>
                  <a:pt x="379" y="149"/>
                  <a:pt x="377" y="148"/>
                  <a:pt x="376" y="147"/>
                </a:cubicBezTo>
                <a:cubicBezTo>
                  <a:pt x="340" y="124"/>
                  <a:pt x="340" y="124"/>
                  <a:pt x="340" y="124"/>
                </a:cubicBezTo>
                <a:cubicBezTo>
                  <a:pt x="340" y="126"/>
                  <a:pt x="340" y="126"/>
                  <a:pt x="340" y="126"/>
                </a:cubicBezTo>
                <a:cubicBezTo>
                  <a:pt x="328" y="138"/>
                  <a:pt x="328" y="138"/>
                  <a:pt x="328" y="138"/>
                </a:cubicBezTo>
                <a:cubicBezTo>
                  <a:pt x="351" y="152"/>
                  <a:pt x="351" y="152"/>
                  <a:pt x="351" y="152"/>
                </a:cubicBezTo>
                <a:cubicBezTo>
                  <a:pt x="200" y="204"/>
                  <a:pt x="200" y="204"/>
                  <a:pt x="200" y="204"/>
                </a:cubicBezTo>
                <a:cubicBezTo>
                  <a:pt x="122" y="152"/>
                  <a:pt x="122" y="152"/>
                  <a:pt x="122" y="152"/>
                </a:cubicBezTo>
                <a:cubicBezTo>
                  <a:pt x="122" y="152"/>
                  <a:pt x="122" y="152"/>
                  <a:pt x="122" y="152"/>
                </a:cubicBezTo>
                <a:cubicBezTo>
                  <a:pt x="121" y="152"/>
                  <a:pt x="121" y="152"/>
                  <a:pt x="121" y="152"/>
                </a:cubicBezTo>
                <a:cubicBezTo>
                  <a:pt x="51" y="105"/>
                  <a:pt x="51" y="105"/>
                  <a:pt x="51" y="105"/>
                </a:cubicBezTo>
                <a:cubicBezTo>
                  <a:pt x="95" y="90"/>
                  <a:pt x="95" y="90"/>
                  <a:pt x="95" y="90"/>
                </a:cubicBezTo>
                <a:cubicBezTo>
                  <a:pt x="95" y="71"/>
                  <a:pt x="95" y="71"/>
                  <a:pt x="95" y="71"/>
                </a:cubicBezTo>
                <a:cubicBezTo>
                  <a:pt x="28" y="94"/>
                  <a:pt x="28" y="94"/>
                  <a:pt x="28" y="94"/>
                </a:cubicBezTo>
                <a:cubicBezTo>
                  <a:pt x="23" y="96"/>
                  <a:pt x="21" y="101"/>
                  <a:pt x="23" y="106"/>
                </a:cubicBezTo>
                <a:cubicBezTo>
                  <a:pt x="24" y="107"/>
                  <a:pt x="25" y="109"/>
                  <a:pt x="26" y="110"/>
                </a:cubicBezTo>
                <a:cubicBezTo>
                  <a:pt x="26" y="110"/>
                  <a:pt x="26" y="110"/>
                  <a:pt x="26" y="110"/>
                </a:cubicBezTo>
                <a:cubicBezTo>
                  <a:pt x="194" y="222"/>
                  <a:pt x="194" y="222"/>
                  <a:pt x="194" y="222"/>
                </a:cubicBezTo>
                <a:close/>
                <a:moveTo>
                  <a:pt x="156" y="50"/>
                </a:moveTo>
                <a:cubicBezTo>
                  <a:pt x="197" y="36"/>
                  <a:pt x="197" y="36"/>
                  <a:pt x="197" y="36"/>
                </a:cubicBezTo>
                <a:cubicBezTo>
                  <a:pt x="200" y="35"/>
                  <a:pt x="203" y="35"/>
                  <a:pt x="206" y="37"/>
                </a:cubicBezTo>
                <a:cubicBezTo>
                  <a:pt x="227" y="50"/>
                  <a:pt x="227" y="50"/>
                  <a:pt x="227" y="50"/>
                </a:cubicBezTo>
                <a:cubicBezTo>
                  <a:pt x="218" y="50"/>
                  <a:pt x="218" y="50"/>
                  <a:pt x="218" y="50"/>
                </a:cubicBezTo>
                <a:cubicBezTo>
                  <a:pt x="183" y="50"/>
                  <a:pt x="183" y="50"/>
                  <a:pt x="183" y="50"/>
                </a:cubicBezTo>
                <a:cubicBezTo>
                  <a:pt x="183" y="50"/>
                  <a:pt x="183" y="50"/>
                  <a:pt x="183" y="50"/>
                </a:cubicBezTo>
                <a:cubicBezTo>
                  <a:pt x="156" y="50"/>
                  <a:pt x="156" y="50"/>
                  <a:pt x="156" y="50"/>
                </a:cubicBezTo>
                <a:close/>
                <a:moveTo>
                  <a:pt x="287" y="89"/>
                </a:moveTo>
                <a:cubicBezTo>
                  <a:pt x="303" y="100"/>
                  <a:pt x="303" y="100"/>
                  <a:pt x="303" y="100"/>
                </a:cubicBezTo>
                <a:cubicBezTo>
                  <a:pt x="303" y="110"/>
                  <a:pt x="303" y="110"/>
                  <a:pt x="303" y="110"/>
                </a:cubicBezTo>
                <a:cubicBezTo>
                  <a:pt x="300" y="113"/>
                  <a:pt x="300" y="113"/>
                  <a:pt x="300" y="113"/>
                </a:cubicBezTo>
                <a:cubicBezTo>
                  <a:pt x="291" y="113"/>
                  <a:pt x="291" y="113"/>
                  <a:pt x="291" y="113"/>
                </a:cubicBezTo>
                <a:cubicBezTo>
                  <a:pt x="254" y="89"/>
                  <a:pt x="254" y="89"/>
                  <a:pt x="254" y="89"/>
                </a:cubicBezTo>
                <a:lnTo>
                  <a:pt x="287" y="89"/>
                </a:lnTo>
                <a:close/>
              </a:path>
            </a:pathLst>
          </a:custGeom>
          <a:solidFill>
            <a:schemeClr val="bg1"/>
          </a:solidFill>
          <a:ln>
            <a:noFill/>
          </a:ln>
        </p:spPr>
        <p:txBody>
          <a:bodyPr vert="horz" wrap="square" lIns="91461" tIns="45731" rIns="91461" bIns="45731" numCol="1" anchor="t" anchorCtr="0" compatLnSpc="1"/>
          <a:lstStyle/>
          <a:p>
            <a:endParaRPr lang="zh-CN" altLang="en-US"/>
          </a:p>
        </p:txBody>
      </p:sp>
      <p:sp>
        <p:nvSpPr>
          <p:cNvPr id="72" name="Freeform 12"/>
          <p:cNvSpPr>
            <a:spLocks noEditPoints="1"/>
          </p:cNvSpPr>
          <p:nvPr/>
        </p:nvSpPr>
        <p:spPr bwMode="auto">
          <a:xfrm>
            <a:off x="9932148" y="3923788"/>
            <a:ext cx="530956" cy="613517"/>
          </a:xfrm>
          <a:custGeom>
            <a:avLst/>
            <a:gdLst>
              <a:gd name="T0" fmla="*/ 277 w 290"/>
              <a:gd name="T1" fmla="*/ 310 h 335"/>
              <a:gd name="T2" fmla="*/ 75 w 290"/>
              <a:gd name="T3" fmla="*/ 310 h 335"/>
              <a:gd name="T4" fmla="*/ 109 w 290"/>
              <a:gd name="T5" fmla="*/ 297 h 335"/>
              <a:gd name="T6" fmla="*/ 116 w 290"/>
              <a:gd name="T7" fmla="*/ 291 h 335"/>
              <a:gd name="T8" fmla="*/ 212 w 290"/>
              <a:gd name="T9" fmla="*/ 152 h 335"/>
              <a:gd name="T10" fmla="*/ 213 w 290"/>
              <a:gd name="T11" fmla="*/ 149 h 335"/>
              <a:gd name="T12" fmla="*/ 213 w 290"/>
              <a:gd name="T13" fmla="*/ 149 h 335"/>
              <a:gd name="T14" fmla="*/ 237 w 290"/>
              <a:gd name="T15" fmla="*/ 115 h 335"/>
              <a:gd name="T16" fmla="*/ 220 w 290"/>
              <a:gd name="T17" fmla="*/ 23 h 335"/>
              <a:gd name="T18" fmla="*/ 215 w 290"/>
              <a:gd name="T19" fmla="*/ 20 h 335"/>
              <a:gd name="T20" fmla="*/ 124 w 290"/>
              <a:gd name="T21" fmla="*/ 37 h 335"/>
              <a:gd name="T22" fmla="*/ 100 w 290"/>
              <a:gd name="T23" fmla="*/ 72 h 335"/>
              <a:gd name="T24" fmla="*/ 101 w 290"/>
              <a:gd name="T25" fmla="*/ 72 h 335"/>
              <a:gd name="T26" fmla="*/ 98 w 290"/>
              <a:gd name="T27" fmla="*/ 74 h 335"/>
              <a:gd name="T28" fmla="*/ 3 w 290"/>
              <a:gd name="T29" fmla="*/ 213 h 335"/>
              <a:gd name="T30" fmla="*/ 0 w 290"/>
              <a:gd name="T31" fmla="*/ 222 h 335"/>
              <a:gd name="T32" fmla="*/ 0 w 290"/>
              <a:gd name="T33" fmla="*/ 318 h 335"/>
              <a:gd name="T34" fmla="*/ 4 w 290"/>
              <a:gd name="T35" fmla="*/ 328 h 335"/>
              <a:gd name="T36" fmla="*/ 15 w 290"/>
              <a:gd name="T37" fmla="*/ 335 h 335"/>
              <a:gd name="T38" fmla="*/ 277 w 290"/>
              <a:gd name="T39" fmla="*/ 335 h 335"/>
              <a:gd name="T40" fmla="*/ 290 w 290"/>
              <a:gd name="T41" fmla="*/ 323 h 335"/>
              <a:gd name="T42" fmla="*/ 277 w 290"/>
              <a:gd name="T43" fmla="*/ 310 h 335"/>
              <a:gd name="T44" fmla="*/ 148 w 290"/>
              <a:gd name="T45" fmla="*/ 54 h 335"/>
              <a:gd name="T46" fmla="*/ 199 w 290"/>
              <a:gd name="T47" fmla="*/ 44 h 335"/>
              <a:gd name="T48" fmla="*/ 204 w 290"/>
              <a:gd name="T49" fmla="*/ 47 h 335"/>
              <a:gd name="T50" fmla="*/ 213 w 290"/>
              <a:gd name="T51" fmla="*/ 99 h 335"/>
              <a:gd name="T52" fmla="*/ 196 w 290"/>
              <a:gd name="T53" fmla="*/ 124 h 335"/>
              <a:gd name="T54" fmla="*/ 130 w 290"/>
              <a:gd name="T55" fmla="*/ 79 h 335"/>
              <a:gd name="T56" fmla="*/ 148 w 290"/>
              <a:gd name="T57" fmla="*/ 54 h 335"/>
              <a:gd name="T58" fmla="*/ 30 w 290"/>
              <a:gd name="T59" fmla="*/ 265 h 335"/>
              <a:gd name="T60" fmla="*/ 29 w 290"/>
              <a:gd name="T61" fmla="*/ 266 h 335"/>
              <a:gd name="T62" fmla="*/ 29 w 290"/>
              <a:gd name="T63" fmla="*/ 226 h 335"/>
              <a:gd name="T64" fmla="*/ 114 w 290"/>
              <a:gd name="T65" fmla="*/ 103 h 335"/>
              <a:gd name="T66" fmla="*/ 134 w 290"/>
              <a:gd name="T67" fmla="*/ 117 h 335"/>
              <a:gd name="T68" fmla="*/ 56 w 290"/>
              <a:gd name="T69" fmla="*/ 231 h 335"/>
              <a:gd name="T70" fmla="*/ 60 w 290"/>
              <a:gd name="T71" fmla="*/ 253 h 335"/>
              <a:gd name="T72" fmla="*/ 81 w 290"/>
              <a:gd name="T73" fmla="*/ 249 h 335"/>
              <a:gd name="T74" fmla="*/ 160 w 290"/>
              <a:gd name="T75" fmla="*/ 134 h 335"/>
              <a:gd name="T76" fmla="*/ 180 w 290"/>
              <a:gd name="T77" fmla="*/ 148 h 335"/>
              <a:gd name="T78" fmla="*/ 95 w 290"/>
              <a:gd name="T79" fmla="*/ 271 h 335"/>
              <a:gd name="T80" fmla="*/ 59 w 290"/>
              <a:gd name="T81" fmla="*/ 285 h 335"/>
              <a:gd name="T82" fmla="*/ 30 w 290"/>
              <a:gd name="T83" fmla="*/ 265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0" h="335">
                <a:moveTo>
                  <a:pt x="277" y="310"/>
                </a:moveTo>
                <a:cubicBezTo>
                  <a:pt x="75" y="310"/>
                  <a:pt x="75" y="310"/>
                  <a:pt x="75" y="310"/>
                </a:cubicBezTo>
                <a:cubicBezTo>
                  <a:pt x="109" y="297"/>
                  <a:pt x="109" y="297"/>
                  <a:pt x="109" y="297"/>
                </a:cubicBezTo>
                <a:cubicBezTo>
                  <a:pt x="112" y="295"/>
                  <a:pt x="114" y="294"/>
                  <a:pt x="116" y="291"/>
                </a:cubicBezTo>
                <a:cubicBezTo>
                  <a:pt x="212" y="152"/>
                  <a:pt x="212" y="152"/>
                  <a:pt x="212" y="152"/>
                </a:cubicBezTo>
                <a:cubicBezTo>
                  <a:pt x="212" y="151"/>
                  <a:pt x="213" y="150"/>
                  <a:pt x="213" y="149"/>
                </a:cubicBezTo>
                <a:cubicBezTo>
                  <a:pt x="213" y="149"/>
                  <a:pt x="213" y="149"/>
                  <a:pt x="213" y="149"/>
                </a:cubicBezTo>
                <a:cubicBezTo>
                  <a:pt x="237" y="115"/>
                  <a:pt x="237" y="115"/>
                  <a:pt x="237" y="115"/>
                </a:cubicBezTo>
                <a:cubicBezTo>
                  <a:pt x="258" y="85"/>
                  <a:pt x="250" y="44"/>
                  <a:pt x="220" y="23"/>
                </a:cubicBezTo>
                <a:cubicBezTo>
                  <a:pt x="215" y="20"/>
                  <a:pt x="215" y="20"/>
                  <a:pt x="215" y="20"/>
                </a:cubicBezTo>
                <a:cubicBezTo>
                  <a:pt x="185" y="0"/>
                  <a:pt x="144" y="7"/>
                  <a:pt x="124" y="37"/>
                </a:cubicBezTo>
                <a:cubicBezTo>
                  <a:pt x="100" y="72"/>
                  <a:pt x="100" y="72"/>
                  <a:pt x="100" y="72"/>
                </a:cubicBezTo>
                <a:cubicBezTo>
                  <a:pt x="101" y="72"/>
                  <a:pt x="101" y="72"/>
                  <a:pt x="101" y="72"/>
                </a:cubicBezTo>
                <a:cubicBezTo>
                  <a:pt x="100" y="73"/>
                  <a:pt x="99" y="73"/>
                  <a:pt x="98" y="74"/>
                </a:cubicBezTo>
                <a:cubicBezTo>
                  <a:pt x="3" y="213"/>
                  <a:pt x="3" y="213"/>
                  <a:pt x="3" y="213"/>
                </a:cubicBezTo>
                <a:cubicBezTo>
                  <a:pt x="1" y="216"/>
                  <a:pt x="0" y="219"/>
                  <a:pt x="0" y="222"/>
                </a:cubicBezTo>
                <a:cubicBezTo>
                  <a:pt x="0" y="318"/>
                  <a:pt x="0" y="318"/>
                  <a:pt x="0" y="318"/>
                </a:cubicBezTo>
                <a:cubicBezTo>
                  <a:pt x="0" y="322"/>
                  <a:pt x="1" y="325"/>
                  <a:pt x="4" y="328"/>
                </a:cubicBezTo>
                <a:cubicBezTo>
                  <a:pt x="6" y="332"/>
                  <a:pt x="10" y="335"/>
                  <a:pt x="15" y="335"/>
                </a:cubicBezTo>
                <a:cubicBezTo>
                  <a:pt x="277" y="335"/>
                  <a:pt x="277" y="335"/>
                  <a:pt x="277" y="335"/>
                </a:cubicBezTo>
                <a:cubicBezTo>
                  <a:pt x="284" y="335"/>
                  <a:pt x="290" y="330"/>
                  <a:pt x="290" y="323"/>
                </a:cubicBezTo>
                <a:cubicBezTo>
                  <a:pt x="290" y="316"/>
                  <a:pt x="284" y="310"/>
                  <a:pt x="277" y="310"/>
                </a:cubicBezTo>
                <a:close/>
                <a:moveTo>
                  <a:pt x="148" y="54"/>
                </a:moveTo>
                <a:cubicBezTo>
                  <a:pt x="159" y="37"/>
                  <a:pt x="182" y="33"/>
                  <a:pt x="199" y="44"/>
                </a:cubicBezTo>
                <a:cubicBezTo>
                  <a:pt x="204" y="47"/>
                  <a:pt x="204" y="47"/>
                  <a:pt x="204" y="47"/>
                </a:cubicBezTo>
                <a:cubicBezTo>
                  <a:pt x="220" y="59"/>
                  <a:pt x="225" y="82"/>
                  <a:pt x="213" y="99"/>
                </a:cubicBezTo>
                <a:cubicBezTo>
                  <a:pt x="196" y="124"/>
                  <a:pt x="196" y="124"/>
                  <a:pt x="196" y="124"/>
                </a:cubicBezTo>
                <a:cubicBezTo>
                  <a:pt x="130" y="79"/>
                  <a:pt x="130" y="79"/>
                  <a:pt x="130" y="79"/>
                </a:cubicBezTo>
                <a:lnTo>
                  <a:pt x="148" y="54"/>
                </a:lnTo>
                <a:close/>
                <a:moveTo>
                  <a:pt x="30" y="265"/>
                </a:moveTo>
                <a:cubicBezTo>
                  <a:pt x="29" y="266"/>
                  <a:pt x="29" y="266"/>
                  <a:pt x="29" y="266"/>
                </a:cubicBezTo>
                <a:cubicBezTo>
                  <a:pt x="29" y="226"/>
                  <a:pt x="29" y="226"/>
                  <a:pt x="29" y="226"/>
                </a:cubicBezTo>
                <a:cubicBezTo>
                  <a:pt x="114" y="103"/>
                  <a:pt x="114" y="103"/>
                  <a:pt x="114" y="103"/>
                </a:cubicBezTo>
                <a:cubicBezTo>
                  <a:pt x="134" y="117"/>
                  <a:pt x="134" y="117"/>
                  <a:pt x="134" y="117"/>
                </a:cubicBezTo>
                <a:cubicBezTo>
                  <a:pt x="56" y="231"/>
                  <a:pt x="56" y="231"/>
                  <a:pt x="56" y="231"/>
                </a:cubicBezTo>
                <a:cubicBezTo>
                  <a:pt x="51" y="238"/>
                  <a:pt x="53" y="248"/>
                  <a:pt x="60" y="253"/>
                </a:cubicBezTo>
                <a:cubicBezTo>
                  <a:pt x="67" y="258"/>
                  <a:pt x="76" y="256"/>
                  <a:pt x="81" y="249"/>
                </a:cubicBezTo>
                <a:cubicBezTo>
                  <a:pt x="160" y="134"/>
                  <a:pt x="160" y="134"/>
                  <a:pt x="160" y="134"/>
                </a:cubicBezTo>
                <a:cubicBezTo>
                  <a:pt x="180" y="148"/>
                  <a:pt x="180" y="148"/>
                  <a:pt x="180" y="148"/>
                </a:cubicBezTo>
                <a:cubicBezTo>
                  <a:pt x="95" y="271"/>
                  <a:pt x="95" y="271"/>
                  <a:pt x="95" y="271"/>
                </a:cubicBezTo>
                <a:cubicBezTo>
                  <a:pt x="59" y="285"/>
                  <a:pt x="59" y="285"/>
                  <a:pt x="59" y="285"/>
                </a:cubicBezTo>
                <a:lnTo>
                  <a:pt x="30" y="265"/>
                </a:lnTo>
                <a:close/>
              </a:path>
            </a:pathLst>
          </a:custGeom>
          <a:solidFill>
            <a:schemeClr val="bg1"/>
          </a:solidFill>
          <a:ln w="9525">
            <a:noFill/>
            <a:round/>
          </a:ln>
        </p:spPr>
        <p:txBody>
          <a:bodyPr vert="horz" wrap="square" lIns="91461" tIns="45731" rIns="91461" bIns="45731" numCol="1" anchor="t" anchorCtr="0" compatLnSpc="1"/>
          <a:lstStyle/>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Click="0" advTm="5000">
        <p15:prstTrans prst="curtains"/>
      </p:transition>
    </mc:Choice>
    <mc:Fallback>
      <p:transition spd="slow" advClick="0" advTm="5000">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368654" y="4433888"/>
            <a:ext cx="1123805" cy="646331"/>
          </a:xfrm>
          <a:prstGeom prst="rect">
            <a:avLst/>
          </a:prstGeom>
          <a:noFill/>
        </p:spPr>
        <p:txBody>
          <a:bodyPr wrap="square" rtlCol="0" anchor="ctr">
            <a:spAutoFit/>
          </a:bodyPr>
          <a:lstStyle>
            <a:defPPr>
              <a:defRPr lang="zh-CN"/>
            </a:defPPr>
            <a:lvl1pPr algn="ct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sz="1800" dirty="0">
                <a:solidFill>
                  <a:schemeClr val="tx1">
                    <a:lumMod val="85000"/>
                    <a:lumOff val="15000"/>
                  </a:schemeClr>
                </a:solidFill>
              </a:rPr>
              <a:t>点击添加</a:t>
            </a:r>
            <a:endParaRPr lang="en-US" altLang="zh-CN" sz="1800" dirty="0">
              <a:solidFill>
                <a:schemeClr val="tx1">
                  <a:lumMod val="85000"/>
                  <a:lumOff val="15000"/>
                </a:schemeClr>
              </a:solidFill>
            </a:endParaRPr>
          </a:p>
          <a:p>
            <a:r>
              <a:rPr lang="zh-CN" altLang="en-US" sz="1800" dirty="0">
                <a:solidFill>
                  <a:schemeClr val="tx1">
                    <a:lumMod val="85000"/>
                    <a:lumOff val="15000"/>
                  </a:schemeClr>
                </a:solidFill>
              </a:rPr>
              <a:t>文字</a:t>
            </a:r>
            <a:endParaRPr lang="zh-CN" altLang="en-US" sz="1800" dirty="0">
              <a:solidFill>
                <a:schemeClr val="tx1">
                  <a:lumMod val="85000"/>
                  <a:lumOff val="15000"/>
                </a:schemeClr>
              </a:solidFill>
            </a:endParaRPr>
          </a:p>
        </p:txBody>
      </p:sp>
      <p:sp>
        <p:nvSpPr>
          <p:cNvPr id="17" name="TextBox 16"/>
          <p:cNvSpPr txBox="1"/>
          <p:nvPr/>
        </p:nvSpPr>
        <p:spPr>
          <a:xfrm>
            <a:off x="2833140" y="2946274"/>
            <a:ext cx="1592055" cy="923330"/>
          </a:xfrm>
          <a:prstGeom prst="rect">
            <a:avLst/>
          </a:prstGeom>
          <a:noFill/>
        </p:spPr>
        <p:txBody>
          <a:bodyPr wrap="square" rtlCol="0" anchor="ctr">
            <a:spAutoFit/>
          </a:bodyPr>
          <a:lstStyle/>
          <a:p>
            <a:pPr algn="ctr"/>
            <a:r>
              <a:rPr lang="zh-CN" altLang="en-US" sz="1800" dirty="0" smtClean="0">
                <a:solidFill>
                  <a:schemeClr val="tx1">
                    <a:lumMod val="85000"/>
                    <a:lumOff val="15000"/>
                  </a:schemeClr>
                </a:solidFill>
                <a:latin typeface="微软雅黑" pitchFamily="34" charset="-122"/>
                <a:ea typeface="微软雅黑" pitchFamily="34" charset="-122"/>
              </a:rPr>
              <a:t>点击添加</a:t>
            </a:r>
            <a:endParaRPr lang="en-US" altLang="zh-CN" sz="1800" dirty="0" smtClean="0">
              <a:solidFill>
                <a:schemeClr val="tx1">
                  <a:lumMod val="85000"/>
                  <a:lumOff val="15000"/>
                </a:schemeClr>
              </a:solidFill>
              <a:latin typeface="微软雅黑" pitchFamily="34" charset="-122"/>
              <a:ea typeface="微软雅黑" pitchFamily="34" charset="-122"/>
            </a:endParaRPr>
          </a:p>
          <a:p>
            <a:pPr algn="ctr"/>
            <a:r>
              <a:rPr lang="zh-CN" altLang="en-US" sz="1800" dirty="0" smtClean="0">
                <a:solidFill>
                  <a:schemeClr val="tx1">
                    <a:lumMod val="85000"/>
                    <a:lumOff val="15000"/>
                  </a:schemeClr>
                </a:solidFill>
                <a:latin typeface="微软雅黑" pitchFamily="34" charset="-122"/>
                <a:ea typeface="微软雅黑" pitchFamily="34" charset="-122"/>
              </a:rPr>
              <a:t>文字</a:t>
            </a:r>
            <a:r>
              <a:rPr lang="zh-CN" altLang="en-US" sz="1800" dirty="0">
                <a:solidFill>
                  <a:schemeClr val="tx1">
                    <a:lumMod val="85000"/>
                    <a:lumOff val="15000"/>
                  </a:schemeClr>
                </a:solidFill>
                <a:latin typeface="微软雅黑" pitchFamily="34" charset="-122"/>
                <a:ea typeface="微软雅黑" pitchFamily="34" charset="-122"/>
              </a:rPr>
              <a:t>点击添加</a:t>
            </a:r>
            <a:endParaRPr lang="en-US" altLang="zh-CN" sz="1800" dirty="0">
              <a:solidFill>
                <a:schemeClr val="tx1">
                  <a:lumMod val="85000"/>
                  <a:lumOff val="15000"/>
                </a:schemeClr>
              </a:solidFill>
              <a:latin typeface="微软雅黑" pitchFamily="34" charset="-122"/>
              <a:ea typeface="微软雅黑" pitchFamily="34" charset="-122"/>
            </a:endParaRPr>
          </a:p>
          <a:p>
            <a:pPr algn="ctr"/>
            <a:r>
              <a:rPr lang="zh-CN" altLang="en-US" sz="1800" dirty="0" smtClean="0">
                <a:solidFill>
                  <a:schemeClr val="tx1">
                    <a:lumMod val="85000"/>
                    <a:lumOff val="15000"/>
                  </a:schemeClr>
                </a:solidFill>
                <a:latin typeface="微软雅黑" pitchFamily="34" charset="-122"/>
                <a:ea typeface="微软雅黑" pitchFamily="34" charset="-122"/>
              </a:rPr>
              <a:t>文字</a:t>
            </a:r>
            <a:endParaRPr lang="zh-CN" altLang="en-US" sz="1800" dirty="0">
              <a:solidFill>
                <a:schemeClr val="tx1">
                  <a:lumMod val="85000"/>
                  <a:lumOff val="15000"/>
                </a:schemeClr>
              </a:solidFill>
              <a:latin typeface="微软雅黑" pitchFamily="34" charset="-122"/>
              <a:ea typeface="微软雅黑" pitchFamily="34" charset="-122"/>
            </a:endParaRPr>
          </a:p>
        </p:txBody>
      </p:sp>
      <p:sp>
        <p:nvSpPr>
          <p:cNvPr id="18" name="TextBox 17"/>
          <p:cNvSpPr txBox="1"/>
          <p:nvPr/>
        </p:nvSpPr>
        <p:spPr>
          <a:xfrm>
            <a:off x="4813056" y="4200001"/>
            <a:ext cx="1123805" cy="646331"/>
          </a:xfrm>
          <a:prstGeom prst="rect">
            <a:avLst/>
          </a:prstGeom>
          <a:noFill/>
        </p:spPr>
        <p:txBody>
          <a:bodyPr wrap="square" rtlCol="0" anchor="ctr">
            <a:spAutoFit/>
          </a:bodyPr>
          <a:lstStyle>
            <a:defPPr>
              <a:defRPr lang="zh-CN"/>
            </a:defPPr>
            <a:lvl1pPr algn="ctr">
              <a:defRPr sz="16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sz="1800" dirty="0">
                <a:solidFill>
                  <a:schemeClr val="tx1">
                    <a:lumMod val="85000"/>
                    <a:lumOff val="15000"/>
                  </a:schemeClr>
                </a:solidFill>
              </a:rPr>
              <a:t>点击添加</a:t>
            </a:r>
            <a:endParaRPr lang="en-US" altLang="zh-CN" sz="1800" dirty="0">
              <a:solidFill>
                <a:schemeClr val="tx1">
                  <a:lumMod val="85000"/>
                  <a:lumOff val="15000"/>
                </a:schemeClr>
              </a:solidFill>
            </a:endParaRPr>
          </a:p>
          <a:p>
            <a:r>
              <a:rPr lang="zh-CN" altLang="en-US" sz="1800" dirty="0">
                <a:solidFill>
                  <a:schemeClr val="tx1">
                    <a:lumMod val="85000"/>
                    <a:lumOff val="15000"/>
                  </a:schemeClr>
                </a:solidFill>
              </a:rPr>
              <a:t>文字</a:t>
            </a:r>
            <a:endParaRPr lang="zh-CN" altLang="en-US" sz="1800" dirty="0">
              <a:solidFill>
                <a:schemeClr val="tx1">
                  <a:lumMod val="85000"/>
                  <a:lumOff val="15000"/>
                </a:schemeClr>
              </a:solidFill>
            </a:endParaRPr>
          </a:p>
        </p:txBody>
      </p:sp>
      <p:sp>
        <p:nvSpPr>
          <p:cNvPr id="19" name="TextBox 18"/>
          <p:cNvSpPr txBox="1"/>
          <p:nvPr/>
        </p:nvSpPr>
        <p:spPr>
          <a:xfrm>
            <a:off x="6255828" y="3118513"/>
            <a:ext cx="1592055" cy="646331"/>
          </a:xfrm>
          <a:prstGeom prst="rect">
            <a:avLst/>
          </a:prstGeom>
          <a:noFill/>
        </p:spPr>
        <p:txBody>
          <a:bodyPr wrap="square" rtlCol="0" anchor="ctr">
            <a:spAutoFit/>
          </a:bodyPr>
          <a:lstStyle/>
          <a:p>
            <a:pPr algn="ctr"/>
            <a:r>
              <a:rPr lang="zh-CN" altLang="en-US" sz="1800" dirty="0" smtClean="0">
                <a:solidFill>
                  <a:schemeClr val="tx1">
                    <a:lumMod val="85000"/>
                    <a:lumOff val="15000"/>
                  </a:schemeClr>
                </a:solidFill>
                <a:latin typeface="微软雅黑" pitchFamily="34" charset="-122"/>
                <a:ea typeface="微软雅黑" pitchFamily="34" charset="-122"/>
              </a:rPr>
              <a:t>点击添加</a:t>
            </a:r>
            <a:endParaRPr lang="en-US" altLang="zh-CN" sz="1800" dirty="0" smtClean="0">
              <a:solidFill>
                <a:schemeClr val="tx1">
                  <a:lumMod val="85000"/>
                  <a:lumOff val="15000"/>
                </a:schemeClr>
              </a:solidFill>
              <a:latin typeface="微软雅黑" pitchFamily="34" charset="-122"/>
              <a:ea typeface="微软雅黑" pitchFamily="34" charset="-122"/>
            </a:endParaRPr>
          </a:p>
          <a:p>
            <a:pPr algn="ctr"/>
            <a:r>
              <a:rPr lang="zh-CN" altLang="en-US" sz="1800" dirty="0" smtClean="0">
                <a:solidFill>
                  <a:schemeClr val="tx1">
                    <a:lumMod val="85000"/>
                    <a:lumOff val="15000"/>
                  </a:schemeClr>
                </a:solidFill>
                <a:latin typeface="微软雅黑" pitchFamily="34" charset="-122"/>
                <a:ea typeface="微软雅黑" pitchFamily="34" charset="-122"/>
              </a:rPr>
              <a:t>文字点击</a:t>
            </a:r>
            <a:endParaRPr lang="zh-CN" altLang="en-US" sz="1800" dirty="0">
              <a:solidFill>
                <a:schemeClr val="tx1">
                  <a:lumMod val="85000"/>
                  <a:lumOff val="15000"/>
                </a:schemeClr>
              </a:solidFill>
              <a:latin typeface="微软雅黑" pitchFamily="34" charset="-122"/>
              <a:ea typeface="微软雅黑" pitchFamily="34" charset="-122"/>
            </a:endParaRPr>
          </a:p>
        </p:txBody>
      </p:sp>
      <p:sp>
        <p:nvSpPr>
          <p:cNvPr id="20" name="矩形 19"/>
          <p:cNvSpPr/>
          <p:nvPr/>
        </p:nvSpPr>
        <p:spPr>
          <a:xfrm>
            <a:off x="8610120" y="2205658"/>
            <a:ext cx="2592288" cy="3508653"/>
          </a:xfrm>
          <a:prstGeom prst="rect">
            <a:avLst/>
          </a:prstGeom>
        </p:spPr>
        <p:txBody>
          <a:bodyPr wrap="square">
            <a:spAutoFit/>
          </a:bodyPr>
          <a:lstStyle/>
          <a:p>
            <a:pPr>
              <a:lnSpc>
                <a:spcPct val="150000"/>
              </a:lnSpc>
            </a:pPr>
            <a:r>
              <a:rPr lang="zh-CN" altLang="en-US" sz="2000" b="1" dirty="0" smtClean="0">
                <a:solidFill>
                  <a:srgbClr val="005DA2"/>
                </a:solidFill>
                <a:latin typeface="微软雅黑" pitchFamily="34" charset="-122"/>
                <a:ea typeface="微软雅黑" pitchFamily="34" charset="-122"/>
              </a:rPr>
              <a:t>点击添加小标题</a:t>
            </a:r>
            <a:endParaRPr lang="en-US" altLang="zh-CN" sz="2000" b="1" dirty="0" smtClean="0">
              <a:solidFill>
                <a:srgbClr val="005DA2"/>
              </a:solidFill>
              <a:latin typeface="微软雅黑" pitchFamily="34" charset="-122"/>
              <a:ea typeface="微软雅黑" pitchFamily="34" charset="-122"/>
            </a:endParaRPr>
          </a:p>
          <a:p>
            <a:pPr>
              <a:lnSpc>
                <a:spcPct val="150000"/>
              </a:lnSpc>
            </a:pPr>
            <a:r>
              <a:rPr lang="zh-CN" altLang="en-US" sz="1600" dirty="0" smtClean="0">
                <a:solidFill>
                  <a:schemeClr val="tx1">
                    <a:lumMod val="85000"/>
                    <a:lumOff val="15000"/>
                  </a:schemeClr>
                </a:solidFill>
                <a:latin typeface="微软雅黑" pitchFamily="34" charset="-122"/>
                <a:ea typeface="微软雅黑" pitchFamily="34" charset="-122"/>
              </a:rPr>
              <a:t>您</a:t>
            </a:r>
            <a:r>
              <a:rPr lang="zh-CN" altLang="en-US" sz="1600" dirty="0">
                <a:solidFill>
                  <a:schemeClr val="tx1">
                    <a:lumMod val="85000"/>
                    <a:lumOff val="15000"/>
                  </a:schemeClr>
                </a:solidFill>
                <a:latin typeface="微软雅黑" pitchFamily="34" charset="-122"/>
                <a:ea typeface="微软雅黑" pitchFamily="34" charset="-122"/>
              </a:rPr>
              <a:t>的内容打在这里，或者通过复制您的文本后，在此框中选择粘贴，并选择只保留文字</a:t>
            </a:r>
            <a:r>
              <a:rPr lang="zh-CN" altLang="en-US" sz="1600" dirty="0" smtClean="0">
                <a:solidFill>
                  <a:schemeClr val="tx1">
                    <a:lumMod val="85000"/>
                    <a:lumOff val="15000"/>
                  </a:schemeClr>
                </a:solidFill>
                <a:latin typeface="微软雅黑" pitchFamily="34" charset="-122"/>
                <a:ea typeface="微软雅黑" pitchFamily="34" charset="-122"/>
              </a:rPr>
              <a:t>。</a:t>
            </a:r>
            <a:endParaRPr lang="en-US" altLang="zh-CN" sz="1600" dirty="0" smtClean="0">
              <a:solidFill>
                <a:schemeClr val="tx1">
                  <a:lumMod val="85000"/>
                  <a:lumOff val="15000"/>
                </a:schemeClr>
              </a:solidFill>
              <a:latin typeface="微软雅黑" pitchFamily="34" charset="-122"/>
              <a:ea typeface="微软雅黑" pitchFamily="34" charset="-122"/>
            </a:endParaRPr>
          </a:p>
          <a:p>
            <a:pPr>
              <a:lnSpc>
                <a:spcPct val="150000"/>
              </a:lnSpc>
            </a:pPr>
            <a:r>
              <a:rPr lang="zh-CN" altLang="en-US" sz="1600" dirty="0">
                <a:solidFill>
                  <a:schemeClr val="tx1">
                    <a:lumMod val="85000"/>
                    <a:lumOff val="15000"/>
                  </a:schemeClr>
                </a:solidFill>
                <a:latin typeface="微软雅黑" pitchFamily="34" charset="-122"/>
                <a:ea typeface="微软雅黑" pitchFamily="34" charset="-122"/>
              </a:rPr>
              <a:t>您的内容打在这里，或者通过复制您的文本后，</a:t>
            </a:r>
            <a:r>
              <a:rPr lang="zh-CN" altLang="en-US" sz="1600" dirty="0" smtClean="0">
                <a:solidFill>
                  <a:schemeClr val="tx1">
                    <a:lumMod val="85000"/>
                    <a:lumOff val="15000"/>
                  </a:schemeClr>
                </a:solidFill>
                <a:latin typeface="微软雅黑" pitchFamily="34" charset="-122"/>
                <a:ea typeface="微软雅黑" pitchFamily="34" charset="-122"/>
              </a:rPr>
              <a:t>在此框</a:t>
            </a:r>
            <a:r>
              <a:rPr lang="zh-CN" altLang="en-US" sz="1600" dirty="0">
                <a:solidFill>
                  <a:schemeClr val="tx1">
                    <a:lumMod val="85000"/>
                    <a:lumOff val="15000"/>
                  </a:schemeClr>
                </a:solidFill>
                <a:latin typeface="微软雅黑" pitchFamily="34" charset="-122"/>
                <a:ea typeface="微软雅黑" pitchFamily="34" charset="-122"/>
              </a:rPr>
              <a:t>中选择粘贴，并选择只保留文字</a:t>
            </a:r>
            <a:r>
              <a:rPr lang="zh-CN" altLang="en-US" sz="1600" dirty="0" smtClean="0">
                <a:solidFill>
                  <a:schemeClr val="tx1">
                    <a:lumMod val="85000"/>
                    <a:lumOff val="15000"/>
                  </a:schemeClr>
                </a:solidFill>
                <a:latin typeface="微软雅黑" pitchFamily="34" charset="-122"/>
                <a:ea typeface="微软雅黑" pitchFamily="34" charset="-122"/>
              </a:rPr>
              <a:t>。</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21" name="Freeform 4"/>
          <p:cNvSpPr/>
          <p:nvPr/>
        </p:nvSpPr>
        <p:spPr bwMode="auto">
          <a:xfrm>
            <a:off x="2452736" y="2254044"/>
            <a:ext cx="2330287" cy="2330372"/>
          </a:xfrm>
          <a:custGeom>
            <a:avLst/>
            <a:gdLst/>
            <a:ahLst/>
            <a:cxnLst/>
            <a:rect l="l" t="t" r="r" b="b"/>
            <a:pathLst>
              <a:path w="2628619" h="2628031">
                <a:moveTo>
                  <a:pt x="1316980" y="400615"/>
                </a:moveTo>
                <a:cubicBezTo>
                  <a:pt x="813885" y="400615"/>
                  <a:pt x="406046" y="809559"/>
                  <a:pt x="406046" y="1314016"/>
                </a:cubicBezTo>
                <a:cubicBezTo>
                  <a:pt x="406046" y="1818473"/>
                  <a:pt x="813885" y="2227417"/>
                  <a:pt x="1316980" y="2227417"/>
                </a:cubicBezTo>
                <a:cubicBezTo>
                  <a:pt x="1820075" y="2227417"/>
                  <a:pt x="2227914" y="1818473"/>
                  <a:pt x="2227914" y="1314016"/>
                </a:cubicBezTo>
                <a:cubicBezTo>
                  <a:pt x="2227914" y="809559"/>
                  <a:pt x="1820075" y="400615"/>
                  <a:pt x="1316980" y="400615"/>
                </a:cubicBezTo>
                <a:close/>
                <a:moveTo>
                  <a:pt x="1151586" y="0"/>
                </a:moveTo>
                <a:lnTo>
                  <a:pt x="1254227" y="145306"/>
                </a:lnTo>
                <a:lnTo>
                  <a:pt x="1316813" y="142801"/>
                </a:lnTo>
                <a:lnTo>
                  <a:pt x="1379399" y="145306"/>
                </a:lnTo>
                <a:lnTo>
                  <a:pt x="1482041" y="0"/>
                </a:lnTo>
                <a:lnTo>
                  <a:pt x="1522096" y="5011"/>
                </a:lnTo>
                <a:lnTo>
                  <a:pt x="1564654" y="12526"/>
                </a:lnTo>
                <a:lnTo>
                  <a:pt x="1617227" y="182885"/>
                </a:lnTo>
                <a:lnTo>
                  <a:pt x="1679813" y="200422"/>
                </a:lnTo>
                <a:lnTo>
                  <a:pt x="1707351" y="210443"/>
                </a:lnTo>
                <a:lnTo>
                  <a:pt x="1737392" y="220464"/>
                </a:lnTo>
                <a:lnTo>
                  <a:pt x="1880089" y="115243"/>
                </a:lnTo>
                <a:lnTo>
                  <a:pt x="1917640" y="132780"/>
                </a:lnTo>
                <a:lnTo>
                  <a:pt x="1955192" y="152822"/>
                </a:lnTo>
                <a:lnTo>
                  <a:pt x="1952689" y="333201"/>
                </a:lnTo>
                <a:lnTo>
                  <a:pt x="2002758" y="368275"/>
                </a:lnTo>
                <a:lnTo>
                  <a:pt x="2027792" y="388317"/>
                </a:lnTo>
                <a:lnTo>
                  <a:pt x="2052827" y="405854"/>
                </a:lnTo>
                <a:lnTo>
                  <a:pt x="2223061" y="348233"/>
                </a:lnTo>
                <a:lnTo>
                  <a:pt x="2253102" y="378296"/>
                </a:lnTo>
                <a:lnTo>
                  <a:pt x="2283144" y="408360"/>
                </a:lnTo>
                <a:lnTo>
                  <a:pt x="2225564" y="578718"/>
                </a:lnTo>
                <a:lnTo>
                  <a:pt x="2263116" y="626318"/>
                </a:lnTo>
                <a:lnTo>
                  <a:pt x="2298164" y="678929"/>
                </a:lnTo>
                <a:lnTo>
                  <a:pt x="2475909" y="676424"/>
                </a:lnTo>
                <a:lnTo>
                  <a:pt x="2495937" y="711498"/>
                </a:lnTo>
                <a:lnTo>
                  <a:pt x="2515964" y="749077"/>
                </a:lnTo>
                <a:lnTo>
                  <a:pt x="2408316" y="891877"/>
                </a:lnTo>
                <a:lnTo>
                  <a:pt x="2428343" y="952004"/>
                </a:lnTo>
                <a:lnTo>
                  <a:pt x="2438357" y="984572"/>
                </a:lnTo>
                <a:lnTo>
                  <a:pt x="2445868" y="1014636"/>
                </a:lnTo>
                <a:lnTo>
                  <a:pt x="2616102" y="1067246"/>
                </a:lnTo>
                <a:lnTo>
                  <a:pt x="2628619" y="1149920"/>
                </a:lnTo>
                <a:lnTo>
                  <a:pt x="2483419" y="1252637"/>
                </a:lnTo>
                <a:lnTo>
                  <a:pt x="2485923" y="1312763"/>
                </a:lnTo>
                <a:lnTo>
                  <a:pt x="2483419" y="1375395"/>
                </a:lnTo>
                <a:lnTo>
                  <a:pt x="2628619" y="1478111"/>
                </a:lnTo>
                <a:lnTo>
                  <a:pt x="2623612" y="1520701"/>
                </a:lnTo>
                <a:lnTo>
                  <a:pt x="2616102" y="1560785"/>
                </a:lnTo>
                <a:lnTo>
                  <a:pt x="2445868" y="1615901"/>
                </a:lnTo>
                <a:lnTo>
                  <a:pt x="2428343" y="1676028"/>
                </a:lnTo>
                <a:lnTo>
                  <a:pt x="2418330" y="1706091"/>
                </a:lnTo>
                <a:lnTo>
                  <a:pt x="2408316" y="1736154"/>
                </a:lnTo>
                <a:lnTo>
                  <a:pt x="2515964" y="1878955"/>
                </a:lnTo>
                <a:lnTo>
                  <a:pt x="2495937" y="1916534"/>
                </a:lnTo>
                <a:lnTo>
                  <a:pt x="2475909" y="1951608"/>
                </a:lnTo>
                <a:lnTo>
                  <a:pt x="2298164" y="1949102"/>
                </a:lnTo>
                <a:lnTo>
                  <a:pt x="2263116" y="2001713"/>
                </a:lnTo>
                <a:lnTo>
                  <a:pt x="2245592" y="2026766"/>
                </a:lnTo>
                <a:lnTo>
                  <a:pt x="2225564" y="2049313"/>
                </a:lnTo>
                <a:lnTo>
                  <a:pt x="2283144" y="2219672"/>
                </a:lnTo>
                <a:lnTo>
                  <a:pt x="2253102" y="2252240"/>
                </a:lnTo>
                <a:lnTo>
                  <a:pt x="2223061" y="2282304"/>
                </a:lnTo>
                <a:lnTo>
                  <a:pt x="2052827" y="2224682"/>
                </a:lnTo>
                <a:lnTo>
                  <a:pt x="2002758" y="2262261"/>
                </a:lnTo>
                <a:lnTo>
                  <a:pt x="1952689" y="2297335"/>
                </a:lnTo>
                <a:lnTo>
                  <a:pt x="1955192" y="2475210"/>
                </a:lnTo>
                <a:lnTo>
                  <a:pt x="1917640" y="2495252"/>
                </a:lnTo>
                <a:lnTo>
                  <a:pt x="1880089" y="2512789"/>
                </a:lnTo>
                <a:lnTo>
                  <a:pt x="1737392" y="2407567"/>
                </a:lnTo>
                <a:lnTo>
                  <a:pt x="1679813" y="2427609"/>
                </a:lnTo>
                <a:lnTo>
                  <a:pt x="1647268" y="2435125"/>
                </a:lnTo>
                <a:lnTo>
                  <a:pt x="1617227" y="2445146"/>
                </a:lnTo>
                <a:lnTo>
                  <a:pt x="1564654" y="2615505"/>
                </a:lnTo>
                <a:lnTo>
                  <a:pt x="1482041" y="2628031"/>
                </a:lnTo>
                <a:lnTo>
                  <a:pt x="1379399" y="2482725"/>
                </a:lnTo>
                <a:lnTo>
                  <a:pt x="1316813" y="2482725"/>
                </a:lnTo>
                <a:lnTo>
                  <a:pt x="1254227" y="2482725"/>
                </a:lnTo>
                <a:lnTo>
                  <a:pt x="1151586" y="2628031"/>
                </a:lnTo>
                <a:lnTo>
                  <a:pt x="1109027" y="2623021"/>
                </a:lnTo>
                <a:lnTo>
                  <a:pt x="1066469" y="2615505"/>
                </a:lnTo>
                <a:lnTo>
                  <a:pt x="1013896" y="2445146"/>
                </a:lnTo>
                <a:lnTo>
                  <a:pt x="953813" y="2427609"/>
                </a:lnTo>
                <a:lnTo>
                  <a:pt x="923772" y="2417588"/>
                </a:lnTo>
                <a:lnTo>
                  <a:pt x="896234" y="2407567"/>
                </a:lnTo>
                <a:lnTo>
                  <a:pt x="753538" y="2512789"/>
                </a:lnTo>
                <a:lnTo>
                  <a:pt x="715986" y="2495252"/>
                </a:lnTo>
                <a:lnTo>
                  <a:pt x="678434" y="2475210"/>
                </a:lnTo>
                <a:lnTo>
                  <a:pt x="680938" y="2297335"/>
                </a:lnTo>
                <a:lnTo>
                  <a:pt x="630869" y="2262261"/>
                </a:lnTo>
                <a:lnTo>
                  <a:pt x="605834" y="2242219"/>
                </a:lnTo>
                <a:lnTo>
                  <a:pt x="580800" y="2224682"/>
                </a:lnTo>
                <a:lnTo>
                  <a:pt x="410566" y="2282304"/>
                </a:lnTo>
                <a:lnTo>
                  <a:pt x="380524" y="2252240"/>
                </a:lnTo>
                <a:lnTo>
                  <a:pt x="350483" y="2219672"/>
                </a:lnTo>
                <a:lnTo>
                  <a:pt x="408062" y="2049313"/>
                </a:lnTo>
                <a:lnTo>
                  <a:pt x="370510" y="2001713"/>
                </a:lnTo>
                <a:lnTo>
                  <a:pt x="335462" y="1949102"/>
                </a:lnTo>
                <a:lnTo>
                  <a:pt x="157717" y="1951608"/>
                </a:lnTo>
                <a:lnTo>
                  <a:pt x="137690" y="1916534"/>
                </a:lnTo>
                <a:lnTo>
                  <a:pt x="117662" y="1878955"/>
                </a:lnTo>
                <a:lnTo>
                  <a:pt x="225310" y="1736154"/>
                </a:lnTo>
                <a:lnTo>
                  <a:pt x="205283" y="1676028"/>
                </a:lnTo>
                <a:lnTo>
                  <a:pt x="195269" y="1645964"/>
                </a:lnTo>
                <a:lnTo>
                  <a:pt x="187759" y="1615901"/>
                </a:lnTo>
                <a:lnTo>
                  <a:pt x="15021" y="1560785"/>
                </a:lnTo>
                <a:lnTo>
                  <a:pt x="0" y="1478111"/>
                </a:lnTo>
                <a:lnTo>
                  <a:pt x="150207" y="1375395"/>
                </a:lnTo>
                <a:lnTo>
                  <a:pt x="147703" y="1312763"/>
                </a:lnTo>
                <a:lnTo>
                  <a:pt x="150207" y="1252637"/>
                </a:lnTo>
                <a:lnTo>
                  <a:pt x="0" y="1149920"/>
                </a:lnTo>
                <a:lnTo>
                  <a:pt x="7510" y="1107331"/>
                </a:lnTo>
                <a:lnTo>
                  <a:pt x="15021" y="1067246"/>
                </a:lnTo>
                <a:lnTo>
                  <a:pt x="187759" y="1014636"/>
                </a:lnTo>
                <a:lnTo>
                  <a:pt x="205283" y="952004"/>
                </a:lnTo>
                <a:lnTo>
                  <a:pt x="215297" y="921941"/>
                </a:lnTo>
                <a:lnTo>
                  <a:pt x="225310" y="891877"/>
                </a:lnTo>
                <a:lnTo>
                  <a:pt x="117662" y="749077"/>
                </a:lnTo>
                <a:lnTo>
                  <a:pt x="137690" y="711498"/>
                </a:lnTo>
                <a:lnTo>
                  <a:pt x="157717" y="676424"/>
                </a:lnTo>
                <a:lnTo>
                  <a:pt x="335462" y="678929"/>
                </a:lnTo>
                <a:lnTo>
                  <a:pt x="370510" y="626318"/>
                </a:lnTo>
                <a:lnTo>
                  <a:pt x="388034" y="601266"/>
                </a:lnTo>
                <a:lnTo>
                  <a:pt x="408062" y="578718"/>
                </a:lnTo>
                <a:lnTo>
                  <a:pt x="350483" y="408360"/>
                </a:lnTo>
                <a:lnTo>
                  <a:pt x="380524" y="378296"/>
                </a:lnTo>
                <a:lnTo>
                  <a:pt x="410566" y="348233"/>
                </a:lnTo>
                <a:lnTo>
                  <a:pt x="580800" y="405854"/>
                </a:lnTo>
                <a:lnTo>
                  <a:pt x="630869" y="368275"/>
                </a:lnTo>
                <a:lnTo>
                  <a:pt x="680938" y="333201"/>
                </a:lnTo>
                <a:lnTo>
                  <a:pt x="678434" y="152822"/>
                </a:lnTo>
                <a:lnTo>
                  <a:pt x="715986" y="132780"/>
                </a:lnTo>
                <a:lnTo>
                  <a:pt x="753538" y="115243"/>
                </a:lnTo>
                <a:lnTo>
                  <a:pt x="896234" y="220464"/>
                </a:lnTo>
                <a:lnTo>
                  <a:pt x="953813" y="200422"/>
                </a:lnTo>
                <a:lnTo>
                  <a:pt x="983855" y="190401"/>
                </a:lnTo>
                <a:lnTo>
                  <a:pt x="1013896" y="182885"/>
                </a:lnTo>
                <a:lnTo>
                  <a:pt x="1066469" y="12526"/>
                </a:lnTo>
                <a:close/>
              </a:path>
            </a:pathLst>
          </a:custGeom>
          <a:solidFill>
            <a:srgbClr val="FFC400"/>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ysClr val="window" lastClr="FFFFFF"/>
              </a:solidFill>
              <a:effectLst/>
              <a:uLnTx/>
              <a:uFillTx/>
              <a:latin typeface="微软雅黑" pitchFamily="34" charset="-122"/>
              <a:ea typeface="微软雅黑" pitchFamily="34" charset="-122"/>
            </a:endParaRPr>
          </a:p>
        </p:txBody>
      </p:sp>
      <p:sp>
        <p:nvSpPr>
          <p:cNvPr id="22" name="Freeform 6"/>
          <p:cNvSpPr/>
          <p:nvPr/>
        </p:nvSpPr>
        <p:spPr bwMode="auto">
          <a:xfrm>
            <a:off x="4442720" y="3524193"/>
            <a:ext cx="1841898" cy="1841968"/>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rgbClr val="005DA2"/>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rgbClr val="414455"/>
              </a:solidFill>
              <a:effectLst/>
              <a:uLnTx/>
              <a:uFillTx/>
              <a:latin typeface="微软雅黑" pitchFamily="34" charset="-122"/>
              <a:ea typeface="微软雅黑" pitchFamily="34" charset="-122"/>
            </a:endParaRPr>
          </a:p>
        </p:txBody>
      </p:sp>
      <p:sp>
        <p:nvSpPr>
          <p:cNvPr id="23" name="Freeform 8"/>
          <p:cNvSpPr/>
          <p:nvPr/>
        </p:nvSpPr>
        <p:spPr bwMode="auto">
          <a:xfrm>
            <a:off x="914599" y="3702246"/>
            <a:ext cx="2032934" cy="2031804"/>
          </a:xfrm>
          <a:custGeom>
            <a:avLst/>
            <a:gdLst/>
            <a:ahLst/>
            <a:cxnLst/>
            <a:rect l="l" t="t" r="r" b="b"/>
            <a:pathLst>
              <a:path w="2075647" h="2080525">
                <a:moveTo>
                  <a:pt x="1036488" y="349870"/>
                </a:moveTo>
                <a:cubicBezTo>
                  <a:pt x="655847" y="349870"/>
                  <a:pt x="347277" y="658371"/>
                  <a:pt x="347277" y="1038927"/>
                </a:cubicBezTo>
                <a:cubicBezTo>
                  <a:pt x="347277" y="1419483"/>
                  <a:pt x="655847" y="1727984"/>
                  <a:pt x="1036488" y="1727984"/>
                </a:cubicBezTo>
                <a:cubicBezTo>
                  <a:pt x="1417129" y="1727984"/>
                  <a:pt x="1725699" y="1419483"/>
                  <a:pt x="1725699" y="1038927"/>
                </a:cubicBezTo>
                <a:cubicBezTo>
                  <a:pt x="1725699" y="658371"/>
                  <a:pt x="1417129" y="349870"/>
                  <a:pt x="1036488" y="349870"/>
                </a:cubicBezTo>
                <a:close/>
                <a:moveTo>
                  <a:pt x="1096908" y="0"/>
                </a:moveTo>
                <a:lnTo>
                  <a:pt x="1138010" y="2569"/>
                </a:lnTo>
                <a:lnTo>
                  <a:pt x="1179112" y="7706"/>
                </a:lnTo>
                <a:lnTo>
                  <a:pt x="1230489" y="174661"/>
                </a:lnTo>
                <a:lnTo>
                  <a:pt x="1261315" y="182367"/>
                </a:lnTo>
                <a:lnTo>
                  <a:pt x="1292142" y="192641"/>
                </a:lnTo>
                <a:lnTo>
                  <a:pt x="1322968" y="200347"/>
                </a:lnTo>
                <a:lnTo>
                  <a:pt x="1353795" y="213190"/>
                </a:lnTo>
                <a:lnTo>
                  <a:pt x="1487376" y="100173"/>
                </a:lnTo>
                <a:lnTo>
                  <a:pt x="1523340" y="118153"/>
                </a:lnTo>
                <a:lnTo>
                  <a:pt x="1559304" y="138702"/>
                </a:lnTo>
                <a:lnTo>
                  <a:pt x="1538753" y="313363"/>
                </a:lnTo>
                <a:lnTo>
                  <a:pt x="1569580" y="333912"/>
                </a:lnTo>
                <a:lnTo>
                  <a:pt x="1595269" y="354460"/>
                </a:lnTo>
                <a:lnTo>
                  <a:pt x="1618388" y="375008"/>
                </a:lnTo>
                <a:lnTo>
                  <a:pt x="1644077" y="398125"/>
                </a:lnTo>
                <a:lnTo>
                  <a:pt x="1811054" y="344186"/>
                </a:lnTo>
                <a:lnTo>
                  <a:pt x="1836742" y="375008"/>
                </a:lnTo>
                <a:lnTo>
                  <a:pt x="1862431" y="405831"/>
                </a:lnTo>
                <a:lnTo>
                  <a:pt x="1777658" y="562512"/>
                </a:lnTo>
                <a:lnTo>
                  <a:pt x="1811054" y="619021"/>
                </a:lnTo>
                <a:lnTo>
                  <a:pt x="1823898" y="647275"/>
                </a:lnTo>
                <a:lnTo>
                  <a:pt x="1839311" y="678097"/>
                </a:lnTo>
                <a:lnTo>
                  <a:pt x="2019132" y="693508"/>
                </a:lnTo>
                <a:lnTo>
                  <a:pt x="2031976" y="732037"/>
                </a:lnTo>
                <a:lnTo>
                  <a:pt x="2042252" y="770565"/>
                </a:lnTo>
                <a:lnTo>
                  <a:pt x="1900964" y="881013"/>
                </a:lnTo>
                <a:lnTo>
                  <a:pt x="1906102" y="914404"/>
                </a:lnTo>
                <a:lnTo>
                  <a:pt x="1911240" y="945226"/>
                </a:lnTo>
                <a:lnTo>
                  <a:pt x="1913808" y="981186"/>
                </a:lnTo>
                <a:lnTo>
                  <a:pt x="1913808" y="1014577"/>
                </a:lnTo>
                <a:lnTo>
                  <a:pt x="2075647" y="1096771"/>
                </a:lnTo>
                <a:lnTo>
                  <a:pt x="2073078" y="1135299"/>
                </a:lnTo>
                <a:lnTo>
                  <a:pt x="2067941" y="1173827"/>
                </a:lnTo>
                <a:lnTo>
                  <a:pt x="1893257" y="1225198"/>
                </a:lnTo>
                <a:lnTo>
                  <a:pt x="1885551" y="1258589"/>
                </a:lnTo>
                <a:lnTo>
                  <a:pt x="1875275" y="1289412"/>
                </a:lnTo>
                <a:lnTo>
                  <a:pt x="1865000" y="1320235"/>
                </a:lnTo>
                <a:lnTo>
                  <a:pt x="1854724" y="1351057"/>
                </a:lnTo>
                <a:lnTo>
                  <a:pt x="1975461" y="1494896"/>
                </a:lnTo>
                <a:lnTo>
                  <a:pt x="1957479" y="1528287"/>
                </a:lnTo>
                <a:lnTo>
                  <a:pt x="1942066" y="1559110"/>
                </a:lnTo>
                <a:lnTo>
                  <a:pt x="1754538" y="1538561"/>
                </a:lnTo>
                <a:lnTo>
                  <a:pt x="1736556" y="1564247"/>
                </a:lnTo>
                <a:lnTo>
                  <a:pt x="1716005" y="1592501"/>
                </a:lnTo>
                <a:lnTo>
                  <a:pt x="1692886" y="1615618"/>
                </a:lnTo>
                <a:lnTo>
                  <a:pt x="1672335" y="1641303"/>
                </a:lnTo>
                <a:lnTo>
                  <a:pt x="1728850" y="1821102"/>
                </a:lnTo>
                <a:lnTo>
                  <a:pt x="1700592" y="1844219"/>
                </a:lnTo>
                <a:lnTo>
                  <a:pt x="1672335" y="1864767"/>
                </a:lnTo>
                <a:lnTo>
                  <a:pt x="1507927" y="1774868"/>
                </a:lnTo>
                <a:lnTo>
                  <a:pt x="1451412" y="1808259"/>
                </a:lnTo>
                <a:lnTo>
                  <a:pt x="1420585" y="1823670"/>
                </a:lnTo>
                <a:lnTo>
                  <a:pt x="1392328" y="1839081"/>
                </a:lnTo>
                <a:lnTo>
                  <a:pt x="1374346" y="2026586"/>
                </a:lnTo>
                <a:lnTo>
                  <a:pt x="1340950" y="2039428"/>
                </a:lnTo>
                <a:lnTo>
                  <a:pt x="1307555" y="2047134"/>
                </a:lnTo>
                <a:lnTo>
                  <a:pt x="1186818" y="1898158"/>
                </a:lnTo>
                <a:lnTo>
                  <a:pt x="1155992" y="1903295"/>
                </a:lnTo>
                <a:lnTo>
                  <a:pt x="1122596" y="1908432"/>
                </a:lnTo>
                <a:lnTo>
                  <a:pt x="1091770" y="1911001"/>
                </a:lnTo>
                <a:lnTo>
                  <a:pt x="1058375" y="1911001"/>
                </a:lnTo>
                <a:lnTo>
                  <a:pt x="971033" y="2080525"/>
                </a:lnTo>
                <a:lnTo>
                  <a:pt x="935069" y="2077957"/>
                </a:lnTo>
                <a:lnTo>
                  <a:pt x="901674" y="2072819"/>
                </a:lnTo>
                <a:lnTo>
                  <a:pt x="845158" y="1890452"/>
                </a:lnTo>
                <a:lnTo>
                  <a:pt x="814332" y="1882747"/>
                </a:lnTo>
                <a:lnTo>
                  <a:pt x="780937" y="1875041"/>
                </a:lnTo>
                <a:lnTo>
                  <a:pt x="750110" y="1864767"/>
                </a:lnTo>
                <a:lnTo>
                  <a:pt x="719284" y="1851924"/>
                </a:lnTo>
                <a:lnTo>
                  <a:pt x="577996" y="1975215"/>
                </a:lnTo>
                <a:lnTo>
                  <a:pt x="544601" y="1959803"/>
                </a:lnTo>
                <a:lnTo>
                  <a:pt x="511205" y="1939255"/>
                </a:lnTo>
                <a:lnTo>
                  <a:pt x="531756" y="1754319"/>
                </a:lnTo>
                <a:lnTo>
                  <a:pt x="506068" y="1733771"/>
                </a:lnTo>
                <a:lnTo>
                  <a:pt x="480379" y="1713223"/>
                </a:lnTo>
                <a:lnTo>
                  <a:pt x="454690" y="1690106"/>
                </a:lnTo>
                <a:lnTo>
                  <a:pt x="431570" y="1669557"/>
                </a:lnTo>
                <a:lnTo>
                  <a:pt x="254318" y="1726065"/>
                </a:lnTo>
                <a:lnTo>
                  <a:pt x="231198" y="1697811"/>
                </a:lnTo>
                <a:lnTo>
                  <a:pt x="208079" y="1666989"/>
                </a:lnTo>
                <a:lnTo>
                  <a:pt x="297989" y="1505170"/>
                </a:lnTo>
                <a:lnTo>
                  <a:pt x="264594" y="1446093"/>
                </a:lnTo>
                <a:lnTo>
                  <a:pt x="249181" y="1417839"/>
                </a:lnTo>
                <a:lnTo>
                  <a:pt x="236336" y="1387017"/>
                </a:lnTo>
                <a:lnTo>
                  <a:pt x="51378" y="1371606"/>
                </a:lnTo>
                <a:lnTo>
                  <a:pt x="41102" y="1338214"/>
                </a:lnTo>
                <a:lnTo>
                  <a:pt x="30827" y="1302255"/>
                </a:lnTo>
                <a:lnTo>
                  <a:pt x="172114" y="1184101"/>
                </a:lnTo>
                <a:lnTo>
                  <a:pt x="166977" y="1153279"/>
                </a:lnTo>
                <a:lnTo>
                  <a:pt x="164408" y="1119888"/>
                </a:lnTo>
                <a:lnTo>
                  <a:pt x="161839" y="1086497"/>
                </a:lnTo>
                <a:lnTo>
                  <a:pt x="159270" y="1053105"/>
                </a:lnTo>
                <a:lnTo>
                  <a:pt x="0" y="970912"/>
                </a:lnTo>
                <a:lnTo>
                  <a:pt x="2569" y="929815"/>
                </a:lnTo>
                <a:lnTo>
                  <a:pt x="7707" y="893855"/>
                </a:lnTo>
                <a:lnTo>
                  <a:pt x="179821" y="842484"/>
                </a:lnTo>
                <a:lnTo>
                  <a:pt x="187528" y="811662"/>
                </a:lnTo>
                <a:lnTo>
                  <a:pt x="200372" y="778271"/>
                </a:lnTo>
                <a:lnTo>
                  <a:pt x="210647" y="747448"/>
                </a:lnTo>
                <a:lnTo>
                  <a:pt x="220923" y="714057"/>
                </a:lnTo>
                <a:lnTo>
                  <a:pt x="105324" y="577924"/>
                </a:lnTo>
                <a:lnTo>
                  <a:pt x="123306" y="544533"/>
                </a:lnTo>
                <a:lnTo>
                  <a:pt x="141288" y="511141"/>
                </a:lnTo>
                <a:lnTo>
                  <a:pt x="321109" y="529121"/>
                </a:lnTo>
                <a:lnTo>
                  <a:pt x="339091" y="503436"/>
                </a:lnTo>
                <a:lnTo>
                  <a:pt x="359642" y="477750"/>
                </a:lnTo>
                <a:lnTo>
                  <a:pt x="380193" y="449496"/>
                </a:lnTo>
                <a:lnTo>
                  <a:pt x="403313" y="426379"/>
                </a:lnTo>
                <a:lnTo>
                  <a:pt x="349366" y="259424"/>
                </a:lnTo>
                <a:lnTo>
                  <a:pt x="380193" y="233738"/>
                </a:lnTo>
                <a:lnTo>
                  <a:pt x="411019" y="205484"/>
                </a:lnTo>
                <a:lnTo>
                  <a:pt x="567720" y="292815"/>
                </a:lnTo>
                <a:lnTo>
                  <a:pt x="624236" y="259424"/>
                </a:lnTo>
                <a:lnTo>
                  <a:pt x="655062" y="244012"/>
                </a:lnTo>
                <a:lnTo>
                  <a:pt x="683320" y="231170"/>
                </a:lnTo>
                <a:lnTo>
                  <a:pt x="698733" y="53940"/>
                </a:lnTo>
                <a:lnTo>
                  <a:pt x="737266" y="41097"/>
                </a:lnTo>
                <a:lnTo>
                  <a:pt x="775799" y="30823"/>
                </a:lnTo>
                <a:lnTo>
                  <a:pt x="886260" y="166956"/>
                </a:lnTo>
                <a:lnTo>
                  <a:pt x="919656" y="161819"/>
                </a:lnTo>
                <a:lnTo>
                  <a:pt x="953051" y="159250"/>
                </a:lnTo>
                <a:lnTo>
                  <a:pt x="983877" y="156682"/>
                </a:lnTo>
                <a:lnTo>
                  <a:pt x="1017273" y="154113"/>
                </a:lnTo>
                <a:close/>
              </a:path>
            </a:pathLst>
          </a:custGeom>
          <a:solidFill>
            <a:srgbClr val="005DA2"/>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ysClr val="window" lastClr="FFFFFF"/>
              </a:solidFill>
              <a:effectLst/>
              <a:uLnTx/>
              <a:uFillTx/>
              <a:latin typeface="微软雅黑" pitchFamily="34" charset="-122"/>
              <a:ea typeface="微软雅黑" pitchFamily="34" charset="-122"/>
            </a:endParaRPr>
          </a:p>
        </p:txBody>
      </p:sp>
      <p:sp>
        <p:nvSpPr>
          <p:cNvPr id="24" name="Freeform 6"/>
          <p:cNvSpPr/>
          <p:nvPr/>
        </p:nvSpPr>
        <p:spPr bwMode="auto">
          <a:xfrm>
            <a:off x="5928111" y="2327433"/>
            <a:ext cx="2224910" cy="2224996"/>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rgbClr val="FFC400"/>
          </a:solidFill>
          <a:ln w="3175" cap="flat" cmpd="sng" algn="ctr">
            <a:noFill/>
            <a:prstDash val="solid"/>
          </a:ln>
          <a:effectLst/>
        </p:spPr>
        <p:txBody>
          <a:bodyPr lIns="0" rIns="0" anchor="ctr"/>
          <a:lstStyle/>
          <a:p>
            <a:pPr algn="ctr" defTabSz="914400" fontAlgn="base">
              <a:lnSpc>
                <a:spcPct val="120000"/>
              </a:lnSpc>
              <a:spcBef>
                <a:spcPts val="600"/>
              </a:spcBef>
              <a:spcAft>
                <a:spcPts val="600"/>
              </a:spcAft>
            </a:pPr>
            <a:endParaRPr lang="en-US" sz="2800" kern="0" dirty="0">
              <a:solidFill>
                <a:sysClr val="window" lastClr="FFFFFF"/>
              </a:solidFill>
              <a:latin typeface="微软雅黑" pitchFamily="34" charset="-122"/>
              <a:ea typeface="微软雅黑" pitchFamily="34" charset="-122"/>
            </a:endParaRPr>
          </a:p>
        </p:txBody>
      </p:sp>
      <p:sp>
        <p:nvSpPr>
          <p:cNvPr id="12" name="矩形 11"/>
          <p:cNvSpPr/>
          <p:nvPr/>
        </p:nvSpPr>
        <p:spPr>
          <a:xfrm>
            <a:off x="4154959" y="1269554"/>
            <a:ext cx="3842401" cy="463658"/>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dirty="0" smtClean="0">
                <a:latin typeface="微软雅黑" pitchFamily="34" charset="-122"/>
                <a:ea typeface="微软雅黑" pitchFamily="34" charset="-122"/>
              </a:rPr>
              <a:t>点击添加小标题</a:t>
            </a:r>
            <a:endParaRPr lang="zh-CN" altLang="en-US" dirty="0">
              <a:latin typeface="微软雅黑" pitchFamily="34" charset="-122"/>
              <a:ea typeface="微软雅黑" pitchFamily="34" charset="-122"/>
            </a:endParaRPr>
          </a:p>
        </p:txBody>
      </p:sp>
      <p:sp>
        <p:nvSpPr>
          <p:cNvPr id="13"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3"/>
                                        </p:tgtEl>
                                        <p:attrNameLst>
                                          <p:attrName>ppt_y</p:attrName>
                                        </p:attrNameLst>
                                      </p:cBhvr>
                                      <p:tavLst>
                                        <p:tav tm="0">
                                          <p:val>
                                            <p:strVal val="#ppt_y"/>
                                          </p:val>
                                        </p:tav>
                                        <p:tav tm="100000">
                                          <p:val>
                                            <p:strVal val="#ppt_y"/>
                                          </p:val>
                                        </p:tav>
                                      </p:tavLst>
                                    </p:anim>
                                    <p:anim calcmode="lin" valueType="num">
                                      <p:cBhvr>
                                        <p:cTn id="9"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3"/>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barn(outVertical)">
                                      <p:cBhvr>
                                        <p:cTn id="15" dur="500"/>
                                        <p:tgtEl>
                                          <p:spTgt spid="12"/>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8" presetClass="emph" presetSubtype="0" repeatCount="indefinite" fill="hold" grpId="1" nodeType="withEffect">
                                  <p:stCondLst>
                                    <p:cond delay="0"/>
                                  </p:stCondLst>
                                  <p:childTnLst>
                                    <p:animRot by="-86400000">
                                      <p:cBhvr>
                                        <p:cTn id="21" dur="8000" fill="hold"/>
                                        <p:tgtEl>
                                          <p:spTgt spid="23"/>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8" presetClass="emph" presetSubtype="0" repeatCount="indefinite" fill="hold" grpId="1" nodeType="withEffect">
                                  <p:stCondLst>
                                    <p:cond delay="1500"/>
                                  </p:stCondLst>
                                  <p:childTnLst>
                                    <p:animRot by="64800000">
                                      <p:cBhvr>
                                        <p:cTn id="31" dur="7500" fill="hold"/>
                                        <p:tgtEl>
                                          <p:spTgt spid="21"/>
                                        </p:tgtEl>
                                        <p:attrNameLst>
                                          <p:attrName>r</p:attrName>
                                        </p:attrNameLst>
                                      </p:cBhvr>
                                    </p:animRot>
                                  </p:childTnLst>
                                </p:cTn>
                              </p:par>
                              <p:par>
                                <p:cTn id="32" presetID="53" presetClass="entr" presetSubtype="16" fill="hold" grpId="0" nodeType="withEffect">
                                  <p:stCondLst>
                                    <p:cond delay="2000"/>
                                  </p:stCondLst>
                                  <p:childTnLst>
                                    <p:set>
                                      <p:cBhvr>
                                        <p:cTn id="33" dur="1" fill="hold">
                                          <p:stCondLst>
                                            <p:cond delay="0"/>
                                          </p:stCondLst>
                                        </p:cTn>
                                        <p:tgtEl>
                                          <p:spTgt spid="17"/>
                                        </p:tgtEl>
                                        <p:attrNameLst>
                                          <p:attrName>style.visibility</p:attrName>
                                        </p:attrNameLst>
                                      </p:cBhvr>
                                      <p:to>
                                        <p:strVal val="visible"/>
                                      </p:to>
                                    </p:set>
                                    <p:anim calcmode="lin" valueType="num">
                                      <p:cBhvr>
                                        <p:cTn id="34" dur="500" fill="hold"/>
                                        <p:tgtEl>
                                          <p:spTgt spid="17"/>
                                        </p:tgtEl>
                                        <p:attrNameLst>
                                          <p:attrName>ppt_w</p:attrName>
                                        </p:attrNameLst>
                                      </p:cBhvr>
                                      <p:tavLst>
                                        <p:tav tm="0">
                                          <p:val>
                                            <p:fltVal val="0"/>
                                          </p:val>
                                        </p:tav>
                                        <p:tav tm="100000">
                                          <p:val>
                                            <p:strVal val="#ppt_w"/>
                                          </p:val>
                                        </p:tav>
                                      </p:tavLst>
                                    </p:anim>
                                    <p:anim calcmode="lin" valueType="num">
                                      <p:cBhvr>
                                        <p:cTn id="35" dur="500" fill="hold"/>
                                        <p:tgtEl>
                                          <p:spTgt spid="17"/>
                                        </p:tgtEl>
                                        <p:attrNameLst>
                                          <p:attrName>ppt_h</p:attrName>
                                        </p:attrNameLst>
                                      </p:cBhvr>
                                      <p:tavLst>
                                        <p:tav tm="0">
                                          <p:val>
                                            <p:fltVal val="0"/>
                                          </p:val>
                                        </p:tav>
                                        <p:tav tm="100000">
                                          <p:val>
                                            <p:strVal val="#ppt_h"/>
                                          </p:val>
                                        </p:tav>
                                      </p:tavLst>
                                    </p:anim>
                                    <p:animEffect transition="in" filter="fade">
                                      <p:cBhvr>
                                        <p:cTn id="36" dur="500"/>
                                        <p:tgtEl>
                                          <p:spTgt spid="17"/>
                                        </p:tgtEl>
                                      </p:cBhvr>
                                    </p:animEffect>
                                  </p:childTnLst>
                                </p:cTn>
                              </p:par>
                              <p:par>
                                <p:cTn id="37" presetID="10" presetClass="entr" presetSubtype="0" fill="hold" grpId="0" nodeType="withEffect">
                                  <p:stCondLst>
                                    <p:cond delay="300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par>
                                <p:cTn id="40" presetID="8" presetClass="emph" presetSubtype="0" repeatCount="indefinite" fill="hold" grpId="1" nodeType="withEffect">
                                  <p:stCondLst>
                                    <p:cond delay="3000"/>
                                  </p:stCondLst>
                                  <p:childTnLst>
                                    <p:animRot by="-108000000">
                                      <p:cBhvr>
                                        <p:cTn id="41" dur="7500" fill="hold"/>
                                        <p:tgtEl>
                                          <p:spTgt spid="22"/>
                                        </p:tgtEl>
                                        <p:attrNameLst>
                                          <p:attrName>r</p:attrName>
                                        </p:attrNameLst>
                                      </p:cBhvr>
                                    </p:animRot>
                                  </p:childTnLst>
                                </p:cTn>
                              </p:par>
                              <p:par>
                                <p:cTn id="42" presetID="53" presetClass="entr" presetSubtype="16" fill="hold" grpId="0" nodeType="withEffect">
                                  <p:stCondLst>
                                    <p:cond delay="4000"/>
                                  </p:stCondLst>
                                  <p:childTnLst>
                                    <p:set>
                                      <p:cBhvr>
                                        <p:cTn id="43" dur="1" fill="hold">
                                          <p:stCondLst>
                                            <p:cond delay="0"/>
                                          </p:stCondLst>
                                        </p:cTn>
                                        <p:tgtEl>
                                          <p:spTgt spid="18"/>
                                        </p:tgtEl>
                                        <p:attrNameLst>
                                          <p:attrName>style.visibility</p:attrName>
                                        </p:attrNameLst>
                                      </p:cBhvr>
                                      <p:to>
                                        <p:strVal val="visible"/>
                                      </p:to>
                                    </p:set>
                                    <p:anim calcmode="lin" valueType="num">
                                      <p:cBhvr>
                                        <p:cTn id="44" dur="500" fill="hold"/>
                                        <p:tgtEl>
                                          <p:spTgt spid="18"/>
                                        </p:tgtEl>
                                        <p:attrNameLst>
                                          <p:attrName>ppt_w</p:attrName>
                                        </p:attrNameLst>
                                      </p:cBhvr>
                                      <p:tavLst>
                                        <p:tav tm="0">
                                          <p:val>
                                            <p:fltVal val="0"/>
                                          </p:val>
                                        </p:tav>
                                        <p:tav tm="100000">
                                          <p:val>
                                            <p:strVal val="#ppt_w"/>
                                          </p:val>
                                        </p:tav>
                                      </p:tavLst>
                                    </p:anim>
                                    <p:anim calcmode="lin" valueType="num">
                                      <p:cBhvr>
                                        <p:cTn id="45" dur="500" fill="hold"/>
                                        <p:tgtEl>
                                          <p:spTgt spid="18"/>
                                        </p:tgtEl>
                                        <p:attrNameLst>
                                          <p:attrName>ppt_h</p:attrName>
                                        </p:attrNameLst>
                                      </p:cBhvr>
                                      <p:tavLst>
                                        <p:tav tm="0">
                                          <p:val>
                                            <p:fltVal val="0"/>
                                          </p:val>
                                        </p:tav>
                                        <p:tav tm="100000">
                                          <p:val>
                                            <p:strVal val="#ppt_h"/>
                                          </p:val>
                                        </p:tav>
                                      </p:tavLst>
                                    </p:anim>
                                    <p:animEffect transition="in" filter="fade">
                                      <p:cBhvr>
                                        <p:cTn id="46" dur="500"/>
                                        <p:tgtEl>
                                          <p:spTgt spid="18"/>
                                        </p:tgtEl>
                                      </p:cBhvr>
                                    </p:animEffect>
                                  </p:childTnLst>
                                </p:cTn>
                              </p:par>
                              <p:par>
                                <p:cTn id="47" presetID="10" presetClass="entr" presetSubtype="0" fill="hold" grpId="0" nodeType="withEffect">
                                  <p:stCondLst>
                                    <p:cond delay="4500"/>
                                  </p:stCondLst>
                                  <p:childTnLst>
                                    <p:set>
                                      <p:cBhvr>
                                        <p:cTn id="48" dur="1" fill="hold">
                                          <p:stCondLst>
                                            <p:cond delay="0"/>
                                          </p:stCondLst>
                                        </p:cTn>
                                        <p:tgtEl>
                                          <p:spTgt spid="24"/>
                                        </p:tgtEl>
                                        <p:attrNameLst>
                                          <p:attrName>style.visibility</p:attrName>
                                        </p:attrNameLst>
                                      </p:cBhvr>
                                      <p:to>
                                        <p:strVal val="visible"/>
                                      </p:to>
                                    </p:set>
                                    <p:animEffect transition="in" filter="fade">
                                      <p:cBhvr>
                                        <p:cTn id="49" dur="500"/>
                                        <p:tgtEl>
                                          <p:spTgt spid="24"/>
                                        </p:tgtEl>
                                      </p:cBhvr>
                                    </p:animEffect>
                                  </p:childTnLst>
                                </p:cTn>
                              </p:par>
                              <p:par>
                                <p:cTn id="50" presetID="8" presetClass="emph" presetSubtype="0" repeatCount="indefinite" fill="hold" grpId="1" nodeType="withEffect">
                                  <p:stCondLst>
                                    <p:cond delay="4500"/>
                                  </p:stCondLst>
                                  <p:childTnLst>
                                    <p:animRot by="86400000">
                                      <p:cBhvr>
                                        <p:cTn id="51" dur="7000" fill="hold"/>
                                        <p:tgtEl>
                                          <p:spTgt spid="24"/>
                                        </p:tgtEl>
                                        <p:attrNameLst>
                                          <p:attrName>r</p:attrName>
                                        </p:attrNameLst>
                                      </p:cBhvr>
                                    </p:animRot>
                                  </p:childTnLst>
                                </p:cTn>
                              </p:par>
                              <p:par>
                                <p:cTn id="52" presetID="53" presetClass="entr" presetSubtype="16" fill="hold" grpId="0" nodeType="withEffect">
                                  <p:stCondLst>
                                    <p:cond delay="5000"/>
                                  </p:stCondLst>
                                  <p:childTnLst>
                                    <p:set>
                                      <p:cBhvr>
                                        <p:cTn id="53" dur="1" fill="hold">
                                          <p:stCondLst>
                                            <p:cond delay="0"/>
                                          </p:stCondLst>
                                        </p:cTn>
                                        <p:tgtEl>
                                          <p:spTgt spid="19"/>
                                        </p:tgtEl>
                                        <p:attrNameLst>
                                          <p:attrName>style.visibility</p:attrName>
                                        </p:attrNameLst>
                                      </p:cBhvr>
                                      <p:to>
                                        <p:strVal val="visible"/>
                                      </p:to>
                                    </p:set>
                                    <p:anim calcmode="lin" valueType="num">
                                      <p:cBhvr>
                                        <p:cTn id="54" dur="500" fill="hold"/>
                                        <p:tgtEl>
                                          <p:spTgt spid="19"/>
                                        </p:tgtEl>
                                        <p:attrNameLst>
                                          <p:attrName>ppt_w</p:attrName>
                                        </p:attrNameLst>
                                      </p:cBhvr>
                                      <p:tavLst>
                                        <p:tav tm="0">
                                          <p:val>
                                            <p:fltVal val="0"/>
                                          </p:val>
                                        </p:tav>
                                        <p:tav tm="100000">
                                          <p:val>
                                            <p:strVal val="#ppt_w"/>
                                          </p:val>
                                        </p:tav>
                                      </p:tavLst>
                                    </p:anim>
                                    <p:anim calcmode="lin" valueType="num">
                                      <p:cBhvr>
                                        <p:cTn id="55" dur="500" fill="hold"/>
                                        <p:tgtEl>
                                          <p:spTgt spid="19"/>
                                        </p:tgtEl>
                                        <p:attrNameLst>
                                          <p:attrName>ppt_h</p:attrName>
                                        </p:attrNameLst>
                                      </p:cBhvr>
                                      <p:tavLst>
                                        <p:tav tm="0">
                                          <p:val>
                                            <p:fltVal val="0"/>
                                          </p:val>
                                        </p:tav>
                                        <p:tav tm="100000">
                                          <p:val>
                                            <p:strVal val="#ppt_h"/>
                                          </p:val>
                                        </p:tav>
                                      </p:tavLst>
                                    </p:anim>
                                    <p:animEffect transition="in" filter="fade">
                                      <p:cBhvr>
                                        <p:cTn id="56" dur="500"/>
                                        <p:tgtEl>
                                          <p:spTgt spid="19"/>
                                        </p:tgtEl>
                                      </p:cBhvr>
                                    </p:animEffect>
                                  </p:childTnLst>
                                </p:cTn>
                              </p:par>
                              <p:par>
                                <p:cTn id="57" presetID="22" presetClass="entr" presetSubtype="8" fill="hold" grpId="0" nodeType="withEffect">
                                  <p:stCondLst>
                                    <p:cond delay="6500"/>
                                  </p:stCondLst>
                                  <p:childTnLst>
                                    <p:set>
                                      <p:cBhvr>
                                        <p:cTn id="58" dur="1" fill="hold">
                                          <p:stCondLst>
                                            <p:cond delay="0"/>
                                          </p:stCondLst>
                                        </p:cTn>
                                        <p:tgtEl>
                                          <p:spTgt spid="20"/>
                                        </p:tgtEl>
                                        <p:attrNameLst>
                                          <p:attrName>style.visibility</p:attrName>
                                        </p:attrNameLst>
                                      </p:cBhvr>
                                      <p:to>
                                        <p:strVal val="visible"/>
                                      </p:to>
                                    </p:set>
                                    <p:animEffect transition="in" filter="wipe(left)">
                                      <p:cBhvr>
                                        <p:cTn id="5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animBg="1"/>
      <p:bldP spid="21" grpId="1" animBg="1"/>
      <p:bldP spid="22" grpId="0" animBg="1"/>
      <p:bldP spid="22" grpId="1" animBg="1"/>
      <p:bldP spid="23" grpId="0" animBg="1"/>
      <p:bldP spid="23" grpId="1" animBg="1"/>
      <p:bldP spid="24" grpId="0" animBg="1"/>
      <p:bldP spid="24" grpId="1" animBg="1"/>
      <p:bldP spid="12" grpId="0" animBg="1"/>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8"/>
          <p:cNvSpPr/>
          <p:nvPr/>
        </p:nvSpPr>
        <p:spPr bwMode="gray">
          <a:xfrm flipH="1">
            <a:off x="1202632" y="1321087"/>
            <a:ext cx="4939783" cy="2451251"/>
          </a:xfrm>
          <a:custGeom>
            <a:avLst/>
            <a:gdLst/>
            <a:ahLst/>
            <a:cxnLst/>
            <a:rect l="l" t="t" r="r" b="b"/>
            <a:pathLst>
              <a:path w="4176930" h="2058709">
                <a:moveTo>
                  <a:pt x="0" y="0"/>
                </a:moveTo>
                <a:cubicBezTo>
                  <a:pt x="0" y="0"/>
                  <a:pt x="0" y="0"/>
                  <a:pt x="4176930" y="0"/>
                </a:cubicBezTo>
                <a:lnTo>
                  <a:pt x="4176930" y="2058709"/>
                </a:lnTo>
                <a:cubicBezTo>
                  <a:pt x="4176930" y="2058709"/>
                  <a:pt x="4176930" y="2058709"/>
                  <a:pt x="1079378" y="2058709"/>
                </a:cubicBezTo>
                <a:cubicBezTo>
                  <a:pt x="1078688" y="2046733"/>
                  <a:pt x="1077814" y="2034806"/>
                  <a:pt x="1075638" y="2023030"/>
                </a:cubicBezTo>
                <a:cubicBezTo>
                  <a:pt x="1075154" y="2002066"/>
                  <a:pt x="1073005" y="1981342"/>
                  <a:pt x="1069130" y="1960943"/>
                </a:cubicBezTo>
                <a:cubicBezTo>
                  <a:pt x="1068629" y="1954635"/>
                  <a:pt x="1067677" y="1948400"/>
                  <a:pt x="1066276" y="1942246"/>
                </a:cubicBezTo>
                <a:cubicBezTo>
                  <a:pt x="989069" y="1409541"/>
                  <a:pt x="545998" y="995728"/>
                  <a:pt x="0" y="963616"/>
                </a:cubicBezTo>
                <a:cubicBezTo>
                  <a:pt x="0" y="917052"/>
                  <a:pt x="0" y="732381"/>
                  <a:pt x="0" y="0"/>
                </a:cubicBezTo>
                <a:close/>
              </a:path>
            </a:pathLst>
          </a:custGeom>
          <a:solidFill>
            <a:schemeClr val="bg1"/>
          </a:solidFill>
          <a:ln w="12700">
            <a:solidFill>
              <a:schemeClr val="bg1">
                <a:lumMod val="65000"/>
              </a:schemeClr>
            </a:solidFill>
            <a:miter lim="800000"/>
          </a:ln>
          <a:effectLst/>
        </p:spPr>
        <p:txBody>
          <a:bodyPr lIns="128014" tIns="85343" rIns="128014" bIns="170686" anchor="b" anchorCtr="0"/>
          <a:lstStyle/>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您的内容打在这里，</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或者通过复制您的文本后，在此框中</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选择粘贴，并选择只保留文字。</a:t>
            </a:r>
            <a:endParaRPr lang="zh-CN" altLang="en-US" sz="1600" dirty="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5" name="Freeform 9"/>
          <p:cNvSpPr/>
          <p:nvPr/>
        </p:nvSpPr>
        <p:spPr bwMode="gray">
          <a:xfrm>
            <a:off x="1202632" y="3930870"/>
            <a:ext cx="4939783" cy="2451251"/>
          </a:xfrm>
          <a:custGeom>
            <a:avLst/>
            <a:gdLst/>
            <a:ahLst/>
            <a:cxnLst>
              <a:cxn ang="0">
                <a:pos x="1300" y="0"/>
              </a:cxn>
              <a:cxn ang="0">
                <a:pos x="0" y="0"/>
              </a:cxn>
              <a:cxn ang="0">
                <a:pos x="0" y="864"/>
              </a:cxn>
              <a:cxn ang="0">
                <a:pos x="1753" y="864"/>
              </a:cxn>
              <a:cxn ang="0">
                <a:pos x="1753" y="453"/>
              </a:cxn>
              <a:cxn ang="0">
                <a:pos x="1300" y="0"/>
              </a:cxn>
            </a:cxnLst>
            <a:rect l="0" t="0" r="r" b="b"/>
            <a:pathLst>
              <a:path w="1753" h="864">
                <a:moveTo>
                  <a:pt x="1300" y="0"/>
                </a:moveTo>
                <a:cubicBezTo>
                  <a:pt x="0" y="0"/>
                  <a:pt x="0" y="0"/>
                  <a:pt x="0" y="0"/>
                </a:cubicBezTo>
                <a:cubicBezTo>
                  <a:pt x="0" y="864"/>
                  <a:pt x="0" y="864"/>
                  <a:pt x="0" y="864"/>
                </a:cubicBezTo>
                <a:cubicBezTo>
                  <a:pt x="1753" y="864"/>
                  <a:pt x="1753" y="864"/>
                  <a:pt x="1753" y="864"/>
                </a:cubicBezTo>
                <a:cubicBezTo>
                  <a:pt x="1753" y="453"/>
                  <a:pt x="1753" y="453"/>
                  <a:pt x="1753" y="453"/>
                </a:cubicBezTo>
                <a:cubicBezTo>
                  <a:pt x="1509" y="438"/>
                  <a:pt x="1314" y="243"/>
                  <a:pt x="1300" y="0"/>
                </a:cubicBezTo>
                <a:close/>
              </a:path>
            </a:pathLst>
          </a:custGeom>
          <a:solidFill>
            <a:schemeClr val="bg1"/>
          </a:solidFill>
          <a:ln w="12700">
            <a:solidFill>
              <a:schemeClr val="bg1">
                <a:lumMod val="65000"/>
              </a:schemeClr>
            </a:solidFill>
            <a:miter lim="800000"/>
          </a:ln>
          <a:effectLst/>
        </p:spPr>
        <p:txBody>
          <a:bodyPr lIns="128014" tIns="170686" rIns="128014" bIns="170686" anchor="t" anchorCtr="0"/>
          <a:lstStyle/>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您的内容打在这里，</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或者通过复制您的文本后，在此框中</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选择粘贴，并选择只保留文字。</a:t>
            </a:r>
            <a:endParaRPr lang="zh-CN" altLang="en-US" sz="1600" dirty="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6" name="Freeform 10"/>
          <p:cNvSpPr/>
          <p:nvPr/>
        </p:nvSpPr>
        <p:spPr bwMode="gray">
          <a:xfrm>
            <a:off x="6311807" y="3930870"/>
            <a:ext cx="4939783" cy="2451251"/>
          </a:xfrm>
          <a:custGeom>
            <a:avLst/>
            <a:gdLst/>
            <a:ahLst/>
            <a:cxnLst>
              <a:cxn ang="0">
                <a:pos x="0" y="453"/>
              </a:cxn>
              <a:cxn ang="0">
                <a:pos x="0" y="864"/>
              </a:cxn>
              <a:cxn ang="0">
                <a:pos x="1753" y="864"/>
              </a:cxn>
              <a:cxn ang="0">
                <a:pos x="1753" y="0"/>
              </a:cxn>
              <a:cxn ang="0">
                <a:pos x="453" y="0"/>
              </a:cxn>
              <a:cxn ang="0">
                <a:pos x="0" y="453"/>
              </a:cxn>
            </a:cxnLst>
            <a:rect l="0" t="0" r="r" b="b"/>
            <a:pathLst>
              <a:path w="1753" h="864">
                <a:moveTo>
                  <a:pt x="0" y="453"/>
                </a:moveTo>
                <a:cubicBezTo>
                  <a:pt x="0" y="864"/>
                  <a:pt x="0" y="864"/>
                  <a:pt x="0" y="864"/>
                </a:cubicBezTo>
                <a:cubicBezTo>
                  <a:pt x="1753" y="864"/>
                  <a:pt x="1753" y="864"/>
                  <a:pt x="1753" y="864"/>
                </a:cubicBezTo>
                <a:cubicBezTo>
                  <a:pt x="1753" y="0"/>
                  <a:pt x="1753" y="0"/>
                  <a:pt x="1753" y="0"/>
                </a:cubicBezTo>
                <a:cubicBezTo>
                  <a:pt x="453" y="0"/>
                  <a:pt x="453" y="0"/>
                  <a:pt x="453" y="0"/>
                </a:cubicBezTo>
                <a:cubicBezTo>
                  <a:pt x="439" y="243"/>
                  <a:pt x="244" y="438"/>
                  <a:pt x="0" y="453"/>
                </a:cubicBezTo>
                <a:close/>
              </a:path>
            </a:pathLst>
          </a:custGeom>
          <a:solidFill>
            <a:schemeClr val="bg1"/>
          </a:solidFill>
          <a:ln w="12700">
            <a:solidFill>
              <a:schemeClr val="bg1">
                <a:lumMod val="65000"/>
              </a:schemeClr>
            </a:solidFill>
            <a:miter lim="800000"/>
          </a:ln>
          <a:effectLst/>
        </p:spPr>
        <p:txBody>
          <a:bodyPr lIns="128014" tIns="170686" rIns="128014" bIns="170686" anchor="t" anchorCtr="0"/>
          <a:lstStyle/>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您的内容打在这里</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或者通过复制您的文本后，在此框中</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选择粘贴，并选择只保留文字</a:t>
            </a:r>
            <a:endParaRPr lang="zh-CN" altLang="en-US" sz="1600" dirty="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7" name="Freeform 8"/>
          <p:cNvSpPr/>
          <p:nvPr/>
        </p:nvSpPr>
        <p:spPr bwMode="gray">
          <a:xfrm>
            <a:off x="6311806" y="1321087"/>
            <a:ext cx="4938683" cy="2451251"/>
          </a:xfrm>
          <a:custGeom>
            <a:avLst/>
            <a:gdLst/>
            <a:ahLst/>
            <a:cxnLst/>
            <a:rect l="l" t="t" r="r" b="b"/>
            <a:pathLst>
              <a:path w="4176930" h="2058709">
                <a:moveTo>
                  <a:pt x="0" y="0"/>
                </a:moveTo>
                <a:cubicBezTo>
                  <a:pt x="0" y="0"/>
                  <a:pt x="0" y="0"/>
                  <a:pt x="4176930" y="0"/>
                </a:cubicBezTo>
                <a:lnTo>
                  <a:pt x="4176930" y="2058709"/>
                </a:lnTo>
                <a:cubicBezTo>
                  <a:pt x="4176930" y="2058709"/>
                  <a:pt x="4176930" y="2058709"/>
                  <a:pt x="1079378" y="2058709"/>
                </a:cubicBezTo>
                <a:cubicBezTo>
                  <a:pt x="1078688" y="2046733"/>
                  <a:pt x="1077814" y="2034806"/>
                  <a:pt x="1075638" y="2023030"/>
                </a:cubicBezTo>
                <a:cubicBezTo>
                  <a:pt x="1075154" y="2002066"/>
                  <a:pt x="1073005" y="1981342"/>
                  <a:pt x="1069130" y="1960943"/>
                </a:cubicBezTo>
                <a:cubicBezTo>
                  <a:pt x="1068629" y="1954635"/>
                  <a:pt x="1067677" y="1948400"/>
                  <a:pt x="1066276" y="1942246"/>
                </a:cubicBezTo>
                <a:cubicBezTo>
                  <a:pt x="989069" y="1409541"/>
                  <a:pt x="545998" y="995728"/>
                  <a:pt x="0" y="963616"/>
                </a:cubicBezTo>
                <a:cubicBezTo>
                  <a:pt x="0" y="917052"/>
                  <a:pt x="0" y="732381"/>
                  <a:pt x="0" y="0"/>
                </a:cubicBezTo>
                <a:close/>
              </a:path>
            </a:pathLst>
          </a:custGeom>
          <a:solidFill>
            <a:schemeClr val="bg1"/>
          </a:solidFill>
          <a:ln w="12700">
            <a:solidFill>
              <a:schemeClr val="bg1">
                <a:lumMod val="65000"/>
              </a:schemeClr>
            </a:solidFill>
            <a:miter lim="800000"/>
          </a:ln>
          <a:effectLst/>
        </p:spPr>
        <p:txBody>
          <a:bodyPr lIns="128014" tIns="85343" rIns="128014" bIns="170686" anchor="b" anchorCtr="0"/>
          <a:lstStyle/>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您的内容打在这里</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或者通过复制您的文本后，在此框中</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选择粘贴，并选择只保留文字</a:t>
            </a:r>
            <a:endParaRPr lang="zh-CN" altLang="en-US" sz="1600" dirty="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8" name="Rectangle 19"/>
          <p:cNvSpPr>
            <a:spLocks noChangeArrowheads="1"/>
          </p:cNvSpPr>
          <p:nvPr/>
        </p:nvSpPr>
        <p:spPr bwMode="gray">
          <a:xfrm>
            <a:off x="1202631" y="5953048"/>
            <a:ext cx="4930839" cy="429074"/>
          </a:xfrm>
          <a:prstGeom prst="rect">
            <a:avLst/>
          </a:prstGeom>
          <a:solidFill>
            <a:srgbClr val="005DA2"/>
          </a:solidFill>
          <a:ln w="12700">
            <a:noFill/>
            <a:miter lim="800000"/>
          </a:ln>
          <a:effectLst/>
        </p:spPr>
        <p:txBody>
          <a:bodyPr lIns="128014" tIns="85343" rIns="128014" bIns="85343" anchor="ctr"/>
          <a:lstStyle/>
          <a:p>
            <a:pPr defTabSz="949960" eaLnBrk="0" hangingPunct="0"/>
            <a:r>
              <a:rPr lang="zh-CN" altLang="en-US" sz="1900" b="1" noProof="1">
                <a:solidFill>
                  <a:srgbClr val="FFFFFF"/>
                </a:solidFill>
                <a:latin typeface="微软雅黑" pitchFamily="34" charset="-122"/>
                <a:ea typeface="微软雅黑" pitchFamily="34" charset="-122"/>
                <a:cs typeface="Arial" panose="020B0604020202020204" pitchFamily="34" charset="0"/>
              </a:rPr>
              <a:t>点击添加标题</a:t>
            </a:r>
            <a:endParaRPr lang="de-DE" altLang="zh-CN" sz="1900" b="1" noProof="1">
              <a:solidFill>
                <a:srgbClr val="FFFFFF"/>
              </a:solidFill>
              <a:latin typeface="微软雅黑" pitchFamily="34" charset="-122"/>
              <a:ea typeface="微软雅黑" pitchFamily="34" charset="-122"/>
              <a:cs typeface="Arial" panose="020B0604020202020204" pitchFamily="34" charset="0"/>
            </a:endParaRPr>
          </a:p>
        </p:txBody>
      </p:sp>
      <p:sp>
        <p:nvSpPr>
          <p:cNvPr id="9" name="Rectangle 19"/>
          <p:cNvSpPr>
            <a:spLocks noChangeArrowheads="1"/>
          </p:cNvSpPr>
          <p:nvPr/>
        </p:nvSpPr>
        <p:spPr bwMode="gray">
          <a:xfrm>
            <a:off x="6320748" y="5953048"/>
            <a:ext cx="4930839" cy="429074"/>
          </a:xfrm>
          <a:prstGeom prst="rect">
            <a:avLst/>
          </a:prstGeom>
          <a:solidFill>
            <a:srgbClr val="005DA2"/>
          </a:solidFill>
          <a:ln w="12700">
            <a:noFill/>
            <a:miter lim="800000"/>
          </a:ln>
          <a:effectLst/>
        </p:spPr>
        <p:txBody>
          <a:bodyPr lIns="128014" tIns="85343" rIns="128014" bIns="85343" anchor="ctr"/>
          <a:lstStyle/>
          <a:p>
            <a:pPr defTabSz="949960" eaLnBrk="0" hangingPunct="0"/>
            <a:r>
              <a:rPr lang="zh-CN" altLang="en-US" sz="1900" b="1" noProof="1">
                <a:solidFill>
                  <a:srgbClr val="FFFFFF"/>
                </a:solidFill>
                <a:latin typeface="微软雅黑" pitchFamily="34" charset="-122"/>
                <a:ea typeface="微软雅黑" pitchFamily="34" charset="-122"/>
                <a:cs typeface="Arial" panose="020B0604020202020204" pitchFamily="34" charset="0"/>
              </a:rPr>
              <a:t>点击添加标题</a:t>
            </a:r>
            <a:endParaRPr lang="de-DE" altLang="zh-CN" sz="1900" b="1" noProof="1">
              <a:solidFill>
                <a:srgbClr val="FFFFFF"/>
              </a:solidFill>
              <a:latin typeface="微软雅黑" pitchFamily="34" charset="-122"/>
              <a:ea typeface="微软雅黑" pitchFamily="34" charset="-122"/>
              <a:cs typeface="Arial" panose="020B0604020202020204" pitchFamily="34" charset="0"/>
            </a:endParaRPr>
          </a:p>
        </p:txBody>
      </p:sp>
      <p:sp>
        <p:nvSpPr>
          <p:cNvPr id="10" name="Rectangle 19"/>
          <p:cNvSpPr>
            <a:spLocks noChangeArrowheads="1"/>
          </p:cNvSpPr>
          <p:nvPr/>
        </p:nvSpPr>
        <p:spPr bwMode="gray">
          <a:xfrm>
            <a:off x="6320748" y="1321087"/>
            <a:ext cx="4930839" cy="429074"/>
          </a:xfrm>
          <a:prstGeom prst="rect">
            <a:avLst/>
          </a:prstGeom>
          <a:solidFill>
            <a:srgbClr val="005DA2"/>
          </a:solidFill>
          <a:ln w="12700">
            <a:noFill/>
            <a:miter lim="800000"/>
          </a:ln>
          <a:effectLst/>
        </p:spPr>
        <p:txBody>
          <a:bodyPr lIns="128014" tIns="85343" rIns="128014" bIns="85343" anchor="ctr"/>
          <a:lstStyle/>
          <a:p>
            <a:pPr defTabSz="949960" eaLnBrk="0" hangingPunct="0"/>
            <a:r>
              <a:rPr lang="zh-CN" altLang="en-US" sz="1900" b="1" noProof="1">
                <a:solidFill>
                  <a:srgbClr val="FFFFFF"/>
                </a:solidFill>
                <a:latin typeface="微软雅黑" pitchFamily="34" charset="-122"/>
                <a:ea typeface="微软雅黑" pitchFamily="34" charset="-122"/>
                <a:cs typeface="Arial" panose="020B0604020202020204" pitchFamily="34" charset="0"/>
              </a:rPr>
              <a:t>点击添加标题</a:t>
            </a:r>
            <a:endParaRPr lang="zh-CN" altLang="en-US" sz="1900" b="1" noProof="1">
              <a:solidFill>
                <a:srgbClr val="FFFFFF"/>
              </a:solidFill>
              <a:latin typeface="微软雅黑" pitchFamily="34" charset="-122"/>
              <a:ea typeface="微软雅黑" pitchFamily="34" charset="-122"/>
              <a:cs typeface="Arial" panose="020B0604020202020204" pitchFamily="34" charset="0"/>
            </a:endParaRPr>
          </a:p>
        </p:txBody>
      </p:sp>
      <p:sp>
        <p:nvSpPr>
          <p:cNvPr id="11" name="Rectangle 19"/>
          <p:cNvSpPr>
            <a:spLocks noChangeArrowheads="1"/>
          </p:cNvSpPr>
          <p:nvPr/>
        </p:nvSpPr>
        <p:spPr bwMode="gray">
          <a:xfrm>
            <a:off x="1202631" y="1321087"/>
            <a:ext cx="4930839" cy="429074"/>
          </a:xfrm>
          <a:prstGeom prst="rect">
            <a:avLst/>
          </a:prstGeom>
          <a:solidFill>
            <a:srgbClr val="005DA2"/>
          </a:solidFill>
          <a:ln w="12700">
            <a:noFill/>
            <a:round/>
          </a:ln>
          <a:effectLst/>
        </p:spPr>
        <p:txBody>
          <a:bodyPr wrap="none" lIns="108386" tIns="54194" rIns="108386" bIns="54194" anchor="ctr"/>
          <a:lstStyle/>
          <a:p>
            <a:r>
              <a:rPr lang="zh-CN" altLang="en-US" sz="1900" b="1" noProof="1">
                <a:solidFill>
                  <a:schemeClr val="bg1"/>
                </a:solidFill>
                <a:latin typeface="微软雅黑" pitchFamily="34" charset="-122"/>
                <a:ea typeface="微软雅黑" pitchFamily="34" charset="-122"/>
              </a:rPr>
              <a:t>点击添加标题</a:t>
            </a:r>
            <a:endParaRPr lang="de-DE" sz="1900" b="1" noProof="1">
              <a:solidFill>
                <a:schemeClr val="bg1"/>
              </a:solidFill>
              <a:latin typeface="微软雅黑" pitchFamily="34" charset="-122"/>
              <a:ea typeface="微软雅黑" pitchFamily="34" charset="-122"/>
            </a:endParaRPr>
          </a:p>
        </p:txBody>
      </p:sp>
      <p:grpSp>
        <p:nvGrpSpPr>
          <p:cNvPr id="12" name="Gruppieren 43"/>
          <p:cNvGrpSpPr/>
          <p:nvPr/>
        </p:nvGrpSpPr>
        <p:grpSpPr bwMode="gray">
          <a:xfrm>
            <a:off x="5067009" y="2665453"/>
            <a:ext cx="2296205" cy="2311815"/>
            <a:chOff x="2804400" y="1911431"/>
            <a:chExt cx="3535200" cy="3535200"/>
          </a:xfrm>
          <a:solidFill>
            <a:schemeClr val="accent6"/>
          </a:solidFill>
          <a:effectLst/>
        </p:grpSpPr>
        <p:sp>
          <p:nvSpPr>
            <p:cNvPr id="13" name="Freeform 10"/>
            <p:cNvSpPr>
              <a:spLocks noEditPoints="1"/>
            </p:cNvSpPr>
            <p:nvPr/>
          </p:nvSpPr>
          <p:spPr bwMode="gray">
            <a:xfrm>
              <a:off x="2804400" y="2009308"/>
              <a:ext cx="3535200" cy="3185164"/>
            </a:xfrm>
            <a:custGeom>
              <a:avLst/>
              <a:gdLst/>
              <a:ahLst/>
              <a:cxnLst>
                <a:cxn ang="0">
                  <a:pos x="530" y="84"/>
                </a:cxn>
                <a:cxn ang="0">
                  <a:pos x="1456" y="295"/>
                </a:cxn>
                <a:cxn ang="0">
                  <a:pos x="1519" y="325"/>
                </a:cxn>
                <a:cxn ang="0">
                  <a:pos x="138" y="415"/>
                </a:cxn>
                <a:cxn ang="0">
                  <a:pos x="163" y="444"/>
                </a:cxn>
                <a:cxn ang="0">
                  <a:pos x="1593" y="561"/>
                </a:cxn>
                <a:cxn ang="0">
                  <a:pos x="1645" y="530"/>
                </a:cxn>
                <a:cxn ang="0">
                  <a:pos x="1577" y="574"/>
                </a:cxn>
                <a:cxn ang="0">
                  <a:pos x="1613" y="598"/>
                </a:cxn>
                <a:cxn ang="0">
                  <a:pos x="1564" y="659"/>
                </a:cxn>
                <a:cxn ang="0">
                  <a:pos x="1643" y="814"/>
                </a:cxn>
                <a:cxn ang="0">
                  <a:pos x="1548" y="668"/>
                </a:cxn>
                <a:cxn ang="0">
                  <a:pos x="1555" y="704"/>
                </a:cxn>
                <a:cxn ang="0">
                  <a:pos x="1497" y="687"/>
                </a:cxn>
                <a:cxn ang="0">
                  <a:pos x="1394" y="728"/>
                </a:cxn>
                <a:cxn ang="0">
                  <a:pos x="1516" y="704"/>
                </a:cxn>
                <a:cxn ang="0">
                  <a:pos x="1612" y="784"/>
                </a:cxn>
                <a:cxn ang="0">
                  <a:pos x="1587" y="799"/>
                </a:cxn>
                <a:cxn ang="0">
                  <a:pos x="1694" y="752"/>
                </a:cxn>
                <a:cxn ang="0">
                  <a:pos x="1533" y="725"/>
                </a:cxn>
                <a:cxn ang="0">
                  <a:pos x="1559" y="743"/>
                </a:cxn>
                <a:cxn ang="0">
                  <a:pos x="1550" y="910"/>
                </a:cxn>
                <a:cxn ang="0">
                  <a:pos x="1460" y="828"/>
                </a:cxn>
                <a:cxn ang="0">
                  <a:pos x="1334" y="887"/>
                </a:cxn>
                <a:cxn ang="0">
                  <a:pos x="1340" y="1103"/>
                </a:cxn>
                <a:cxn ang="0">
                  <a:pos x="1473" y="1118"/>
                </a:cxn>
                <a:cxn ang="0">
                  <a:pos x="1581" y="1055"/>
                </a:cxn>
                <a:cxn ang="0">
                  <a:pos x="1649" y="872"/>
                </a:cxn>
                <a:cxn ang="0">
                  <a:pos x="1671" y="902"/>
                </a:cxn>
                <a:cxn ang="0">
                  <a:pos x="1596" y="815"/>
                </a:cxn>
                <a:cxn ang="0">
                  <a:pos x="1510" y="827"/>
                </a:cxn>
                <a:cxn ang="0">
                  <a:pos x="1589" y="865"/>
                </a:cxn>
                <a:cxn ang="0">
                  <a:pos x="1129" y="977"/>
                </a:cxn>
                <a:cxn ang="0">
                  <a:pos x="1121" y="1017"/>
                </a:cxn>
                <a:cxn ang="0">
                  <a:pos x="1073" y="1080"/>
                </a:cxn>
                <a:cxn ang="0">
                  <a:pos x="1345" y="1132"/>
                </a:cxn>
                <a:cxn ang="0">
                  <a:pos x="290" y="1296"/>
                </a:cxn>
                <a:cxn ang="0">
                  <a:pos x="689" y="58"/>
                </a:cxn>
                <a:cxn ang="0">
                  <a:pos x="524" y="26"/>
                </a:cxn>
                <a:cxn ang="0">
                  <a:pos x="231" y="343"/>
                </a:cxn>
                <a:cxn ang="0">
                  <a:pos x="178" y="499"/>
                </a:cxn>
                <a:cxn ang="0">
                  <a:pos x="64" y="623"/>
                </a:cxn>
                <a:cxn ang="0">
                  <a:pos x="193" y="1299"/>
                </a:cxn>
                <a:cxn ang="0">
                  <a:pos x="378" y="1416"/>
                </a:cxn>
                <a:cxn ang="0">
                  <a:pos x="342" y="1349"/>
                </a:cxn>
                <a:cxn ang="0">
                  <a:pos x="248" y="1245"/>
                </a:cxn>
                <a:cxn ang="0">
                  <a:pos x="119" y="767"/>
                </a:cxn>
                <a:cxn ang="0">
                  <a:pos x="139" y="607"/>
                </a:cxn>
                <a:cxn ang="0">
                  <a:pos x="361" y="359"/>
                </a:cxn>
                <a:cxn ang="0">
                  <a:pos x="432" y="296"/>
                </a:cxn>
                <a:cxn ang="0">
                  <a:pos x="474" y="141"/>
                </a:cxn>
                <a:cxn ang="0">
                  <a:pos x="545" y="68"/>
                </a:cxn>
                <a:cxn ang="0">
                  <a:pos x="717" y="64"/>
                </a:cxn>
                <a:cxn ang="0">
                  <a:pos x="1301" y="127"/>
                </a:cxn>
                <a:cxn ang="0">
                  <a:pos x="1393" y="183"/>
                </a:cxn>
                <a:cxn ang="0">
                  <a:pos x="1537" y="308"/>
                </a:cxn>
                <a:cxn ang="0">
                  <a:pos x="1682" y="671"/>
                </a:cxn>
                <a:cxn ang="0">
                  <a:pos x="1238" y="65"/>
                </a:cxn>
                <a:cxn ang="0">
                  <a:pos x="1413" y="215"/>
                </a:cxn>
                <a:cxn ang="0">
                  <a:pos x="1696" y="874"/>
                </a:cxn>
              </a:cxnLst>
              <a:rect l="0" t="0" r="r" b="b"/>
              <a:pathLst>
                <a:path w="1713" h="1537">
                  <a:moveTo>
                    <a:pt x="1152" y="12"/>
                  </a:moveTo>
                  <a:cubicBezTo>
                    <a:pt x="1149" y="12"/>
                    <a:pt x="1146" y="9"/>
                    <a:pt x="1145" y="11"/>
                  </a:cubicBezTo>
                  <a:cubicBezTo>
                    <a:pt x="1146" y="11"/>
                    <a:pt x="1150" y="15"/>
                    <a:pt x="1152" y="12"/>
                  </a:cubicBezTo>
                  <a:close/>
                  <a:moveTo>
                    <a:pt x="719" y="38"/>
                  </a:moveTo>
                  <a:cubicBezTo>
                    <a:pt x="708" y="38"/>
                    <a:pt x="708" y="38"/>
                    <a:pt x="708" y="38"/>
                  </a:cubicBezTo>
                  <a:cubicBezTo>
                    <a:pt x="708" y="41"/>
                    <a:pt x="719" y="43"/>
                    <a:pt x="719" y="38"/>
                  </a:cubicBezTo>
                  <a:close/>
                  <a:moveTo>
                    <a:pt x="763" y="72"/>
                  </a:moveTo>
                  <a:cubicBezTo>
                    <a:pt x="762" y="76"/>
                    <a:pt x="769" y="76"/>
                    <a:pt x="771" y="74"/>
                  </a:cubicBezTo>
                  <a:cubicBezTo>
                    <a:pt x="768" y="74"/>
                    <a:pt x="765" y="70"/>
                    <a:pt x="763" y="72"/>
                  </a:cubicBezTo>
                  <a:close/>
                  <a:moveTo>
                    <a:pt x="775" y="74"/>
                  </a:moveTo>
                  <a:cubicBezTo>
                    <a:pt x="778" y="76"/>
                    <a:pt x="786" y="80"/>
                    <a:pt x="788" y="76"/>
                  </a:cubicBezTo>
                  <a:cubicBezTo>
                    <a:pt x="783" y="77"/>
                    <a:pt x="779" y="72"/>
                    <a:pt x="775" y="74"/>
                  </a:cubicBezTo>
                  <a:close/>
                  <a:moveTo>
                    <a:pt x="530" y="84"/>
                  </a:moveTo>
                  <a:cubicBezTo>
                    <a:pt x="534" y="85"/>
                    <a:pt x="533" y="80"/>
                    <a:pt x="535" y="84"/>
                  </a:cubicBezTo>
                  <a:cubicBezTo>
                    <a:pt x="536" y="83"/>
                    <a:pt x="536" y="83"/>
                    <a:pt x="537" y="83"/>
                  </a:cubicBezTo>
                  <a:cubicBezTo>
                    <a:pt x="536" y="80"/>
                    <a:pt x="537" y="78"/>
                    <a:pt x="538" y="75"/>
                  </a:cubicBezTo>
                  <a:cubicBezTo>
                    <a:pt x="532" y="75"/>
                    <a:pt x="531" y="80"/>
                    <a:pt x="530" y="84"/>
                  </a:cubicBezTo>
                  <a:close/>
                  <a:moveTo>
                    <a:pt x="530" y="88"/>
                  </a:moveTo>
                  <a:cubicBezTo>
                    <a:pt x="530" y="92"/>
                    <a:pt x="532" y="98"/>
                    <a:pt x="527" y="101"/>
                  </a:cubicBezTo>
                  <a:cubicBezTo>
                    <a:pt x="533" y="99"/>
                    <a:pt x="537" y="94"/>
                    <a:pt x="538" y="87"/>
                  </a:cubicBezTo>
                  <a:cubicBezTo>
                    <a:pt x="535" y="87"/>
                    <a:pt x="533" y="90"/>
                    <a:pt x="530" y="88"/>
                  </a:cubicBezTo>
                  <a:close/>
                  <a:moveTo>
                    <a:pt x="1311" y="135"/>
                  </a:moveTo>
                  <a:cubicBezTo>
                    <a:pt x="1308" y="134"/>
                    <a:pt x="1306" y="128"/>
                    <a:pt x="1303" y="130"/>
                  </a:cubicBezTo>
                  <a:cubicBezTo>
                    <a:pt x="1306" y="131"/>
                    <a:pt x="1308" y="138"/>
                    <a:pt x="1311" y="135"/>
                  </a:cubicBezTo>
                  <a:close/>
                  <a:moveTo>
                    <a:pt x="1414" y="226"/>
                  </a:moveTo>
                  <a:cubicBezTo>
                    <a:pt x="1414" y="223"/>
                    <a:pt x="1413" y="221"/>
                    <a:pt x="1410" y="221"/>
                  </a:cubicBezTo>
                  <a:cubicBezTo>
                    <a:pt x="1409" y="225"/>
                    <a:pt x="1413" y="224"/>
                    <a:pt x="1412" y="228"/>
                  </a:cubicBezTo>
                  <a:cubicBezTo>
                    <a:pt x="1406" y="237"/>
                    <a:pt x="1416" y="247"/>
                    <a:pt x="1421" y="252"/>
                  </a:cubicBezTo>
                  <a:cubicBezTo>
                    <a:pt x="1425" y="264"/>
                    <a:pt x="1425" y="274"/>
                    <a:pt x="1434" y="281"/>
                  </a:cubicBezTo>
                  <a:cubicBezTo>
                    <a:pt x="1434" y="279"/>
                    <a:pt x="1431" y="277"/>
                    <a:pt x="1434" y="276"/>
                  </a:cubicBezTo>
                  <a:cubicBezTo>
                    <a:pt x="1436" y="279"/>
                    <a:pt x="1439" y="282"/>
                    <a:pt x="1441" y="287"/>
                  </a:cubicBezTo>
                  <a:cubicBezTo>
                    <a:pt x="1444" y="288"/>
                    <a:pt x="1441" y="283"/>
                    <a:pt x="1444" y="284"/>
                  </a:cubicBezTo>
                  <a:cubicBezTo>
                    <a:pt x="1444" y="290"/>
                    <a:pt x="1454" y="291"/>
                    <a:pt x="1456" y="289"/>
                  </a:cubicBezTo>
                  <a:cubicBezTo>
                    <a:pt x="1458" y="291"/>
                    <a:pt x="1455" y="292"/>
                    <a:pt x="1456" y="295"/>
                  </a:cubicBezTo>
                  <a:cubicBezTo>
                    <a:pt x="1462" y="296"/>
                    <a:pt x="1461" y="304"/>
                    <a:pt x="1468" y="306"/>
                  </a:cubicBezTo>
                  <a:cubicBezTo>
                    <a:pt x="1472" y="301"/>
                    <a:pt x="1466" y="298"/>
                    <a:pt x="1467" y="295"/>
                  </a:cubicBezTo>
                  <a:cubicBezTo>
                    <a:pt x="1469" y="297"/>
                    <a:pt x="1469" y="295"/>
                    <a:pt x="1472" y="296"/>
                  </a:cubicBezTo>
                  <a:cubicBezTo>
                    <a:pt x="1472" y="298"/>
                    <a:pt x="1474" y="298"/>
                    <a:pt x="1473" y="301"/>
                  </a:cubicBezTo>
                  <a:cubicBezTo>
                    <a:pt x="1472" y="301"/>
                    <a:pt x="1472" y="300"/>
                    <a:pt x="1470" y="300"/>
                  </a:cubicBezTo>
                  <a:cubicBezTo>
                    <a:pt x="1470" y="306"/>
                    <a:pt x="1475" y="306"/>
                    <a:pt x="1476" y="311"/>
                  </a:cubicBezTo>
                  <a:cubicBezTo>
                    <a:pt x="1478" y="312"/>
                    <a:pt x="1478" y="310"/>
                    <a:pt x="1479" y="310"/>
                  </a:cubicBezTo>
                  <a:cubicBezTo>
                    <a:pt x="1484" y="311"/>
                    <a:pt x="1483" y="317"/>
                    <a:pt x="1488" y="318"/>
                  </a:cubicBezTo>
                  <a:cubicBezTo>
                    <a:pt x="1491" y="309"/>
                    <a:pt x="1477" y="305"/>
                    <a:pt x="1477" y="300"/>
                  </a:cubicBezTo>
                  <a:cubicBezTo>
                    <a:pt x="1483" y="304"/>
                    <a:pt x="1486" y="309"/>
                    <a:pt x="1494" y="311"/>
                  </a:cubicBezTo>
                  <a:cubicBezTo>
                    <a:pt x="1486" y="299"/>
                    <a:pt x="1477" y="287"/>
                    <a:pt x="1459" y="284"/>
                  </a:cubicBezTo>
                  <a:cubicBezTo>
                    <a:pt x="1456" y="276"/>
                    <a:pt x="1452" y="269"/>
                    <a:pt x="1446" y="263"/>
                  </a:cubicBezTo>
                  <a:cubicBezTo>
                    <a:pt x="1446" y="266"/>
                    <a:pt x="1450" y="268"/>
                    <a:pt x="1447" y="269"/>
                  </a:cubicBezTo>
                  <a:cubicBezTo>
                    <a:pt x="1438" y="262"/>
                    <a:pt x="1428" y="252"/>
                    <a:pt x="1423" y="240"/>
                  </a:cubicBezTo>
                  <a:cubicBezTo>
                    <a:pt x="1423" y="239"/>
                    <a:pt x="1424" y="237"/>
                    <a:pt x="1424" y="237"/>
                  </a:cubicBezTo>
                  <a:cubicBezTo>
                    <a:pt x="1423" y="232"/>
                    <a:pt x="1416" y="223"/>
                    <a:pt x="1414" y="226"/>
                  </a:cubicBezTo>
                  <a:close/>
                  <a:moveTo>
                    <a:pt x="1519" y="325"/>
                  </a:moveTo>
                  <a:cubicBezTo>
                    <a:pt x="1520" y="328"/>
                    <a:pt x="1521" y="329"/>
                    <a:pt x="1524" y="330"/>
                  </a:cubicBezTo>
                  <a:cubicBezTo>
                    <a:pt x="1524" y="326"/>
                    <a:pt x="1521" y="326"/>
                    <a:pt x="1519" y="325"/>
                  </a:cubicBezTo>
                  <a:close/>
                  <a:moveTo>
                    <a:pt x="928" y="336"/>
                  </a:moveTo>
                  <a:cubicBezTo>
                    <a:pt x="928" y="340"/>
                    <a:pt x="935" y="341"/>
                    <a:pt x="934" y="335"/>
                  </a:cubicBezTo>
                  <a:cubicBezTo>
                    <a:pt x="931" y="335"/>
                    <a:pt x="929" y="335"/>
                    <a:pt x="928" y="336"/>
                  </a:cubicBezTo>
                  <a:close/>
                  <a:moveTo>
                    <a:pt x="913" y="346"/>
                  </a:moveTo>
                  <a:cubicBezTo>
                    <a:pt x="916" y="348"/>
                    <a:pt x="922" y="346"/>
                    <a:pt x="922" y="341"/>
                  </a:cubicBezTo>
                  <a:cubicBezTo>
                    <a:pt x="920" y="333"/>
                    <a:pt x="913" y="340"/>
                    <a:pt x="913" y="346"/>
                  </a:cubicBezTo>
                  <a:close/>
                  <a:moveTo>
                    <a:pt x="901" y="344"/>
                  </a:moveTo>
                  <a:cubicBezTo>
                    <a:pt x="904" y="350"/>
                    <a:pt x="894" y="346"/>
                    <a:pt x="893" y="351"/>
                  </a:cubicBezTo>
                  <a:cubicBezTo>
                    <a:pt x="898" y="355"/>
                    <a:pt x="903" y="351"/>
                    <a:pt x="908" y="349"/>
                  </a:cubicBezTo>
                  <a:cubicBezTo>
                    <a:pt x="908" y="345"/>
                    <a:pt x="903" y="346"/>
                    <a:pt x="901" y="344"/>
                  </a:cubicBezTo>
                  <a:close/>
                  <a:moveTo>
                    <a:pt x="901" y="357"/>
                  </a:moveTo>
                  <a:cubicBezTo>
                    <a:pt x="896" y="354"/>
                    <a:pt x="890" y="358"/>
                    <a:pt x="884" y="357"/>
                  </a:cubicBezTo>
                  <a:cubicBezTo>
                    <a:pt x="875" y="364"/>
                    <a:pt x="895" y="369"/>
                    <a:pt x="901" y="364"/>
                  </a:cubicBezTo>
                  <a:cubicBezTo>
                    <a:pt x="899" y="360"/>
                    <a:pt x="897" y="360"/>
                    <a:pt x="901" y="357"/>
                  </a:cubicBezTo>
                  <a:close/>
                  <a:moveTo>
                    <a:pt x="138" y="415"/>
                  </a:moveTo>
                  <a:cubicBezTo>
                    <a:pt x="134" y="415"/>
                    <a:pt x="133" y="417"/>
                    <a:pt x="132" y="420"/>
                  </a:cubicBezTo>
                  <a:cubicBezTo>
                    <a:pt x="136" y="421"/>
                    <a:pt x="137" y="417"/>
                    <a:pt x="138" y="415"/>
                  </a:cubicBezTo>
                  <a:close/>
                  <a:moveTo>
                    <a:pt x="130" y="417"/>
                  </a:moveTo>
                  <a:cubicBezTo>
                    <a:pt x="128" y="421"/>
                    <a:pt x="124" y="422"/>
                    <a:pt x="124" y="429"/>
                  </a:cubicBezTo>
                  <a:cubicBezTo>
                    <a:pt x="129" y="428"/>
                    <a:pt x="130" y="419"/>
                    <a:pt x="130" y="417"/>
                  </a:cubicBezTo>
                  <a:close/>
                  <a:moveTo>
                    <a:pt x="1576" y="428"/>
                  </a:moveTo>
                  <a:cubicBezTo>
                    <a:pt x="1578" y="441"/>
                    <a:pt x="1584" y="458"/>
                    <a:pt x="1592" y="468"/>
                  </a:cubicBezTo>
                  <a:cubicBezTo>
                    <a:pt x="1593" y="451"/>
                    <a:pt x="1585" y="437"/>
                    <a:pt x="1576" y="428"/>
                  </a:cubicBezTo>
                  <a:close/>
                  <a:moveTo>
                    <a:pt x="128" y="436"/>
                  </a:moveTo>
                  <a:cubicBezTo>
                    <a:pt x="127" y="439"/>
                    <a:pt x="123" y="443"/>
                    <a:pt x="124" y="446"/>
                  </a:cubicBezTo>
                  <a:cubicBezTo>
                    <a:pt x="126" y="443"/>
                    <a:pt x="132" y="441"/>
                    <a:pt x="128" y="436"/>
                  </a:cubicBezTo>
                  <a:close/>
                  <a:moveTo>
                    <a:pt x="118" y="437"/>
                  </a:moveTo>
                  <a:cubicBezTo>
                    <a:pt x="117" y="444"/>
                    <a:pt x="110" y="450"/>
                    <a:pt x="111" y="455"/>
                  </a:cubicBezTo>
                  <a:cubicBezTo>
                    <a:pt x="113" y="450"/>
                    <a:pt x="121" y="441"/>
                    <a:pt x="118" y="437"/>
                  </a:cubicBezTo>
                  <a:close/>
                  <a:moveTo>
                    <a:pt x="112" y="495"/>
                  </a:moveTo>
                  <a:cubicBezTo>
                    <a:pt x="113" y="473"/>
                    <a:pt x="139" y="464"/>
                    <a:pt x="146" y="448"/>
                  </a:cubicBezTo>
                  <a:cubicBezTo>
                    <a:pt x="150" y="447"/>
                    <a:pt x="157" y="446"/>
                    <a:pt x="163" y="444"/>
                  </a:cubicBezTo>
                  <a:cubicBezTo>
                    <a:pt x="154" y="432"/>
                    <a:pt x="144" y="446"/>
                    <a:pt x="135" y="450"/>
                  </a:cubicBezTo>
                  <a:cubicBezTo>
                    <a:pt x="128" y="463"/>
                    <a:pt x="116" y="465"/>
                    <a:pt x="111" y="481"/>
                  </a:cubicBezTo>
                  <a:cubicBezTo>
                    <a:pt x="102" y="487"/>
                    <a:pt x="98" y="497"/>
                    <a:pt x="92" y="505"/>
                  </a:cubicBezTo>
                  <a:cubicBezTo>
                    <a:pt x="103" y="506"/>
                    <a:pt x="103" y="496"/>
                    <a:pt x="112" y="495"/>
                  </a:cubicBezTo>
                  <a:close/>
                  <a:moveTo>
                    <a:pt x="146" y="459"/>
                  </a:moveTo>
                  <a:cubicBezTo>
                    <a:pt x="148" y="459"/>
                    <a:pt x="150" y="459"/>
                    <a:pt x="149" y="455"/>
                  </a:cubicBezTo>
                  <a:cubicBezTo>
                    <a:pt x="146" y="455"/>
                    <a:pt x="145" y="456"/>
                    <a:pt x="146" y="459"/>
                  </a:cubicBezTo>
                  <a:close/>
                  <a:moveTo>
                    <a:pt x="92" y="496"/>
                  </a:moveTo>
                  <a:cubicBezTo>
                    <a:pt x="88" y="495"/>
                    <a:pt x="89" y="499"/>
                    <a:pt x="88" y="502"/>
                  </a:cubicBezTo>
                  <a:cubicBezTo>
                    <a:pt x="91" y="502"/>
                    <a:pt x="92" y="499"/>
                    <a:pt x="92" y="496"/>
                  </a:cubicBezTo>
                  <a:close/>
                  <a:moveTo>
                    <a:pt x="1606" y="540"/>
                  </a:moveTo>
                  <a:cubicBezTo>
                    <a:pt x="1603" y="524"/>
                    <a:pt x="1602" y="509"/>
                    <a:pt x="1589" y="502"/>
                  </a:cubicBezTo>
                  <a:cubicBezTo>
                    <a:pt x="1587" y="522"/>
                    <a:pt x="1598" y="536"/>
                    <a:pt x="1598" y="554"/>
                  </a:cubicBezTo>
                  <a:cubicBezTo>
                    <a:pt x="1594" y="553"/>
                    <a:pt x="1591" y="549"/>
                    <a:pt x="1586" y="549"/>
                  </a:cubicBezTo>
                  <a:cubicBezTo>
                    <a:pt x="1582" y="552"/>
                    <a:pt x="1581" y="563"/>
                    <a:pt x="1588" y="564"/>
                  </a:cubicBezTo>
                  <a:cubicBezTo>
                    <a:pt x="1590" y="562"/>
                    <a:pt x="1589" y="557"/>
                    <a:pt x="1591" y="555"/>
                  </a:cubicBezTo>
                  <a:cubicBezTo>
                    <a:pt x="1593" y="557"/>
                    <a:pt x="1592" y="560"/>
                    <a:pt x="1593" y="561"/>
                  </a:cubicBezTo>
                  <a:cubicBezTo>
                    <a:pt x="1597" y="562"/>
                    <a:pt x="1596" y="559"/>
                    <a:pt x="1599" y="559"/>
                  </a:cubicBezTo>
                  <a:cubicBezTo>
                    <a:pt x="1606" y="564"/>
                    <a:pt x="1595" y="578"/>
                    <a:pt x="1604" y="582"/>
                  </a:cubicBezTo>
                  <a:cubicBezTo>
                    <a:pt x="1603" y="575"/>
                    <a:pt x="1609" y="569"/>
                    <a:pt x="1603" y="565"/>
                  </a:cubicBezTo>
                  <a:cubicBezTo>
                    <a:pt x="1607" y="560"/>
                    <a:pt x="1609" y="552"/>
                    <a:pt x="1610" y="543"/>
                  </a:cubicBezTo>
                  <a:cubicBezTo>
                    <a:pt x="1609" y="541"/>
                    <a:pt x="1607" y="541"/>
                    <a:pt x="1606" y="540"/>
                  </a:cubicBezTo>
                  <a:close/>
                  <a:moveTo>
                    <a:pt x="99" y="526"/>
                  </a:moveTo>
                  <a:cubicBezTo>
                    <a:pt x="103" y="523"/>
                    <a:pt x="110" y="519"/>
                    <a:pt x="112" y="511"/>
                  </a:cubicBezTo>
                  <a:cubicBezTo>
                    <a:pt x="106" y="513"/>
                    <a:pt x="98" y="519"/>
                    <a:pt x="99" y="526"/>
                  </a:cubicBezTo>
                  <a:close/>
                  <a:moveTo>
                    <a:pt x="73" y="545"/>
                  </a:moveTo>
                  <a:cubicBezTo>
                    <a:pt x="73" y="537"/>
                    <a:pt x="80" y="533"/>
                    <a:pt x="85" y="533"/>
                  </a:cubicBezTo>
                  <a:cubicBezTo>
                    <a:pt x="86" y="529"/>
                    <a:pt x="88" y="528"/>
                    <a:pt x="89" y="524"/>
                  </a:cubicBezTo>
                  <a:cubicBezTo>
                    <a:pt x="85" y="523"/>
                    <a:pt x="83" y="529"/>
                    <a:pt x="81" y="527"/>
                  </a:cubicBezTo>
                  <a:cubicBezTo>
                    <a:pt x="82" y="521"/>
                    <a:pt x="86" y="517"/>
                    <a:pt x="88" y="512"/>
                  </a:cubicBezTo>
                  <a:cubicBezTo>
                    <a:pt x="73" y="520"/>
                    <a:pt x="67" y="536"/>
                    <a:pt x="59" y="551"/>
                  </a:cubicBezTo>
                  <a:cubicBezTo>
                    <a:pt x="65" y="550"/>
                    <a:pt x="66" y="542"/>
                    <a:pt x="73" y="545"/>
                  </a:cubicBezTo>
                  <a:close/>
                  <a:moveTo>
                    <a:pt x="1658" y="557"/>
                  </a:moveTo>
                  <a:cubicBezTo>
                    <a:pt x="1659" y="547"/>
                    <a:pt x="1652" y="532"/>
                    <a:pt x="1645" y="530"/>
                  </a:cubicBezTo>
                  <a:cubicBezTo>
                    <a:pt x="1650" y="539"/>
                    <a:pt x="1650" y="552"/>
                    <a:pt x="1658" y="557"/>
                  </a:cubicBezTo>
                  <a:close/>
                  <a:moveTo>
                    <a:pt x="53" y="556"/>
                  </a:moveTo>
                  <a:cubicBezTo>
                    <a:pt x="53" y="562"/>
                    <a:pt x="47" y="562"/>
                    <a:pt x="47" y="569"/>
                  </a:cubicBezTo>
                  <a:cubicBezTo>
                    <a:pt x="50" y="570"/>
                    <a:pt x="56" y="561"/>
                    <a:pt x="53" y="556"/>
                  </a:cubicBezTo>
                  <a:close/>
                  <a:moveTo>
                    <a:pt x="1578" y="581"/>
                  </a:moveTo>
                  <a:cubicBezTo>
                    <a:pt x="1575" y="583"/>
                    <a:pt x="1573" y="586"/>
                    <a:pt x="1574" y="592"/>
                  </a:cubicBezTo>
                  <a:cubicBezTo>
                    <a:pt x="1579" y="593"/>
                    <a:pt x="1579" y="589"/>
                    <a:pt x="1582" y="588"/>
                  </a:cubicBezTo>
                  <a:cubicBezTo>
                    <a:pt x="1584" y="592"/>
                    <a:pt x="1583" y="598"/>
                    <a:pt x="1586" y="601"/>
                  </a:cubicBezTo>
                  <a:cubicBezTo>
                    <a:pt x="1586" y="598"/>
                    <a:pt x="1584" y="593"/>
                    <a:pt x="1587" y="592"/>
                  </a:cubicBezTo>
                  <a:cubicBezTo>
                    <a:pt x="1592" y="600"/>
                    <a:pt x="1584" y="615"/>
                    <a:pt x="1595" y="617"/>
                  </a:cubicBezTo>
                  <a:cubicBezTo>
                    <a:pt x="1597" y="608"/>
                    <a:pt x="1590" y="604"/>
                    <a:pt x="1593" y="597"/>
                  </a:cubicBezTo>
                  <a:cubicBezTo>
                    <a:pt x="1596" y="597"/>
                    <a:pt x="1596" y="601"/>
                    <a:pt x="1598" y="599"/>
                  </a:cubicBezTo>
                  <a:cubicBezTo>
                    <a:pt x="1598" y="592"/>
                    <a:pt x="1597" y="587"/>
                    <a:pt x="1596" y="582"/>
                  </a:cubicBezTo>
                  <a:cubicBezTo>
                    <a:pt x="1595" y="581"/>
                    <a:pt x="1592" y="583"/>
                    <a:pt x="1588" y="582"/>
                  </a:cubicBezTo>
                  <a:cubicBezTo>
                    <a:pt x="1587" y="586"/>
                    <a:pt x="1593" y="589"/>
                    <a:pt x="1589" y="592"/>
                  </a:cubicBezTo>
                  <a:cubicBezTo>
                    <a:pt x="1588" y="590"/>
                    <a:pt x="1586" y="581"/>
                    <a:pt x="1584" y="586"/>
                  </a:cubicBezTo>
                  <a:cubicBezTo>
                    <a:pt x="1582" y="581"/>
                    <a:pt x="1578" y="579"/>
                    <a:pt x="1577" y="574"/>
                  </a:cubicBezTo>
                  <a:cubicBezTo>
                    <a:pt x="1579" y="573"/>
                    <a:pt x="1581" y="572"/>
                    <a:pt x="1583" y="572"/>
                  </a:cubicBezTo>
                  <a:cubicBezTo>
                    <a:pt x="1579" y="549"/>
                    <a:pt x="1561" y="585"/>
                    <a:pt x="1578" y="581"/>
                  </a:cubicBezTo>
                  <a:close/>
                  <a:moveTo>
                    <a:pt x="1587" y="632"/>
                  </a:moveTo>
                  <a:cubicBezTo>
                    <a:pt x="1590" y="635"/>
                    <a:pt x="1593" y="642"/>
                    <a:pt x="1598" y="640"/>
                  </a:cubicBezTo>
                  <a:cubicBezTo>
                    <a:pt x="1597" y="631"/>
                    <a:pt x="1590" y="628"/>
                    <a:pt x="1588" y="620"/>
                  </a:cubicBezTo>
                  <a:cubicBezTo>
                    <a:pt x="1578" y="618"/>
                    <a:pt x="1579" y="606"/>
                    <a:pt x="1572" y="600"/>
                  </a:cubicBezTo>
                  <a:cubicBezTo>
                    <a:pt x="1573" y="599"/>
                    <a:pt x="1575" y="599"/>
                    <a:pt x="1574" y="596"/>
                  </a:cubicBezTo>
                  <a:cubicBezTo>
                    <a:pt x="1570" y="593"/>
                    <a:pt x="1569" y="599"/>
                    <a:pt x="1565" y="599"/>
                  </a:cubicBezTo>
                  <a:cubicBezTo>
                    <a:pt x="1568" y="613"/>
                    <a:pt x="1561" y="624"/>
                    <a:pt x="1568" y="633"/>
                  </a:cubicBezTo>
                  <a:cubicBezTo>
                    <a:pt x="1569" y="632"/>
                    <a:pt x="1569" y="630"/>
                    <a:pt x="1571" y="629"/>
                  </a:cubicBezTo>
                  <a:cubicBezTo>
                    <a:pt x="1574" y="635"/>
                    <a:pt x="1569" y="638"/>
                    <a:pt x="1570" y="645"/>
                  </a:cubicBezTo>
                  <a:cubicBezTo>
                    <a:pt x="1579" y="651"/>
                    <a:pt x="1586" y="643"/>
                    <a:pt x="1587" y="632"/>
                  </a:cubicBezTo>
                  <a:close/>
                  <a:moveTo>
                    <a:pt x="1579" y="595"/>
                  </a:moveTo>
                  <a:cubicBezTo>
                    <a:pt x="1580" y="597"/>
                    <a:pt x="1579" y="601"/>
                    <a:pt x="1583" y="600"/>
                  </a:cubicBezTo>
                  <a:cubicBezTo>
                    <a:pt x="1583" y="598"/>
                    <a:pt x="1583" y="596"/>
                    <a:pt x="1582" y="595"/>
                  </a:cubicBezTo>
                  <a:lnTo>
                    <a:pt x="1579" y="595"/>
                  </a:lnTo>
                  <a:close/>
                  <a:moveTo>
                    <a:pt x="1613" y="598"/>
                  </a:moveTo>
                  <a:cubicBezTo>
                    <a:pt x="1612" y="620"/>
                    <a:pt x="1625" y="632"/>
                    <a:pt x="1631" y="649"/>
                  </a:cubicBezTo>
                  <a:cubicBezTo>
                    <a:pt x="1629" y="634"/>
                    <a:pt x="1621" y="624"/>
                    <a:pt x="1616" y="612"/>
                  </a:cubicBezTo>
                  <a:cubicBezTo>
                    <a:pt x="1620" y="608"/>
                    <a:pt x="1616" y="600"/>
                    <a:pt x="1613" y="598"/>
                  </a:cubicBezTo>
                  <a:close/>
                  <a:moveTo>
                    <a:pt x="54" y="629"/>
                  </a:moveTo>
                  <a:cubicBezTo>
                    <a:pt x="55" y="628"/>
                    <a:pt x="58" y="623"/>
                    <a:pt x="55" y="621"/>
                  </a:cubicBezTo>
                  <a:cubicBezTo>
                    <a:pt x="55" y="623"/>
                    <a:pt x="52" y="627"/>
                    <a:pt x="54" y="629"/>
                  </a:cubicBezTo>
                  <a:close/>
                  <a:moveTo>
                    <a:pt x="1310" y="675"/>
                  </a:moveTo>
                  <a:cubicBezTo>
                    <a:pt x="1314" y="674"/>
                    <a:pt x="1312" y="666"/>
                    <a:pt x="1314" y="662"/>
                  </a:cubicBezTo>
                  <a:cubicBezTo>
                    <a:pt x="1323" y="662"/>
                    <a:pt x="1324" y="654"/>
                    <a:pt x="1334" y="655"/>
                  </a:cubicBezTo>
                  <a:cubicBezTo>
                    <a:pt x="1334" y="652"/>
                    <a:pt x="1334" y="648"/>
                    <a:pt x="1331" y="648"/>
                  </a:cubicBezTo>
                  <a:cubicBezTo>
                    <a:pt x="1324" y="656"/>
                    <a:pt x="1293" y="662"/>
                    <a:pt x="1310" y="675"/>
                  </a:cubicBezTo>
                  <a:close/>
                  <a:moveTo>
                    <a:pt x="1601" y="655"/>
                  </a:moveTo>
                  <a:cubicBezTo>
                    <a:pt x="1600" y="653"/>
                    <a:pt x="1601" y="649"/>
                    <a:pt x="1597" y="649"/>
                  </a:cubicBezTo>
                  <a:cubicBezTo>
                    <a:pt x="1595" y="651"/>
                    <a:pt x="1596" y="656"/>
                    <a:pt x="1598" y="657"/>
                  </a:cubicBezTo>
                  <a:cubicBezTo>
                    <a:pt x="1598" y="656"/>
                    <a:pt x="1600" y="656"/>
                    <a:pt x="1601" y="655"/>
                  </a:cubicBezTo>
                  <a:close/>
                  <a:moveTo>
                    <a:pt x="1561" y="650"/>
                  </a:moveTo>
                  <a:cubicBezTo>
                    <a:pt x="1560" y="654"/>
                    <a:pt x="1561" y="658"/>
                    <a:pt x="1564" y="659"/>
                  </a:cubicBezTo>
                  <a:cubicBezTo>
                    <a:pt x="1563" y="656"/>
                    <a:pt x="1565" y="650"/>
                    <a:pt x="1561" y="650"/>
                  </a:cubicBezTo>
                  <a:close/>
                  <a:moveTo>
                    <a:pt x="1376" y="658"/>
                  </a:moveTo>
                  <a:cubicBezTo>
                    <a:pt x="1375" y="655"/>
                    <a:pt x="1373" y="652"/>
                    <a:pt x="1369" y="652"/>
                  </a:cubicBezTo>
                  <a:cubicBezTo>
                    <a:pt x="1365" y="657"/>
                    <a:pt x="1372" y="661"/>
                    <a:pt x="1376" y="658"/>
                  </a:cubicBezTo>
                  <a:close/>
                  <a:moveTo>
                    <a:pt x="1573" y="656"/>
                  </a:moveTo>
                  <a:cubicBezTo>
                    <a:pt x="1573" y="659"/>
                    <a:pt x="1574" y="660"/>
                    <a:pt x="1575" y="661"/>
                  </a:cubicBezTo>
                  <a:cubicBezTo>
                    <a:pt x="1577" y="659"/>
                    <a:pt x="1576" y="655"/>
                    <a:pt x="1573" y="656"/>
                  </a:cubicBezTo>
                  <a:close/>
                  <a:moveTo>
                    <a:pt x="1606" y="656"/>
                  </a:moveTo>
                  <a:cubicBezTo>
                    <a:pt x="1606" y="659"/>
                    <a:pt x="1607" y="661"/>
                    <a:pt x="1609" y="663"/>
                  </a:cubicBezTo>
                  <a:cubicBezTo>
                    <a:pt x="1611" y="661"/>
                    <a:pt x="1608" y="659"/>
                    <a:pt x="1609" y="656"/>
                  </a:cubicBezTo>
                  <a:lnTo>
                    <a:pt x="1606" y="656"/>
                  </a:lnTo>
                  <a:close/>
                  <a:moveTo>
                    <a:pt x="1623" y="742"/>
                  </a:moveTo>
                  <a:cubicBezTo>
                    <a:pt x="1623" y="744"/>
                    <a:pt x="1619" y="741"/>
                    <a:pt x="1620" y="744"/>
                  </a:cubicBezTo>
                  <a:cubicBezTo>
                    <a:pt x="1621" y="755"/>
                    <a:pt x="1634" y="764"/>
                    <a:pt x="1624" y="774"/>
                  </a:cubicBezTo>
                  <a:cubicBezTo>
                    <a:pt x="1626" y="789"/>
                    <a:pt x="1627" y="807"/>
                    <a:pt x="1635" y="816"/>
                  </a:cubicBezTo>
                  <a:cubicBezTo>
                    <a:pt x="1634" y="813"/>
                    <a:pt x="1634" y="809"/>
                    <a:pt x="1636" y="806"/>
                  </a:cubicBezTo>
                  <a:cubicBezTo>
                    <a:pt x="1639" y="807"/>
                    <a:pt x="1640" y="812"/>
                    <a:pt x="1643" y="814"/>
                  </a:cubicBezTo>
                  <a:cubicBezTo>
                    <a:pt x="1644" y="812"/>
                    <a:pt x="1644" y="809"/>
                    <a:pt x="1646" y="810"/>
                  </a:cubicBezTo>
                  <a:cubicBezTo>
                    <a:pt x="1647" y="814"/>
                    <a:pt x="1649" y="818"/>
                    <a:pt x="1652" y="820"/>
                  </a:cubicBezTo>
                  <a:cubicBezTo>
                    <a:pt x="1652" y="817"/>
                    <a:pt x="1652" y="814"/>
                    <a:pt x="1654" y="813"/>
                  </a:cubicBezTo>
                  <a:cubicBezTo>
                    <a:pt x="1654" y="819"/>
                    <a:pt x="1656" y="822"/>
                    <a:pt x="1660" y="824"/>
                  </a:cubicBezTo>
                  <a:cubicBezTo>
                    <a:pt x="1662" y="802"/>
                    <a:pt x="1680" y="782"/>
                    <a:pt x="1666" y="762"/>
                  </a:cubicBezTo>
                  <a:cubicBezTo>
                    <a:pt x="1665" y="761"/>
                    <a:pt x="1661" y="763"/>
                    <a:pt x="1661" y="761"/>
                  </a:cubicBezTo>
                  <a:cubicBezTo>
                    <a:pt x="1665" y="735"/>
                    <a:pt x="1644" y="720"/>
                    <a:pt x="1644" y="691"/>
                  </a:cubicBezTo>
                  <a:cubicBezTo>
                    <a:pt x="1634" y="685"/>
                    <a:pt x="1638" y="666"/>
                    <a:pt x="1630" y="658"/>
                  </a:cubicBezTo>
                  <a:cubicBezTo>
                    <a:pt x="1627" y="666"/>
                    <a:pt x="1621" y="668"/>
                    <a:pt x="1614" y="671"/>
                  </a:cubicBezTo>
                  <a:cubicBezTo>
                    <a:pt x="1614" y="677"/>
                    <a:pt x="1618" y="677"/>
                    <a:pt x="1621" y="680"/>
                  </a:cubicBezTo>
                  <a:cubicBezTo>
                    <a:pt x="1622" y="684"/>
                    <a:pt x="1618" y="683"/>
                    <a:pt x="1619" y="687"/>
                  </a:cubicBezTo>
                  <a:cubicBezTo>
                    <a:pt x="1621" y="689"/>
                    <a:pt x="1624" y="689"/>
                    <a:pt x="1625" y="690"/>
                  </a:cubicBezTo>
                  <a:cubicBezTo>
                    <a:pt x="1623" y="696"/>
                    <a:pt x="1628" y="708"/>
                    <a:pt x="1620" y="710"/>
                  </a:cubicBezTo>
                  <a:cubicBezTo>
                    <a:pt x="1620" y="714"/>
                    <a:pt x="1621" y="715"/>
                    <a:pt x="1621" y="719"/>
                  </a:cubicBezTo>
                  <a:cubicBezTo>
                    <a:pt x="1618" y="721"/>
                    <a:pt x="1616" y="726"/>
                    <a:pt x="1614" y="731"/>
                  </a:cubicBezTo>
                  <a:cubicBezTo>
                    <a:pt x="1617" y="735"/>
                    <a:pt x="1623" y="735"/>
                    <a:pt x="1623" y="742"/>
                  </a:cubicBezTo>
                  <a:close/>
                  <a:moveTo>
                    <a:pt x="1548" y="668"/>
                  </a:moveTo>
                  <a:cubicBezTo>
                    <a:pt x="1547" y="667"/>
                    <a:pt x="1547" y="667"/>
                    <a:pt x="1547" y="666"/>
                  </a:cubicBezTo>
                  <a:cubicBezTo>
                    <a:pt x="1542" y="666"/>
                    <a:pt x="1542" y="666"/>
                    <a:pt x="1542" y="666"/>
                  </a:cubicBezTo>
                  <a:cubicBezTo>
                    <a:pt x="1542" y="668"/>
                    <a:pt x="1542" y="670"/>
                    <a:pt x="1543" y="671"/>
                  </a:cubicBezTo>
                  <a:cubicBezTo>
                    <a:pt x="1546" y="672"/>
                    <a:pt x="1548" y="670"/>
                    <a:pt x="1548" y="668"/>
                  </a:cubicBezTo>
                  <a:close/>
                  <a:moveTo>
                    <a:pt x="1350" y="702"/>
                  </a:moveTo>
                  <a:cubicBezTo>
                    <a:pt x="1351" y="700"/>
                    <a:pt x="1354" y="700"/>
                    <a:pt x="1353" y="697"/>
                  </a:cubicBezTo>
                  <a:cubicBezTo>
                    <a:pt x="1346" y="688"/>
                    <a:pt x="1330" y="688"/>
                    <a:pt x="1324" y="677"/>
                  </a:cubicBezTo>
                  <a:cubicBezTo>
                    <a:pt x="1325" y="675"/>
                    <a:pt x="1329" y="676"/>
                    <a:pt x="1328" y="672"/>
                  </a:cubicBezTo>
                  <a:cubicBezTo>
                    <a:pt x="1326" y="669"/>
                    <a:pt x="1324" y="666"/>
                    <a:pt x="1317" y="667"/>
                  </a:cubicBezTo>
                  <a:cubicBezTo>
                    <a:pt x="1310" y="689"/>
                    <a:pt x="1330" y="700"/>
                    <a:pt x="1350" y="702"/>
                  </a:cubicBezTo>
                  <a:close/>
                  <a:moveTo>
                    <a:pt x="1274" y="691"/>
                  </a:moveTo>
                  <a:cubicBezTo>
                    <a:pt x="1282" y="690"/>
                    <a:pt x="1291" y="682"/>
                    <a:pt x="1293" y="671"/>
                  </a:cubicBezTo>
                  <a:cubicBezTo>
                    <a:pt x="1287" y="669"/>
                    <a:pt x="1272" y="680"/>
                    <a:pt x="1274" y="691"/>
                  </a:cubicBezTo>
                  <a:close/>
                  <a:moveTo>
                    <a:pt x="1541" y="696"/>
                  </a:moveTo>
                  <a:cubicBezTo>
                    <a:pt x="1546" y="696"/>
                    <a:pt x="1547" y="698"/>
                    <a:pt x="1547" y="702"/>
                  </a:cubicBezTo>
                  <a:cubicBezTo>
                    <a:pt x="1547" y="705"/>
                    <a:pt x="1542" y="703"/>
                    <a:pt x="1542" y="707"/>
                  </a:cubicBezTo>
                  <a:cubicBezTo>
                    <a:pt x="1546" y="712"/>
                    <a:pt x="1552" y="706"/>
                    <a:pt x="1555" y="704"/>
                  </a:cubicBezTo>
                  <a:cubicBezTo>
                    <a:pt x="1558" y="695"/>
                    <a:pt x="1557" y="681"/>
                    <a:pt x="1550" y="672"/>
                  </a:cubicBezTo>
                  <a:cubicBezTo>
                    <a:pt x="1548" y="680"/>
                    <a:pt x="1553" y="687"/>
                    <a:pt x="1551" y="692"/>
                  </a:cubicBezTo>
                  <a:cubicBezTo>
                    <a:pt x="1546" y="691"/>
                    <a:pt x="1549" y="682"/>
                    <a:pt x="1541" y="684"/>
                  </a:cubicBezTo>
                  <a:cubicBezTo>
                    <a:pt x="1540" y="689"/>
                    <a:pt x="1542" y="692"/>
                    <a:pt x="1541" y="696"/>
                  </a:cubicBezTo>
                  <a:close/>
                  <a:moveTo>
                    <a:pt x="207" y="678"/>
                  </a:moveTo>
                  <a:cubicBezTo>
                    <a:pt x="204" y="678"/>
                    <a:pt x="204" y="678"/>
                    <a:pt x="204" y="678"/>
                  </a:cubicBezTo>
                  <a:cubicBezTo>
                    <a:pt x="204" y="683"/>
                    <a:pt x="201" y="684"/>
                    <a:pt x="198" y="684"/>
                  </a:cubicBezTo>
                  <a:cubicBezTo>
                    <a:pt x="198" y="688"/>
                    <a:pt x="198" y="688"/>
                    <a:pt x="198" y="688"/>
                  </a:cubicBezTo>
                  <a:cubicBezTo>
                    <a:pt x="203" y="686"/>
                    <a:pt x="200" y="692"/>
                    <a:pt x="202" y="694"/>
                  </a:cubicBezTo>
                  <a:cubicBezTo>
                    <a:pt x="204" y="694"/>
                    <a:pt x="206" y="693"/>
                    <a:pt x="207" y="693"/>
                  </a:cubicBezTo>
                  <a:cubicBezTo>
                    <a:pt x="208" y="689"/>
                    <a:pt x="206" y="687"/>
                    <a:pt x="205" y="686"/>
                  </a:cubicBezTo>
                  <a:cubicBezTo>
                    <a:pt x="212" y="685"/>
                    <a:pt x="204" y="681"/>
                    <a:pt x="207" y="678"/>
                  </a:cubicBezTo>
                  <a:close/>
                  <a:moveTo>
                    <a:pt x="1525" y="706"/>
                  </a:moveTo>
                  <a:cubicBezTo>
                    <a:pt x="1526" y="704"/>
                    <a:pt x="1528" y="703"/>
                    <a:pt x="1527" y="699"/>
                  </a:cubicBezTo>
                  <a:cubicBezTo>
                    <a:pt x="1525" y="697"/>
                    <a:pt x="1525" y="701"/>
                    <a:pt x="1522" y="700"/>
                  </a:cubicBezTo>
                  <a:cubicBezTo>
                    <a:pt x="1519" y="695"/>
                    <a:pt x="1516" y="689"/>
                    <a:pt x="1511" y="685"/>
                  </a:cubicBezTo>
                  <a:cubicBezTo>
                    <a:pt x="1506" y="687"/>
                    <a:pt x="1501" y="686"/>
                    <a:pt x="1497" y="687"/>
                  </a:cubicBezTo>
                  <a:cubicBezTo>
                    <a:pt x="1494" y="692"/>
                    <a:pt x="1496" y="701"/>
                    <a:pt x="1492" y="706"/>
                  </a:cubicBezTo>
                  <a:cubicBezTo>
                    <a:pt x="1491" y="706"/>
                    <a:pt x="1491" y="704"/>
                    <a:pt x="1490" y="704"/>
                  </a:cubicBezTo>
                  <a:cubicBezTo>
                    <a:pt x="1489" y="708"/>
                    <a:pt x="1489" y="710"/>
                    <a:pt x="1486" y="711"/>
                  </a:cubicBezTo>
                  <a:cubicBezTo>
                    <a:pt x="1479" y="708"/>
                    <a:pt x="1475" y="703"/>
                    <a:pt x="1476" y="694"/>
                  </a:cubicBezTo>
                  <a:cubicBezTo>
                    <a:pt x="1473" y="692"/>
                    <a:pt x="1469" y="691"/>
                    <a:pt x="1468" y="688"/>
                  </a:cubicBezTo>
                  <a:cubicBezTo>
                    <a:pt x="1471" y="685"/>
                    <a:pt x="1465" y="682"/>
                    <a:pt x="1465" y="680"/>
                  </a:cubicBezTo>
                  <a:cubicBezTo>
                    <a:pt x="1434" y="684"/>
                    <a:pt x="1406" y="677"/>
                    <a:pt x="1382" y="690"/>
                  </a:cubicBezTo>
                  <a:cubicBezTo>
                    <a:pt x="1382" y="694"/>
                    <a:pt x="1382" y="698"/>
                    <a:pt x="1379" y="699"/>
                  </a:cubicBezTo>
                  <a:cubicBezTo>
                    <a:pt x="1375" y="699"/>
                    <a:pt x="1366" y="699"/>
                    <a:pt x="1362" y="701"/>
                  </a:cubicBezTo>
                  <a:cubicBezTo>
                    <a:pt x="1361" y="708"/>
                    <a:pt x="1367" y="708"/>
                    <a:pt x="1368" y="714"/>
                  </a:cubicBezTo>
                  <a:cubicBezTo>
                    <a:pt x="1365" y="718"/>
                    <a:pt x="1361" y="719"/>
                    <a:pt x="1356" y="721"/>
                  </a:cubicBezTo>
                  <a:cubicBezTo>
                    <a:pt x="1355" y="729"/>
                    <a:pt x="1350" y="733"/>
                    <a:pt x="1343" y="729"/>
                  </a:cubicBezTo>
                  <a:cubicBezTo>
                    <a:pt x="1343" y="732"/>
                    <a:pt x="1343" y="735"/>
                    <a:pt x="1342" y="736"/>
                  </a:cubicBezTo>
                  <a:cubicBezTo>
                    <a:pt x="1334" y="737"/>
                    <a:pt x="1330" y="742"/>
                    <a:pt x="1328" y="749"/>
                  </a:cubicBezTo>
                  <a:cubicBezTo>
                    <a:pt x="1342" y="740"/>
                    <a:pt x="1361" y="759"/>
                    <a:pt x="1367" y="739"/>
                  </a:cubicBezTo>
                  <a:cubicBezTo>
                    <a:pt x="1372" y="739"/>
                    <a:pt x="1372" y="739"/>
                    <a:pt x="1372" y="739"/>
                  </a:cubicBezTo>
                  <a:cubicBezTo>
                    <a:pt x="1371" y="726"/>
                    <a:pt x="1388" y="734"/>
                    <a:pt x="1394" y="728"/>
                  </a:cubicBezTo>
                  <a:cubicBezTo>
                    <a:pt x="1395" y="733"/>
                    <a:pt x="1401" y="732"/>
                    <a:pt x="1400" y="740"/>
                  </a:cubicBezTo>
                  <a:cubicBezTo>
                    <a:pt x="1402" y="742"/>
                    <a:pt x="1408" y="741"/>
                    <a:pt x="1409" y="744"/>
                  </a:cubicBezTo>
                  <a:cubicBezTo>
                    <a:pt x="1407" y="746"/>
                    <a:pt x="1402" y="744"/>
                    <a:pt x="1402" y="748"/>
                  </a:cubicBezTo>
                  <a:cubicBezTo>
                    <a:pt x="1404" y="752"/>
                    <a:pt x="1406" y="754"/>
                    <a:pt x="1409" y="756"/>
                  </a:cubicBezTo>
                  <a:cubicBezTo>
                    <a:pt x="1415" y="753"/>
                    <a:pt x="1419" y="760"/>
                    <a:pt x="1424" y="760"/>
                  </a:cubicBezTo>
                  <a:cubicBezTo>
                    <a:pt x="1430" y="760"/>
                    <a:pt x="1432" y="755"/>
                    <a:pt x="1437" y="751"/>
                  </a:cubicBezTo>
                  <a:cubicBezTo>
                    <a:pt x="1442" y="756"/>
                    <a:pt x="1449" y="760"/>
                    <a:pt x="1456" y="763"/>
                  </a:cubicBezTo>
                  <a:cubicBezTo>
                    <a:pt x="1458" y="752"/>
                    <a:pt x="1452" y="749"/>
                    <a:pt x="1447" y="745"/>
                  </a:cubicBezTo>
                  <a:cubicBezTo>
                    <a:pt x="1450" y="740"/>
                    <a:pt x="1452" y="736"/>
                    <a:pt x="1454" y="728"/>
                  </a:cubicBezTo>
                  <a:cubicBezTo>
                    <a:pt x="1463" y="726"/>
                    <a:pt x="1476" y="721"/>
                    <a:pt x="1484" y="726"/>
                  </a:cubicBezTo>
                  <a:cubicBezTo>
                    <a:pt x="1488" y="722"/>
                    <a:pt x="1496" y="722"/>
                    <a:pt x="1499" y="719"/>
                  </a:cubicBezTo>
                  <a:cubicBezTo>
                    <a:pt x="1501" y="724"/>
                    <a:pt x="1500" y="731"/>
                    <a:pt x="1506" y="731"/>
                  </a:cubicBezTo>
                  <a:cubicBezTo>
                    <a:pt x="1506" y="722"/>
                    <a:pt x="1506" y="722"/>
                    <a:pt x="1506" y="722"/>
                  </a:cubicBezTo>
                  <a:cubicBezTo>
                    <a:pt x="1507" y="719"/>
                    <a:pt x="1514" y="722"/>
                    <a:pt x="1514" y="719"/>
                  </a:cubicBezTo>
                  <a:cubicBezTo>
                    <a:pt x="1510" y="713"/>
                    <a:pt x="1503" y="710"/>
                    <a:pt x="1497" y="705"/>
                  </a:cubicBezTo>
                  <a:cubicBezTo>
                    <a:pt x="1504" y="701"/>
                    <a:pt x="1507" y="712"/>
                    <a:pt x="1513" y="710"/>
                  </a:cubicBezTo>
                  <a:cubicBezTo>
                    <a:pt x="1515" y="710"/>
                    <a:pt x="1514" y="705"/>
                    <a:pt x="1516" y="704"/>
                  </a:cubicBezTo>
                  <a:cubicBezTo>
                    <a:pt x="1519" y="705"/>
                    <a:pt x="1521" y="707"/>
                    <a:pt x="1525" y="706"/>
                  </a:cubicBezTo>
                  <a:close/>
                  <a:moveTo>
                    <a:pt x="1262" y="683"/>
                  </a:moveTo>
                  <a:cubicBezTo>
                    <a:pt x="1262" y="689"/>
                    <a:pt x="1262" y="689"/>
                    <a:pt x="1262" y="689"/>
                  </a:cubicBezTo>
                  <a:cubicBezTo>
                    <a:pt x="1265" y="689"/>
                    <a:pt x="1267" y="687"/>
                    <a:pt x="1267" y="684"/>
                  </a:cubicBezTo>
                  <a:cubicBezTo>
                    <a:pt x="1266" y="683"/>
                    <a:pt x="1264" y="683"/>
                    <a:pt x="1262" y="683"/>
                  </a:cubicBezTo>
                  <a:close/>
                  <a:moveTo>
                    <a:pt x="1232" y="697"/>
                  </a:moveTo>
                  <a:cubicBezTo>
                    <a:pt x="1239" y="696"/>
                    <a:pt x="1246" y="694"/>
                    <a:pt x="1248" y="687"/>
                  </a:cubicBezTo>
                  <a:cubicBezTo>
                    <a:pt x="1241" y="688"/>
                    <a:pt x="1234" y="691"/>
                    <a:pt x="1232" y="697"/>
                  </a:cubicBezTo>
                  <a:close/>
                  <a:moveTo>
                    <a:pt x="196" y="694"/>
                  </a:moveTo>
                  <a:cubicBezTo>
                    <a:pt x="199" y="694"/>
                    <a:pt x="199" y="689"/>
                    <a:pt x="196" y="689"/>
                  </a:cubicBezTo>
                  <a:cubicBezTo>
                    <a:pt x="196" y="690"/>
                    <a:pt x="195" y="691"/>
                    <a:pt x="196" y="694"/>
                  </a:cubicBezTo>
                  <a:close/>
                  <a:moveTo>
                    <a:pt x="1222" y="693"/>
                  </a:moveTo>
                  <a:cubicBezTo>
                    <a:pt x="1217" y="695"/>
                    <a:pt x="1211" y="703"/>
                    <a:pt x="1214" y="706"/>
                  </a:cubicBezTo>
                  <a:cubicBezTo>
                    <a:pt x="1219" y="704"/>
                    <a:pt x="1226" y="700"/>
                    <a:pt x="1222" y="693"/>
                  </a:cubicBezTo>
                  <a:close/>
                  <a:moveTo>
                    <a:pt x="1604" y="812"/>
                  </a:moveTo>
                  <a:cubicBezTo>
                    <a:pt x="1609" y="805"/>
                    <a:pt x="1603" y="789"/>
                    <a:pt x="1609" y="781"/>
                  </a:cubicBezTo>
                  <a:cubicBezTo>
                    <a:pt x="1611" y="781"/>
                    <a:pt x="1609" y="785"/>
                    <a:pt x="1612" y="784"/>
                  </a:cubicBezTo>
                  <a:cubicBezTo>
                    <a:pt x="1615" y="776"/>
                    <a:pt x="1615" y="767"/>
                    <a:pt x="1611" y="762"/>
                  </a:cubicBezTo>
                  <a:cubicBezTo>
                    <a:pt x="1616" y="746"/>
                    <a:pt x="1609" y="726"/>
                    <a:pt x="1604" y="712"/>
                  </a:cubicBezTo>
                  <a:cubicBezTo>
                    <a:pt x="1594" y="717"/>
                    <a:pt x="1588" y="707"/>
                    <a:pt x="1581" y="704"/>
                  </a:cubicBezTo>
                  <a:cubicBezTo>
                    <a:pt x="1580" y="699"/>
                    <a:pt x="1575" y="693"/>
                    <a:pt x="1571" y="694"/>
                  </a:cubicBezTo>
                  <a:cubicBezTo>
                    <a:pt x="1574" y="703"/>
                    <a:pt x="1577" y="714"/>
                    <a:pt x="1587" y="718"/>
                  </a:cubicBezTo>
                  <a:cubicBezTo>
                    <a:pt x="1589" y="719"/>
                    <a:pt x="1592" y="716"/>
                    <a:pt x="1595" y="718"/>
                  </a:cubicBezTo>
                  <a:cubicBezTo>
                    <a:pt x="1597" y="718"/>
                    <a:pt x="1597" y="722"/>
                    <a:pt x="1598" y="723"/>
                  </a:cubicBezTo>
                  <a:cubicBezTo>
                    <a:pt x="1601" y="726"/>
                    <a:pt x="1604" y="724"/>
                    <a:pt x="1607" y="726"/>
                  </a:cubicBezTo>
                  <a:cubicBezTo>
                    <a:pt x="1607" y="731"/>
                    <a:pt x="1608" y="735"/>
                    <a:pt x="1608" y="741"/>
                  </a:cubicBezTo>
                  <a:cubicBezTo>
                    <a:pt x="1602" y="739"/>
                    <a:pt x="1602" y="743"/>
                    <a:pt x="1600" y="744"/>
                  </a:cubicBezTo>
                  <a:cubicBezTo>
                    <a:pt x="1598" y="736"/>
                    <a:pt x="1591" y="728"/>
                    <a:pt x="1586" y="726"/>
                  </a:cubicBezTo>
                  <a:cubicBezTo>
                    <a:pt x="1585" y="734"/>
                    <a:pt x="1593" y="741"/>
                    <a:pt x="1594" y="749"/>
                  </a:cubicBezTo>
                  <a:cubicBezTo>
                    <a:pt x="1592" y="748"/>
                    <a:pt x="1592" y="751"/>
                    <a:pt x="1589" y="750"/>
                  </a:cubicBezTo>
                  <a:cubicBezTo>
                    <a:pt x="1592" y="760"/>
                    <a:pt x="1582" y="760"/>
                    <a:pt x="1587" y="769"/>
                  </a:cubicBezTo>
                  <a:cubicBezTo>
                    <a:pt x="1583" y="774"/>
                    <a:pt x="1576" y="775"/>
                    <a:pt x="1578" y="785"/>
                  </a:cubicBezTo>
                  <a:cubicBezTo>
                    <a:pt x="1583" y="786"/>
                    <a:pt x="1581" y="791"/>
                    <a:pt x="1581" y="796"/>
                  </a:cubicBezTo>
                  <a:cubicBezTo>
                    <a:pt x="1583" y="797"/>
                    <a:pt x="1585" y="798"/>
                    <a:pt x="1587" y="799"/>
                  </a:cubicBezTo>
                  <a:cubicBezTo>
                    <a:pt x="1592" y="786"/>
                    <a:pt x="1596" y="772"/>
                    <a:pt x="1603" y="760"/>
                  </a:cubicBezTo>
                  <a:cubicBezTo>
                    <a:pt x="1603" y="772"/>
                    <a:pt x="1592" y="808"/>
                    <a:pt x="1604" y="812"/>
                  </a:cubicBezTo>
                  <a:close/>
                  <a:moveTo>
                    <a:pt x="187" y="697"/>
                  </a:moveTo>
                  <a:cubicBezTo>
                    <a:pt x="188" y="698"/>
                    <a:pt x="189" y="699"/>
                    <a:pt x="191" y="698"/>
                  </a:cubicBezTo>
                  <a:cubicBezTo>
                    <a:pt x="191" y="696"/>
                    <a:pt x="190" y="695"/>
                    <a:pt x="189" y="695"/>
                  </a:cubicBezTo>
                  <a:cubicBezTo>
                    <a:pt x="189" y="696"/>
                    <a:pt x="187" y="696"/>
                    <a:pt x="187" y="697"/>
                  </a:cubicBezTo>
                  <a:close/>
                  <a:moveTo>
                    <a:pt x="1253" y="697"/>
                  </a:moveTo>
                  <a:cubicBezTo>
                    <a:pt x="1252" y="701"/>
                    <a:pt x="1256" y="700"/>
                    <a:pt x="1255" y="703"/>
                  </a:cubicBezTo>
                  <a:cubicBezTo>
                    <a:pt x="1252" y="703"/>
                    <a:pt x="1251" y="704"/>
                    <a:pt x="1251" y="707"/>
                  </a:cubicBezTo>
                  <a:cubicBezTo>
                    <a:pt x="1258" y="709"/>
                    <a:pt x="1257" y="698"/>
                    <a:pt x="1266" y="700"/>
                  </a:cubicBezTo>
                  <a:cubicBezTo>
                    <a:pt x="1264" y="693"/>
                    <a:pt x="1259" y="700"/>
                    <a:pt x="1253" y="697"/>
                  </a:cubicBezTo>
                  <a:close/>
                  <a:moveTo>
                    <a:pt x="1692" y="805"/>
                  </a:moveTo>
                  <a:cubicBezTo>
                    <a:pt x="1700" y="797"/>
                    <a:pt x="1701" y="784"/>
                    <a:pt x="1703" y="769"/>
                  </a:cubicBezTo>
                  <a:cubicBezTo>
                    <a:pt x="1705" y="747"/>
                    <a:pt x="1704" y="720"/>
                    <a:pt x="1701" y="701"/>
                  </a:cubicBezTo>
                  <a:cubicBezTo>
                    <a:pt x="1701" y="715"/>
                    <a:pt x="1702" y="730"/>
                    <a:pt x="1700" y="742"/>
                  </a:cubicBezTo>
                  <a:cubicBezTo>
                    <a:pt x="1700" y="740"/>
                    <a:pt x="1700" y="739"/>
                    <a:pt x="1699" y="739"/>
                  </a:cubicBezTo>
                  <a:cubicBezTo>
                    <a:pt x="1700" y="744"/>
                    <a:pt x="1695" y="747"/>
                    <a:pt x="1694" y="752"/>
                  </a:cubicBezTo>
                  <a:cubicBezTo>
                    <a:pt x="1692" y="762"/>
                    <a:pt x="1695" y="773"/>
                    <a:pt x="1693" y="784"/>
                  </a:cubicBezTo>
                  <a:cubicBezTo>
                    <a:pt x="1691" y="792"/>
                    <a:pt x="1685" y="799"/>
                    <a:pt x="1692" y="805"/>
                  </a:cubicBezTo>
                  <a:close/>
                  <a:moveTo>
                    <a:pt x="1234" y="706"/>
                  </a:moveTo>
                  <a:cubicBezTo>
                    <a:pt x="1230" y="704"/>
                    <a:pt x="1222" y="705"/>
                    <a:pt x="1221" y="710"/>
                  </a:cubicBezTo>
                  <a:cubicBezTo>
                    <a:pt x="1223" y="714"/>
                    <a:pt x="1229" y="712"/>
                    <a:pt x="1233" y="711"/>
                  </a:cubicBezTo>
                  <a:cubicBezTo>
                    <a:pt x="1233" y="709"/>
                    <a:pt x="1235" y="709"/>
                    <a:pt x="1234" y="706"/>
                  </a:cubicBezTo>
                  <a:close/>
                  <a:moveTo>
                    <a:pt x="1204" y="718"/>
                  </a:moveTo>
                  <a:cubicBezTo>
                    <a:pt x="1206" y="723"/>
                    <a:pt x="1213" y="718"/>
                    <a:pt x="1213" y="714"/>
                  </a:cubicBezTo>
                  <a:cubicBezTo>
                    <a:pt x="1209" y="714"/>
                    <a:pt x="1205" y="714"/>
                    <a:pt x="1204" y="718"/>
                  </a:cubicBezTo>
                  <a:close/>
                  <a:moveTo>
                    <a:pt x="1531" y="737"/>
                  </a:moveTo>
                  <a:cubicBezTo>
                    <a:pt x="1532" y="736"/>
                    <a:pt x="1531" y="733"/>
                    <a:pt x="1533" y="733"/>
                  </a:cubicBezTo>
                  <a:cubicBezTo>
                    <a:pt x="1535" y="736"/>
                    <a:pt x="1540" y="738"/>
                    <a:pt x="1541" y="742"/>
                  </a:cubicBezTo>
                  <a:cubicBezTo>
                    <a:pt x="1542" y="739"/>
                    <a:pt x="1543" y="742"/>
                    <a:pt x="1545" y="742"/>
                  </a:cubicBezTo>
                  <a:cubicBezTo>
                    <a:pt x="1549" y="732"/>
                    <a:pt x="1537" y="730"/>
                    <a:pt x="1535" y="723"/>
                  </a:cubicBezTo>
                  <a:cubicBezTo>
                    <a:pt x="1536" y="722"/>
                    <a:pt x="1537" y="721"/>
                    <a:pt x="1537" y="718"/>
                  </a:cubicBezTo>
                  <a:cubicBezTo>
                    <a:pt x="1533" y="717"/>
                    <a:pt x="1532" y="715"/>
                    <a:pt x="1529" y="715"/>
                  </a:cubicBezTo>
                  <a:cubicBezTo>
                    <a:pt x="1528" y="720"/>
                    <a:pt x="1533" y="721"/>
                    <a:pt x="1533" y="725"/>
                  </a:cubicBezTo>
                  <a:cubicBezTo>
                    <a:pt x="1530" y="725"/>
                    <a:pt x="1527" y="726"/>
                    <a:pt x="1525" y="726"/>
                  </a:cubicBezTo>
                  <a:cubicBezTo>
                    <a:pt x="1526" y="731"/>
                    <a:pt x="1521" y="730"/>
                    <a:pt x="1522" y="736"/>
                  </a:cubicBezTo>
                  <a:cubicBezTo>
                    <a:pt x="1526" y="735"/>
                    <a:pt x="1528" y="735"/>
                    <a:pt x="1531" y="737"/>
                  </a:cubicBezTo>
                  <a:close/>
                  <a:moveTo>
                    <a:pt x="1564" y="733"/>
                  </a:moveTo>
                  <a:cubicBezTo>
                    <a:pt x="1568" y="735"/>
                    <a:pt x="1571" y="742"/>
                    <a:pt x="1577" y="739"/>
                  </a:cubicBezTo>
                  <a:cubicBezTo>
                    <a:pt x="1576" y="734"/>
                    <a:pt x="1567" y="732"/>
                    <a:pt x="1564" y="733"/>
                  </a:cubicBezTo>
                  <a:close/>
                  <a:moveTo>
                    <a:pt x="1586" y="743"/>
                  </a:moveTo>
                  <a:cubicBezTo>
                    <a:pt x="1588" y="741"/>
                    <a:pt x="1585" y="738"/>
                    <a:pt x="1583" y="738"/>
                  </a:cubicBezTo>
                  <a:cubicBezTo>
                    <a:pt x="1583" y="741"/>
                    <a:pt x="1582" y="744"/>
                    <a:pt x="1586" y="743"/>
                  </a:cubicBezTo>
                  <a:close/>
                  <a:moveTo>
                    <a:pt x="1490" y="759"/>
                  </a:moveTo>
                  <a:cubicBezTo>
                    <a:pt x="1492" y="752"/>
                    <a:pt x="1491" y="747"/>
                    <a:pt x="1489" y="741"/>
                  </a:cubicBezTo>
                  <a:cubicBezTo>
                    <a:pt x="1486" y="741"/>
                    <a:pt x="1486" y="741"/>
                    <a:pt x="1486" y="741"/>
                  </a:cubicBezTo>
                  <a:cubicBezTo>
                    <a:pt x="1490" y="746"/>
                    <a:pt x="1484" y="755"/>
                    <a:pt x="1490" y="759"/>
                  </a:cubicBezTo>
                  <a:close/>
                  <a:moveTo>
                    <a:pt x="1559" y="743"/>
                  </a:moveTo>
                  <a:cubicBezTo>
                    <a:pt x="1551" y="740"/>
                    <a:pt x="1551" y="749"/>
                    <a:pt x="1554" y="752"/>
                  </a:cubicBezTo>
                  <a:cubicBezTo>
                    <a:pt x="1556" y="752"/>
                    <a:pt x="1557" y="752"/>
                    <a:pt x="1559" y="752"/>
                  </a:cubicBezTo>
                  <a:cubicBezTo>
                    <a:pt x="1561" y="749"/>
                    <a:pt x="1560" y="747"/>
                    <a:pt x="1559" y="743"/>
                  </a:cubicBezTo>
                  <a:close/>
                  <a:moveTo>
                    <a:pt x="1676" y="743"/>
                  </a:moveTo>
                  <a:cubicBezTo>
                    <a:pt x="1676" y="746"/>
                    <a:pt x="1675" y="749"/>
                    <a:pt x="1678" y="749"/>
                  </a:cubicBezTo>
                  <a:cubicBezTo>
                    <a:pt x="1677" y="747"/>
                    <a:pt x="1679" y="743"/>
                    <a:pt x="1676" y="743"/>
                  </a:cubicBezTo>
                  <a:close/>
                  <a:moveTo>
                    <a:pt x="1012" y="752"/>
                  </a:moveTo>
                  <a:cubicBezTo>
                    <a:pt x="1012" y="761"/>
                    <a:pt x="1021" y="761"/>
                    <a:pt x="1029" y="763"/>
                  </a:cubicBezTo>
                  <a:cubicBezTo>
                    <a:pt x="1027" y="755"/>
                    <a:pt x="1019" y="754"/>
                    <a:pt x="1012" y="752"/>
                  </a:cubicBezTo>
                  <a:close/>
                  <a:moveTo>
                    <a:pt x="1031" y="767"/>
                  </a:moveTo>
                  <a:cubicBezTo>
                    <a:pt x="1025" y="778"/>
                    <a:pt x="1040" y="782"/>
                    <a:pt x="1046" y="776"/>
                  </a:cubicBezTo>
                  <a:cubicBezTo>
                    <a:pt x="1045" y="769"/>
                    <a:pt x="1039" y="767"/>
                    <a:pt x="1031" y="767"/>
                  </a:cubicBezTo>
                  <a:close/>
                  <a:moveTo>
                    <a:pt x="1581" y="1055"/>
                  </a:moveTo>
                  <a:cubicBezTo>
                    <a:pt x="1581" y="1036"/>
                    <a:pt x="1576" y="1014"/>
                    <a:pt x="1569" y="999"/>
                  </a:cubicBezTo>
                  <a:cubicBezTo>
                    <a:pt x="1556" y="993"/>
                    <a:pt x="1559" y="974"/>
                    <a:pt x="1555" y="960"/>
                  </a:cubicBezTo>
                  <a:cubicBezTo>
                    <a:pt x="1564" y="957"/>
                    <a:pt x="1561" y="938"/>
                    <a:pt x="1557" y="932"/>
                  </a:cubicBezTo>
                  <a:cubicBezTo>
                    <a:pt x="1555" y="935"/>
                    <a:pt x="1552" y="938"/>
                    <a:pt x="1550" y="941"/>
                  </a:cubicBezTo>
                  <a:cubicBezTo>
                    <a:pt x="1548" y="936"/>
                    <a:pt x="1554" y="933"/>
                    <a:pt x="1555" y="928"/>
                  </a:cubicBezTo>
                  <a:cubicBezTo>
                    <a:pt x="1552" y="925"/>
                    <a:pt x="1547" y="924"/>
                    <a:pt x="1546" y="919"/>
                  </a:cubicBezTo>
                  <a:cubicBezTo>
                    <a:pt x="1551" y="919"/>
                    <a:pt x="1548" y="912"/>
                    <a:pt x="1550" y="910"/>
                  </a:cubicBezTo>
                  <a:cubicBezTo>
                    <a:pt x="1549" y="908"/>
                    <a:pt x="1546" y="909"/>
                    <a:pt x="1546" y="908"/>
                  </a:cubicBezTo>
                  <a:cubicBezTo>
                    <a:pt x="1548" y="903"/>
                    <a:pt x="1547" y="896"/>
                    <a:pt x="1542" y="895"/>
                  </a:cubicBezTo>
                  <a:cubicBezTo>
                    <a:pt x="1544" y="888"/>
                    <a:pt x="1540" y="879"/>
                    <a:pt x="1537" y="874"/>
                  </a:cubicBezTo>
                  <a:cubicBezTo>
                    <a:pt x="1532" y="875"/>
                    <a:pt x="1535" y="884"/>
                    <a:pt x="1527" y="882"/>
                  </a:cubicBezTo>
                  <a:cubicBezTo>
                    <a:pt x="1524" y="885"/>
                    <a:pt x="1525" y="892"/>
                    <a:pt x="1523" y="896"/>
                  </a:cubicBezTo>
                  <a:cubicBezTo>
                    <a:pt x="1524" y="891"/>
                    <a:pt x="1522" y="889"/>
                    <a:pt x="1522" y="885"/>
                  </a:cubicBezTo>
                  <a:cubicBezTo>
                    <a:pt x="1517" y="887"/>
                    <a:pt x="1514" y="882"/>
                    <a:pt x="1512" y="879"/>
                  </a:cubicBezTo>
                  <a:cubicBezTo>
                    <a:pt x="1514" y="878"/>
                    <a:pt x="1517" y="878"/>
                    <a:pt x="1518" y="877"/>
                  </a:cubicBezTo>
                  <a:cubicBezTo>
                    <a:pt x="1521" y="869"/>
                    <a:pt x="1518" y="865"/>
                    <a:pt x="1515" y="860"/>
                  </a:cubicBezTo>
                  <a:cubicBezTo>
                    <a:pt x="1523" y="842"/>
                    <a:pt x="1502" y="838"/>
                    <a:pt x="1497" y="827"/>
                  </a:cubicBezTo>
                  <a:cubicBezTo>
                    <a:pt x="1500" y="828"/>
                    <a:pt x="1502" y="830"/>
                    <a:pt x="1507" y="829"/>
                  </a:cubicBezTo>
                  <a:cubicBezTo>
                    <a:pt x="1507" y="826"/>
                    <a:pt x="1507" y="824"/>
                    <a:pt x="1506" y="821"/>
                  </a:cubicBezTo>
                  <a:cubicBezTo>
                    <a:pt x="1502" y="822"/>
                    <a:pt x="1501" y="820"/>
                    <a:pt x="1498" y="819"/>
                  </a:cubicBezTo>
                  <a:cubicBezTo>
                    <a:pt x="1496" y="819"/>
                    <a:pt x="1497" y="823"/>
                    <a:pt x="1494" y="822"/>
                  </a:cubicBezTo>
                  <a:cubicBezTo>
                    <a:pt x="1484" y="819"/>
                    <a:pt x="1477" y="823"/>
                    <a:pt x="1469" y="817"/>
                  </a:cubicBezTo>
                  <a:cubicBezTo>
                    <a:pt x="1465" y="814"/>
                    <a:pt x="1464" y="808"/>
                    <a:pt x="1458" y="814"/>
                  </a:cubicBezTo>
                  <a:cubicBezTo>
                    <a:pt x="1457" y="820"/>
                    <a:pt x="1461" y="821"/>
                    <a:pt x="1460" y="828"/>
                  </a:cubicBezTo>
                  <a:cubicBezTo>
                    <a:pt x="1461" y="830"/>
                    <a:pt x="1466" y="829"/>
                    <a:pt x="1466" y="833"/>
                  </a:cubicBezTo>
                  <a:cubicBezTo>
                    <a:pt x="1462" y="840"/>
                    <a:pt x="1468" y="844"/>
                    <a:pt x="1466" y="854"/>
                  </a:cubicBezTo>
                  <a:cubicBezTo>
                    <a:pt x="1456" y="857"/>
                    <a:pt x="1451" y="864"/>
                    <a:pt x="1436" y="862"/>
                  </a:cubicBezTo>
                  <a:cubicBezTo>
                    <a:pt x="1433" y="864"/>
                    <a:pt x="1431" y="868"/>
                    <a:pt x="1426" y="869"/>
                  </a:cubicBezTo>
                  <a:cubicBezTo>
                    <a:pt x="1418" y="865"/>
                    <a:pt x="1419" y="861"/>
                    <a:pt x="1418" y="851"/>
                  </a:cubicBezTo>
                  <a:cubicBezTo>
                    <a:pt x="1415" y="830"/>
                    <a:pt x="1420" y="808"/>
                    <a:pt x="1416" y="790"/>
                  </a:cubicBezTo>
                  <a:cubicBezTo>
                    <a:pt x="1416" y="787"/>
                    <a:pt x="1418" y="786"/>
                    <a:pt x="1419" y="783"/>
                  </a:cubicBezTo>
                  <a:cubicBezTo>
                    <a:pt x="1416" y="778"/>
                    <a:pt x="1412" y="769"/>
                    <a:pt x="1405" y="776"/>
                  </a:cubicBezTo>
                  <a:cubicBezTo>
                    <a:pt x="1404" y="786"/>
                    <a:pt x="1396" y="797"/>
                    <a:pt x="1394" y="809"/>
                  </a:cubicBezTo>
                  <a:cubicBezTo>
                    <a:pt x="1391" y="804"/>
                    <a:pt x="1388" y="808"/>
                    <a:pt x="1382" y="808"/>
                  </a:cubicBezTo>
                  <a:cubicBezTo>
                    <a:pt x="1377" y="812"/>
                    <a:pt x="1380" y="819"/>
                    <a:pt x="1378" y="826"/>
                  </a:cubicBezTo>
                  <a:cubicBezTo>
                    <a:pt x="1377" y="832"/>
                    <a:pt x="1370" y="835"/>
                    <a:pt x="1369" y="840"/>
                  </a:cubicBezTo>
                  <a:cubicBezTo>
                    <a:pt x="1366" y="851"/>
                    <a:pt x="1369" y="858"/>
                    <a:pt x="1360" y="862"/>
                  </a:cubicBezTo>
                  <a:cubicBezTo>
                    <a:pt x="1353" y="864"/>
                    <a:pt x="1349" y="860"/>
                    <a:pt x="1342" y="866"/>
                  </a:cubicBezTo>
                  <a:cubicBezTo>
                    <a:pt x="1342" y="871"/>
                    <a:pt x="1340" y="871"/>
                    <a:pt x="1342" y="874"/>
                  </a:cubicBezTo>
                  <a:cubicBezTo>
                    <a:pt x="1340" y="876"/>
                    <a:pt x="1337" y="876"/>
                    <a:pt x="1335" y="877"/>
                  </a:cubicBezTo>
                  <a:cubicBezTo>
                    <a:pt x="1334" y="880"/>
                    <a:pt x="1334" y="884"/>
                    <a:pt x="1334" y="887"/>
                  </a:cubicBezTo>
                  <a:cubicBezTo>
                    <a:pt x="1331" y="881"/>
                    <a:pt x="1326" y="888"/>
                    <a:pt x="1322" y="888"/>
                  </a:cubicBezTo>
                  <a:cubicBezTo>
                    <a:pt x="1321" y="893"/>
                    <a:pt x="1324" y="894"/>
                    <a:pt x="1325" y="896"/>
                  </a:cubicBezTo>
                  <a:cubicBezTo>
                    <a:pt x="1319" y="898"/>
                    <a:pt x="1319" y="906"/>
                    <a:pt x="1311" y="907"/>
                  </a:cubicBezTo>
                  <a:cubicBezTo>
                    <a:pt x="1310" y="909"/>
                    <a:pt x="1309" y="912"/>
                    <a:pt x="1308" y="915"/>
                  </a:cubicBezTo>
                  <a:cubicBezTo>
                    <a:pt x="1305" y="915"/>
                    <a:pt x="1304" y="917"/>
                    <a:pt x="1302" y="917"/>
                  </a:cubicBezTo>
                  <a:cubicBezTo>
                    <a:pt x="1297" y="923"/>
                    <a:pt x="1300" y="933"/>
                    <a:pt x="1299" y="942"/>
                  </a:cubicBezTo>
                  <a:cubicBezTo>
                    <a:pt x="1298" y="946"/>
                    <a:pt x="1294" y="949"/>
                    <a:pt x="1294" y="953"/>
                  </a:cubicBezTo>
                  <a:cubicBezTo>
                    <a:pt x="1293" y="960"/>
                    <a:pt x="1297" y="971"/>
                    <a:pt x="1298" y="983"/>
                  </a:cubicBezTo>
                  <a:cubicBezTo>
                    <a:pt x="1298" y="992"/>
                    <a:pt x="1297" y="1002"/>
                    <a:pt x="1300" y="1008"/>
                  </a:cubicBezTo>
                  <a:cubicBezTo>
                    <a:pt x="1301" y="1011"/>
                    <a:pt x="1304" y="1012"/>
                    <a:pt x="1305" y="1014"/>
                  </a:cubicBezTo>
                  <a:cubicBezTo>
                    <a:pt x="1302" y="1024"/>
                    <a:pt x="1309" y="1029"/>
                    <a:pt x="1309" y="1038"/>
                  </a:cubicBezTo>
                  <a:cubicBezTo>
                    <a:pt x="1309" y="1039"/>
                    <a:pt x="1307" y="1042"/>
                    <a:pt x="1307" y="1043"/>
                  </a:cubicBezTo>
                  <a:cubicBezTo>
                    <a:pt x="1306" y="1051"/>
                    <a:pt x="1310" y="1059"/>
                    <a:pt x="1310" y="1066"/>
                  </a:cubicBezTo>
                  <a:cubicBezTo>
                    <a:pt x="1310" y="1071"/>
                    <a:pt x="1306" y="1075"/>
                    <a:pt x="1307" y="1080"/>
                  </a:cubicBezTo>
                  <a:cubicBezTo>
                    <a:pt x="1308" y="1085"/>
                    <a:pt x="1315" y="1089"/>
                    <a:pt x="1320" y="1089"/>
                  </a:cubicBezTo>
                  <a:cubicBezTo>
                    <a:pt x="1319" y="1099"/>
                    <a:pt x="1324" y="1104"/>
                    <a:pt x="1325" y="1112"/>
                  </a:cubicBezTo>
                  <a:cubicBezTo>
                    <a:pt x="1333" y="1111"/>
                    <a:pt x="1334" y="1105"/>
                    <a:pt x="1340" y="1103"/>
                  </a:cubicBezTo>
                  <a:cubicBezTo>
                    <a:pt x="1339" y="1107"/>
                    <a:pt x="1340" y="1114"/>
                    <a:pt x="1344" y="1119"/>
                  </a:cubicBezTo>
                  <a:cubicBezTo>
                    <a:pt x="1350" y="1118"/>
                    <a:pt x="1354" y="1117"/>
                    <a:pt x="1357" y="1122"/>
                  </a:cubicBezTo>
                  <a:cubicBezTo>
                    <a:pt x="1362" y="1119"/>
                    <a:pt x="1370" y="1120"/>
                    <a:pt x="1374" y="1116"/>
                  </a:cubicBezTo>
                  <a:cubicBezTo>
                    <a:pt x="1376" y="1113"/>
                    <a:pt x="1374" y="1110"/>
                    <a:pt x="1374" y="1105"/>
                  </a:cubicBezTo>
                  <a:cubicBezTo>
                    <a:pt x="1377" y="1102"/>
                    <a:pt x="1382" y="1100"/>
                    <a:pt x="1383" y="1095"/>
                  </a:cubicBezTo>
                  <a:cubicBezTo>
                    <a:pt x="1385" y="1095"/>
                    <a:pt x="1387" y="1096"/>
                    <a:pt x="1390" y="1096"/>
                  </a:cubicBezTo>
                  <a:cubicBezTo>
                    <a:pt x="1392" y="1092"/>
                    <a:pt x="1388" y="1082"/>
                    <a:pt x="1396" y="1083"/>
                  </a:cubicBezTo>
                  <a:cubicBezTo>
                    <a:pt x="1393" y="1089"/>
                    <a:pt x="1393" y="1098"/>
                    <a:pt x="1400" y="1098"/>
                  </a:cubicBezTo>
                  <a:cubicBezTo>
                    <a:pt x="1398" y="1083"/>
                    <a:pt x="1403" y="1071"/>
                    <a:pt x="1400" y="1061"/>
                  </a:cubicBezTo>
                  <a:cubicBezTo>
                    <a:pt x="1409" y="1068"/>
                    <a:pt x="1402" y="1082"/>
                    <a:pt x="1408" y="1092"/>
                  </a:cubicBezTo>
                  <a:cubicBezTo>
                    <a:pt x="1407" y="1095"/>
                    <a:pt x="1403" y="1097"/>
                    <a:pt x="1405" y="1101"/>
                  </a:cubicBezTo>
                  <a:cubicBezTo>
                    <a:pt x="1410" y="1101"/>
                    <a:pt x="1411" y="1101"/>
                    <a:pt x="1414" y="1099"/>
                  </a:cubicBezTo>
                  <a:cubicBezTo>
                    <a:pt x="1409" y="1091"/>
                    <a:pt x="1420" y="1086"/>
                    <a:pt x="1425" y="1085"/>
                  </a:cubicBezTo>
                  <a:cubicBezTo>
                    <a:pt x="1426" y="1082"/>
                    <a:pt x="1425" y="1079"/>
                    <a:pt x="1427" y="1076"/>
                  </a:cubicBezTo>
                  <a:cubicBezTo>
                    <a:pt x="1435" y="1075"/>
                    <a:pt x="1440" y="1076"/>
                    <a:pt x="1447" y="1075"/>
                  </a:cubicBezTo>
                  <a:cubicBezTo>
                    <a:pt x="1456" y="1082"/>
                    <a:pt x="1462" y="1092"/>
                    <a:pt x="1465" y="1105"/>
                  </a:cubicBezTo>
                  <a:cubicBezTo>
                    <a:pt x="1473" y="1104"/>
                    <a:pt x="1471" y="1113"/>
                    <a:pt x="1473" y="1118"/>
                  </a:cubicBezTo>
                  <a:cubicBezTo>
                    <a:pt x="1475" y="1122"/>
                    <a:pt x="1479" y="1122"/>
                    <a:pt x="1479" y="1126"/>
                  </a:cubicBezTo>
                  <a:cubicBezTo>
                    <a:pt x="1480" y="1132"/>
                    <a:pt x="1473" y="1139"/>
                    <a:pt x="1475" y="1146"/>
                  </a:cubicBezTo>
                  <a:cubicBezTo>
                    <a:pt x="1481" y="1150"/>
                    <a:pt x="1484" y="1156"/>
                    <a:pt x="1486" y="1164"/>
                  </a:cubicBezTo>
                  <a:cubicBezTo>
                    <a:pt x="1486" y="1166"/>
                    <a:pt x="1491" y="1164"/>
                    <a:pt x="1491" y="1167"/>
                  </a:cubicBezTo>
                  <a:cubicBezTo>
                    <a:pt x="1490" y="1178"/>
                    <a:pt x="1489" y="1185"/>
                    <a:pt x="1492" y="1195"/>
                  </a:cubicBezTo>
                  <a:cubicBezTo>
                    <a:pt x="1495" y="1195"/>
                    <a:pt x="1499" y="1197"/>
                    <a:pt x="1506" y="1198"/>
                  </a:cubicBezTo>
                  <a:cubicBezTo>
                    <a:pt x="1510" y="1193"/>
                    <a:pt x="1509" y="1192"/>
                    <a:pt x="1508" y="1185"/>
                  </a:cubicBezTo>
                  <a:cubicBezTo>
                    <a:pt x="1514" y="1178"/>
                    <a:pt x="1514" y="1168"/>
                    <a:pt x="1520" y="1161"/>
                  </a:cubicBezTo>
                  <a:cubicBezTo>
                    <a:pt x="1523" y="1159"/>
                    <a:pt x="1527" y="1158"/>
                    <a:pt x="1530" y="1155"/>
                  </a:cubicBezTo>
                  <a:cubicBezTo>
                    <a:pt x="1531" y="1154"/>
                    <a:pt x="1530" y="1152"/>
                    <a:pt x="1531" y="1150"/>
                  </a:cubicBezTo>
                  <a:cubicBezTo>
                    <a:pt x="1532" y="1148"/>
                    <a:pt x="1536" y="1145"/>
                    <a:pt x="1539" y="1142"/>
                  </a:cubicBezTo>
                  <a:cubicBezTo>
                    <a:pt x="1544" y="1134"/>
                    <a:pt x="1542" y="1131"/>
                    <a:pt x="1550" y="1129"/>
                  </a:cubicBezTo>
                  <a:cubicBezTo>
                    <a:pt x="1552" y="1117"/>
                    <a:pt x="1566" y="1116"/>
                    <a:pt x="1565" y="1102"/>
                  </a:cubicBezTo>
                  <a:cubicBezTo>
                    <a:pt x="1563" y="1101"/>
                    <a:pt x="1561" y="1105"/>
                    <a:pt x="1561" y="1103"/>
                  </a:cubicBezTo>
                  <a:cubicBezTo>
                    <a:pt x="1566" y="1095"/>
                    <a:pt x="1575" y="1091"/>
                    <a:pt x="1574" y="1078"/>
                  </a:cubicBezTo>
                  <a:cubicBezTo>
                    <a:pt x="1581" y="1073"/>
                    <a:pt x="1583" y="1059"/>
                    <a:pt x="1583" y="1051"/>
                  </a:cubicBezTo>
                  <a:cubicBezTo>
                    <a:pt x="1581" y="1051"/>
                    <a:pt x="1583" y="1054"/>
                    <a:pt x="1581" y="1055"/>
                  </a:cubicBezTo>
                  <a:close/>
                  <a:moveTo>
                    <a:pt x="1508" y="774"/>
                  </a:moveTo>
                  <a:cubicBezTo>
                    <a:pt x="1505" y="780"/>
                    <a:pt x="1512" y="784"/>
                    <a:pt x="1516" y="787"/>
                  </a:cubicBezTo>
                  <a:cubicBezTo>
                    <a:pt x="1516" y="780"/>
                    <a:pt x="1513" y="776"/>
                    <a:pt x="1508" y="774"/>
                  </a:cubicBezTo>
                  <a:close/>
                  <a:moveTo>
                    <a:pt x="1706" y="787"/>
                  </a:moveTo>
                  <a:cubicBezTo>
                    <a:pt x="1705" y="795"/>
                    <a:pt x="1703" y="802"/>
                    <a:pt x="1700" y="808"/>
                  </a:cubicBezTo>
                  <a:cubicBezTo>
                    <a:pt x="1697" y="806"/>
                    <a:pt x="1698" y="806"/>
                    <a:pt x="1696" y="803"/>
                  </a:cubicBezTo>
                  <a:cubicBezTo>
                    <a:pt x="1697" y="809"/>
                    <a:pt x="1694" y="820"/>
                    <a:pt x="1690" y="816"/>
                  </a:cubicBezTo>
                  <a:cubicBezTo>
                    <a:pt x="1691" y="824"/>
                    <a:pt x="1689" y="828"/>
                    <a:pt x="1689" y="835"/>
                  </a:cubicBezTo>
                  <a:cubicBezTo>
                    <a:pt x="1687" y="834"/>
                    <a:pt x="1687" y="832"/>
                    <a:pt x="1685" y="832"/>
                  </a:cubicBezTo>
                  <a:cubicBezTo>
                    <a:pt x="1684" y="835"/>
                    <a:pt x="1685" y="839"/>
                    <a:pt x="1683" y="840"/>
                  </a:cubicBezTo>
                  <a:cubicBezTo>
                    <a:pt x="1681" y="837"/>
                    <a:pt x="1683" y="829"/>
                    <a:pt x="1680" y="827"/>
                  </a:cubicBezTo>
                  <a:cubicBezTo>
                    <a:pt x="1677" y="832"/>
                    <a:pt x="1673" y="839"/>
                    <a:pt x="1675" y="845"/>
                  </a:cubicBezTo>
                  <a:cubicBezTo>
                    <a:pt x="1677" y="846"/>
                    <a:pt x="1678" y="842"/>
                    <a:pt x="1679" y="845"/>
                  </a:cubicBezTo>
                  <a:cubicBezTo>
                    <a:pt x="1674" y="855"/>
                    <a:pt x="1676" y="872"/>
                    <a:pt x="1671" y="885"/>
                  </a:cubicBezTo>
                  <a:cubicBezTo>
                    <a:pt x="1670" y="880"/>
                    <a:pt x="1664" y="879"/>
                    <a:pt x="1661" y="875"/>
                  </a:cubicBezTo>
                  <a:cubicBezTo>
                    <a:pt x="1660" y="877"/>
                    <a:pt x="1659" y="879"/>
                    <a:pt x="1657" y="880"/>
                  </a:cubicBezTo>
                  <a:cubicBezTo>
                    <a:pt x="1655" y="876"/>
                    <a:pt x="1652" y="874"/>
                    <a:pt x="1649" y="872"/>
                  </a:cubicBezTo>
                  <a:cubicBezTo>
                    <a:pt x="1649" y="869"/>
                    <a:pt x="1650" y="865"/>
                    <a:pt x="1648" y="863"/>
                  </a:cubicBezTo>
                  <a:cubicBezTo>
                    <a:pt x="1643" y="867"/>
                    <a:pt x="1642" y="863"/>
                    <a:pt x="1637" y="862"/>
                  </a:cubicBezTo>
                  <a:cubicBezTo>
                    <a:pt x="1635" y="865"/>
                    <a:pt x="1638" y="874"/>
                    <a:pt x="1633" y="874"/>
                  </a:cubicBezTo>
                  <a:cubicBezTo>
                    <a:pt x="1633" y="870"/>
                    <a:pt x="1633" y="871"/>
                    <a:pt x="1633" y="866"/>
                  </a:cubicBezTo>
                  <a:cubicBezTo>
                    <a:pt x="1629" y="865"/>
                    <a:pt x="1628" y="864"/>
                    <a:pt x="1625" y="867"/>
                  </a:cubicBezTo>
                  <a:cubicBezTo>
                    <a:pt x="1625" y="864"/>
                    <a:pt x="1623" y="863"/>
                    <a:pt x="1621" y="862"/>
                  </a:cubicBezTo>
                  <a:cubicBezTo>
                    <a:pt x="1620" y="864"/>
                    <a:pt x="1619" y="871"/>
                    <a:pt x="1621" y="873"/>
                  </a:cubicBezTo>
                  <a:cubicBezTo>
                    <a:pt x="1624" y="874"/>
                    <a:pt x="1623" y="871"/>
                    <a:pt x="1625" y="870"/>
                  </a:cubicBezTo>
                  <a:cubicBezTo>
                    <a:pt x="1627" y="874"/>
                    <a:pt x="1623" y="876"/>
                    <a:pt x="1623" y="880"/>
                  </a:cubicBezTo>
                  <a:cubicBezTo>
                    <a:pt x="1623" y="882"/>
                    <a:pt x="1626" y="882"/>
                    <a:pt x="1626" y="885"/>
                  </a:cubicBezTo>
                  <a:cubicBezTo>
                    <a:pt x="1629" y="884"/>
                    <a:pt x="1630" y="882"/>
                    <a:pt x="1634" y="882"/>
                  </a:cubicBezTo>
                  <a:cubicBezTo>
                    <a:pt x="1637" y="885"/>
                    <a:pt x="1639" y="889"/>
                    <a:pt x="1644" y="890"/>
                  </a:cubicBezTo>
                  <a:cubicBezTo>
                    <a:pt x="1648" y="891"/>
                    <a:pt x="1647" y="887"/>
                    <a:pt x="1650" y="887"/>
                  </a:cubicBezTo>
                  <a:cubicBezTo>
                    <a:pt x="1653" y="893"/>
                    <a:pt x="1658" y="898"/>
                    <a:pt x="1664" y="897"/>
                  </a:cubicBezTo>
                  <a:cubicBezTo>
                    <a:pt x="1665" y="899"/>
                    <a:pt x="1665" y="903"/>
                    <a:pt x="1667" y="904"/>
                  </a:cubicBezTo>
                  <a:cubicBezTo>
                    <a:pt x="1667" y="901"/>
                    <a:pt x="1668" y="899"/>
                    <a:pt x="1669" y="898"/>
                  </a:cubicBezTo>
                  <a:cubicBezTo>
                    <a:pt x="1669" y="900"/>
                    <a:pt x="1670" y="901"/>
                    <a:pt x="1671" y="902"/>
                  </a:cubicBezTo>
                  <a:cubicBezTo>
                    <a:pt x="1672" y="899"/>
                    <a:pt x="1669" y="888"/>
                    <a:pt x="1673" y="886"/>
                  </a:cubicBezTo>
                  <a:cubicBezTo>
                    <a:pt x="1673" y="890"/>
                    <a:pt x="1676" y="891"/>
                    <a:pt x="1677" y="894"/>
                  </a:cubicBezTo>
                  <a:cubicBezTo>
                    <a:pt x="1678" y="889"/>
                    <a:pt x="1683" y="887"/>
                    <a:pt x="1686" y="884"/>
                  </a:cubicBezTo>
                  <a:cubicBezTo>
                    <a:pt x="1692" y="874"/>
                    <a:pt x="1693" y="862"/>
                    <a:pt x="1697" y="850"/>
                  </a:cubicBezTo>
                  <a:cubicBezTo>
                    <a:pt x="1703" y="831"/>
                    <a:pt x="1713" y="807"/>
                    <a:pt x="1706" y="787"/>
                  </a:cubicBezTo>
                  <a:close/>
                  <a:moveTo>
                    <a:pt x="1682" y="843"/>
                  </a:moveTo>
                  <a:cubicBezTo>
                    <a:pt x="1680" y="843"/>
                    <a:pt x="1678" y="840"/>
                    <a:pt x="1680" y="839"/>
                  </a:cubicBezTo>
                  <a:cubicBezTo>
                    <a:pt x="1682" y="839"/>
                    <a:pt x="1682" y="841"/>
                    <a:pt x="1682" y="843"/>
                  </a:cubicBezTo>
                  <a:close/>
                  <a:moveTo>
                    <a:pt x="1550" y="804"/>
                  </a:moveTo>
                  <a:cubicBezTo>
                    <a:pt x="1553" y="805"/>
                    <a:pt x="1554" y="808"/>
                    <a:pt x="1557" y="810"/>
                  </a:cubicBezTo>
                  <a:cubicBezTo>
                    <a:pt x="1557" y="807"/>
                    <a:pt x="1557" y="804"/>
                    <a:pt x="1556" y="803"/>
                  </a:cubicBezTo>
                  <a:cubicBezTo>
                    <a:pt x="1554" y="804"/>
                    <a:pt x="1550" y="802"/>
                    <a:pt x="1550" y="804"/>
                  </a:cubicBezTo>
                  <a:close/>
                  <a:moveTo>
                    <a:pt x="1565" y="849"/>
                  </a:moveTo>
                  <a:cubicBezTo>
                    <a:pt x="1570" y="830"/>
                    <a:pt x="1554" y="815"/>
                    <a:pt x="1543" y="805"/>
                  </a:cubicBezTo>
                  <a:cubicBezTo>
                    <a:pt x="1542" y="811"/>
                    <a:pt x="1547" y="818"/>
                    <a:pt x="1548" y="824"/>
                  </a:cubicBezTo>
                  <a:cubicBezTo>
                    <a:pt x="1560" y="827"/>
                    <a:pt x="1556" y="844"/>
                    <a:pt x="1565" y="849"/>
                  </a:cubicBezTo>
                  <a:close/>
                  <a:moveTo>
                    <a:pt x="1596" y="815"/>
                  </a:moveTo>
                  <a:cubicBezTo>
                    <a:pt x="1596" y="812"/>
                    <a:pt x="1597" y="807"/>
                    <a:pt x="1594" y="807"/>
                  </a:cubicBezTo>
                  <a:cubicBezTo>
                    <a:pt x="1595" y="809"/>
                    <a:pt x="1592" y="815"/>
                    <a:pt x="1596" y="815"/>
                  </a:cubicBezTo>
                  <a:close/>
                  <a:moveTo>
                    <a:pt x="1686" y="817"/>
                  </a:moveTo>
                  <a:cubicBezTo>
                    <a:pt x="1687" y="815"/>
                    <a:pt x="1689" y="811"/>
                    <a:pt x="1685" y="811"/>
                  </a:cubicBezTo>
                  <a:cubicBezTo>
                    <a:pt x="1686" y="813"/>
                    <a:pt x="1684" y="817"/>
                    <a:pt x="1686" y="817"/>
                  </a:cubicBezTo>
                  <a:close/>
                  <a:moveTo>
                    <a:pt x="1584" y="835"/>
                  </a:moveTo>
                  <a:cubicBezTo>
                    <a:pt x="1582" y="832"/>
                    <a:pt x="1582" y="829"/>
                    <a:pt x="1577" y="830"/>
                  </a:cubicBezTo>
                  <a:cubicBezTo>
                    <a:pt x="1577" y="826"/>
                    <a:pt x="1575" y="823"/>
                    <a:pt x="1572" y="821"/>
                  </a:cubicBezTo>
                  <a:cubicBezTo>
                    <a:pt x="1571" y="837"/>
                    <a:pt x="1586" y="836"/>
                    <a:pt x="1589" y="848"/>
                  </a:cubicBezTo>
                  <a:cubicBezTo>
                    <a:pt x="1593" y="849"/>
                    <a:pt x="1592" y="849"/>
                    <a:pt x="1596" y="849"/>
                  </a:cubicBezTo>
                  <a:cubicBezTo>
                    <a:pt x="1593" y="844"/>
                    <a:pt x="1591" y="838"/>
                    <a:pt x="1588" y="833"/>
                  </a:cubicBezTo>
                  <a:cubicBezTo>
                    <a:pt x="1585" y="832"/>
                    <a:pt x="1586" y="834"/>
                    <a:pt x="1584" y="835"/>
                  </a:cubicBezTo>
                  <a:close/>
                  <a:moveTo>
                    <a:pt x="1190" y="823"/>
                  </a:moveTo>
                  <a:cubicBezTo>
                    <a:pt x="1178" y="826"/>
                    <a:pt x="1171" y="835"/>
                    <a:pt x="1162" y="841"/>
                  </a:cubicBezTo>
                  <a:cubicBezTo>
                    <a:pt x="1176" y="843"/>
                    <a:pt x="1186" y="834"/>
                    <a:pt x="1190" y="823"/>
                  </a:cubicBezTo>
                  <a:close/>
                  <a:moveTo>
                    <a:pt x="1513" y="836"/>
                  </a:moveTo>
                  <a:cubicBezTo>
                    <a:pt x="1515" y="833"/>
                    <a:pt x="1512" y="828"/>
                    <a:pt x="1510" y="827"/>
                  </a:cubicBezTo>
                  <a:cubicBezTo>
                    <a:pt x="1508" y="829"/>
                    <a:pt x="1509" y="835"/>
                    <a:pt x="1513" y="836"/>
                  </a:cubicBezTo>
                  <a:close/>
                  <a:moveTo>
                    <a:pt x="1669" y="831"/>
                  </a:moveTo>
                  <a:cubicBezTo>
                    <a:pt x="1667" y="834"/>
                    <a:pt x="1665" y="841"/>
                    <a:pt x="1671" y="841"/>
                  </a:cubicBezTo>
                  <a:cubicBezTo>
                    <a:pt x="1672" y="839"/>
                    <a:pt x="1674" y="830"/>
                    <a:pt x="1669" y="831"/>
                  </a:cubicBezTo>
                  <a:close/>
                  <a:moveTo>
                    <a:pt x="1704" y="836"/>
                  </a:moveTo>
                  <a:cubicBezTo>
                    <a:pt x="1705" y="840"/>
                    <a:pt x="1701" y="844"/>
                    <a:pt x="1704" y="847"/>
                  </a:cubicBezTo>
                  <a:cubicBezTo>
                    <a:pt x="1703" y="843"/>
                    <a:pt x="1708" y="837"/>
                    <a:pt x="1704" y="836"/>
                  </a:cubicBezTo>
                  <a:close/>
                  <a:moveTo>
                    <a:pt x="1607" y="846"/>
                  </a:moveTo>
                  <a:cubicBezTo>
                    <a:pt x="1604" y="845"/>
                    <a:pt x="1603" y="843"/>
                    <a:pt x="1600" y="842"/>
                  </a:cubicBezTo>
                  <a:cubicBezTo>
                    <a:pt x="1599" y="845"/>
                    <a:pt x="1598" y="851"/>
                    <a:pt x="1600" y="853"/>
                  </a:cubicBezTo>
                  <a:cubicBezTo>
                    <a:pt x="1604" y="853"/>
                    <a:pt x="1606" y="850"/>
                    <a:pt x="1607" y="846"/>
                  </a:cubicBezTo>
                  <a:close/>
                  <a:moveTo>
                    <a:pt x="1631" y="848"/>
                  </a:moveTo>
                  <a:cubicBezTo>
                    <a:pt x="1632" y="853"/>
                    <a:pt x="1632" y="858"/>
                    <a:pt x="1636" y="861"/>
                  </a:cubicBezTo>
                  <a:cubicBezTo>
                    <a:pt x="1638" y="856"/>
                    <a:pt x="1635" y="849"/>
                    <a:pt x="1631" y="848"/>
                  </a:cubicBezTo>
                  <a:close/>
                  <a:moveTo>
                    <a:pt x="1590" y="854"/>
                  </a:moveTo>
                  <a:cubicBezTo>
                    <a:pt x="1588" y="856"/>
                    <a:pt x="1585" y="858"/>
                    <a:pt x="1585" y="862"/>
                  </a:cubicBezTo>
                  <a:cubicBezTo>
                    <a:pt x="1586" y="863"/>
                    <a:pt x="1587" y="865"/>
                    <a:pt x="1589" y="865"/>
                  </a:cubicBezTo>
                  <a:cubicBezTo>
                    <a:pt x="1591" y="860"/>
                    <a:pt x="1592" y="864"/>
                    <a:pt x="1595" y="865"/>
                  </a:cubicBezTo>
                  <a:cubicBezTo>
                    <a:pt x="1597" y="865"/>
                    <a:pt x="1598" y="863"/>
                    <a:pt x="1598" y="861"/>
                  </a:cubicBezTo>
                  <a:cubicBezTo>
                    <a:pt x="1596" y="858"/>
                    <a:pt x="1593" y="856"/>
                    <a:pt x="1590" y="854"/>
                  </a:cubicBezTo>
                  <a:close/>
                  <a:moveTo>
                    <a:pt x="1604" y="854"/>
                  </a:moveTo>
                  <a:cubicBezTo>
                    <a:pt x="1600" y="860"/>
                    <a:pt x="1606" y="864"/>
                    <a:pt x="1609" y="867"/>
                  </a:cubicBezTo>
                  <a:cubicBezTo>
                    <a:pt x="1610" y="863"/>
                    <a:pt x="1612" y="867"/>
                    <a:pt x="1614" y="867"/>
                  </a:cubicBezTo>
                  <a:cubicBezTo>
                    <a:pt x="1614" y="863"/>
                    <a:pt x="1613" y="859"/>
                    <a:pt x="1612" y="856"/>
                  </a:cubicBezTo>
                  <a:cubicBezTo>
                    <a:pt x="1608" y="857"/>
                    <a:pt x="1608" y="855"/>
                    <a:pt x="1604" y="854"/>
                  </a:cubicBezTo>
                  <a:close/>
                  <a:moveTo>
                    <a:pt x="1616" y="858"/>
                  </a:moveTo>
                  <a:cubicBezTo>
                    <a:pt x="1615" y="860"/>
                    <a:pt x="1616" y="863"/>
                    <a:pt x="1619" y="863"/>
                  </a:cubicBezTo>
                  <a:cubicBezTo>
                    <a:pt x="1621" y="862"/>
                    <a:pt x="1620" y="857"/>
                    <a:pt x="1616" y="858"/>
                  </a:cubicBezTo>
                  <a:close/>
                  <a:moveTo>
                    <a:pt x="1693" y="877"/>
                  </a:moveTo>
                  <a:cubicBezTo>
                    <a:pt x="1694" y="880"/>
                    <a:pt x="1692" y="879"/>
                    <a:pt x="1692" y="882"/>
                  </a:cubicBezTo>
                  <a:cubicBezTo>
                    <a:pt x="1695" y="883"/>
                    <a:pt x="1697" y="876"/>
                    <a:pt x="1693" y="877"/>
                  </a:cubicBezTo>
                  <a:close/>
                  <a:moveTo>
                    <a:pt x="1121" y="1017"/>
                  </a:moveTo>
                  <a:cubicBezTo>
                    <a:pt x="1117" y="1003"/>
                    <a:pt x="1127" y="992"/>
                    <a:pt x="1132" y="979"/>
                  </a:cubicBezTo>
                  <a:cubicBezTo>
                    <a:pt x="1130" y="978"/>
                    <a:pt x="1130" y="977"/>
                    <a:pt x="1129" y="977"/>
                  </a:cubicBezTo>
                  <a:cubicBezTo>
                    <a:pt x="1125" y="984"/>
                    <a:pt x="1108" y="984"/>
                    <a:pt x="1116" y="998"/>
                  </a:cubicBezTo>
                  <a:cubicBezTo>
                    <a:pt x="1114" y="999"/>
                    <a:pt x="1113" y="1002"/>
                    <a:pt x="1111" y="1003"/>
                  </a:cubicBezTo>
                  <a:cubicBezTo>
                    <a:pt x="1111" y="999"/>
                    <a:pt x="1113" y="994"/>
                    <a:pt x="1108" y="995"/>
                  </a:cubicBezTo>
                  <a:cubicBezTo>
                    <a:pt x="1104" y="998"/>
                    <a:pt x="1111" y="1010"/>
                    <a:pt x="1105" y="1012"/>
                  </a:cubicBezTo>
                  <a:cubicBezTo>
                    <a:pt x="1099" y="1012"/>
                    <a:pt x="1095" y="1006"/>
                    <a:pt x="1089" y="1007"/>
                  </a:cubicBezTo>
                  <a:cubicBezTo>
                    <a:pt x="1089" y="1009"/>
                    <a:pt x="1089" y="1010"/>
                    <a:pt x="1088" y="1010"/>
                  </a:cubicBezTo>
                  <a:cubicBezTo>
                    <a:pt x="1089" y="1015"/>
                    <a:pt x="1096" y="1014"/>
                    <a:pt x="1094" y="1021"/>
                  </a:cubicBezTo>
                  <a:cubicBezTo>
                    <a:pt x="1101" y="1020"/>
                    <a:pt x="1097" y="1026"/>
                    <a:pt x="1099" y="1029"/>
                  </a:cubicBezTo>
                  <a:cubicBezTo>
                    <a:pt x="1103" y="1028"/>
                    <a:pt x="1107" y="1028"/>
                    <a:pt x="1108" y="1031"/>
                  </a:cubicBezTo>
                  <a:cubicBezTo>
                    <a:pt x="1109" y="1034"/>
                    <a:pt x="1107" y="1034"/>
                    <a:pt x="1108" y="1036"/>
                  </a:cubicBezTo>
                  <a:cubicBezTo>
                    <a:pt x="1109" y="1041"/>
                    <a:pt x="1115" y="1043"/>
                    <a:pt x="1119" y="1049"/>
                  </a:cubicBezTo>
                  <a:cubicBezTo>
                    <a:pt x="1122" y="1054"/>
                    <a:pt x="1123" y="1064"/>
                    <a:pt x="1132" y="1061"/>
                  </a:cubicBezTo>
                  <a:cubicBezTo>
                    <a:pt x="1134" y="1053"/>
                    <a:pt x="1126" y="1055"/>
                    <a:pt x="1126" y="1050"/>
                  </a:cubicBezTo>
                  <a:cubicBezTo>
                    <a:pt x="1126" y="1047"/>
                    <a:pt x="1126" y="1044"/>
                    <a:pt x="1129" y="1043"/>
                  </a:cubicBezTo>
                  <a:cubicBezTo>
                    <a:pt x="1135" y="1043"/>
                    <a:pt x="1135" y="1043"/>
                    <a:pt x="1135" y="1043"/>
                  </a:cubicBezTo>
                  <a:cubicBezTo>
                    <a:pt x="1137" y="1041"/>
                    <a:pt x="1138" y="1038"/>
                    <a:pt x="1138" y="1035"/>
                  </a:cubicBezTo>
                  <a:cubicBezTo>
                    <a:pt x="1132" y="1030"/>
                    <a:pt x="1127" y="1023"/>
                    <a:pt x="1121" y="1017"/>
                  </a:cubicBezTo>
                  <a:close/>
                  <a:moveTo>
                    <a:pt x="1194" y="1114"/>
                  </a:moveTo>
                  <a:cubicBezTo>
                    <a:pt x="1189" y="1106"/>
                    <a:pt x="1180" y="1101"/>
                    <a:pt x="1175" y="1094"/>
                  </a:cubicBezTo>
                  <a:cubicBezTo>
                    <a:pt x="1174" y="1092"/>
                    <a:pt x="1174" y="1090"/>
                    <a:pt x="1172" y="1087"/>
                  </a:cubicBezTo>
                  <a:cubicBezTo>
                    <a:pt x="1169" y="1083"/>
                    <a:pt x="1164" y="1082"/>
                    <a:pt x="1163" y="1079"/>
                  </a:cubicBezTo>
                  <a:cubicBezTo>
                    <a:pt x="1160" y="1069"/>
                    <a:pt x="1155" y="1062"/>
                    <a:pt x="1149" y="1055"/>
                  </a:cubicBezTo>
                  <a:cubicBezTo>
                    <a:pt x="1147" y="1057"/>
                    <a:pt x="1145" y="1058"/>
                    <a:pt x="1143" y="1060"/>
                  </a:cubicBezTo>
                  <a:cubicBezTo>
                    <a:pt x="1142" y="1059"/>
                    <a:pt x="1143" y="1057"/>
                    <a:pt x="1140" y="1057"/>
                  </a:cubicBezTo>
                  <a:cubicBezTo>
                    <a:pt x="1133" y="1073"/>
                    <a:pt x="1158" y="1081"/>
                    <a:pt x="1152" y="1096"/>
                  </a:cubicBezTo>
                  <a:cubicBezTo>
                    <a:pt x="1155" y="1097"/>
                    <a:pt x="1156" y="1097"/>
                    <a:pt x="1159" y="1097"/>
                  </a:cubicBezTo>
                  <a:cubicBezTo>
                    <a:pt x="1160" y="1103"/>
                    <a:pt x="1166" y="1106"/>
                    <a:pt x="1167" y="1111"/>
                  </a:cubicBezTo>
                  <a:cubicBezTo>
                    <a:pt x="1167" y="1112"/>
                    <a:pt x="1165" y="1113"/>
                    <a:pt x="1166" y="1114"/>
                  </a:cubicBezTo>
                  <a:cubicBezTo>
                    <a:pt x="1168" y="1117"/>
                    <a:pt x="1173" y="1119"/>
                    <a:pt x="1170" y="1125"/>
                  </a:cubicBezTo>
                  <a:cubicBezTo>
                    <a:pt x="1173" y="1127"/>
                    <a:pt x="1176" y="1130"/>
                    <a:pt x="1177" y="1135"/>
                  </a:cubicBezTo>
                  <a:cubicBezTo>
                    <a:pt x="1185" y="1138"/>
                    <a:pt x="1193" y="1135"/>
                    <a:pt x="1201" y="1139"/>
                  </a:cubicBezTo>
                  <a:cubicBezTo>
                    <a:pt x="1202" y="1136"/>
                    <a:pt x="1204" y="1135"/>
                    <a:pt x="1205" y="1133"/>
                  </a:cubicBezTo>
                  <a:cubicBezTo>
                    <a:pt x="1198" y="1129"/>
                    <a:pt x="1198" y="1121"/>
                    <a:pt x="1194" y="1114"/>
                  </a:cubicBezTo>
                  <a:close/>
                  <a:moveTo>
                    <a:pt x="1073" y="1080"/>
                  </a:moveTo>
                  <a:cubicBezTo>
                    <a:pt x="1077" y="1081"/>
                    <a:pt x="1078" y="1078"/>
                    <a:pt x="1079" y="1074"/>
                  </a:cubicBezTo>
                  <a:cubicBezTo>
                    <a:pt x="1077" y="1073"/>
                    <a:pt x="1076" y="1072"/>
                    <a:pt x="1074" y="1072"/>
                  </a:cubicBezTo>
                  <a:cubicBezTo>
                    <a:pt x="1073" y="1074"/>
                    <a:pt x="1071" y="1078"/>
                    <a:pt x="1073" y="1080"/>
                  </a:cubicBezTo>
                  <a:close/>
                  <a:moveTo>
                    <a:pt x="1399" y="1111"/>
                  </a:moveTo>
                  <a:cubicBezTo>
                    <a:pt x="1401" y="1111"/>
                    <a:pt x="1401" y="1110"/>
                    <a:pt x="1402" y="1110"/>
                  </a:cubicBezTo>
                  <a:cubicBezTo>
                    <a:pt x="1402" y="1109"/>
                    <a:pt x="1402" y="1107"/>
                    <a:pt x="1402" y="1105"/>
                  </a:cubicBezTo>
                  <a:cubicBezTo>
                    <a:pt x="1401" y="1103"/>
                    <a:pt x="1396" y="1104"/>
                    <a:pt x="1394" y="1103"/>
                  </a:cubicBezTo>
                  <a:cubicBezTo>
                    <a:pt x="1395" y="1106"/>
                    <a:pt x="1396" y="1110"/>
                    <a:pt x="1399" y="1111"/>
                  </a:cubicBezTo>
                  <a:close/>
                  <a:moveTo>
                    <a:pt x="1321" y="1124"/>
                  </a:moveTo>
                  <a:cubicBezTo>
                    <a:pt x="1324" y="1124"/>
                    <a:pt x="1324" y="1121"/>
                    <a:pt x="1324" y="1118"/>
                  </a:cubicBezTo>
                  <a:cubicBezTo>
                    <a:pt x="1321" y="1118"/>
                    <a:pt x="1319" y="1120"/>
                    <a:pt x="1319" y="1123"/>
                  </a:cubicBezTo>
                  <a:cubicBezTo>
                    <a:pt x="1319" y="1123"/>
                    <a:pt x="1321" y="1123"/>
                    <a:pt x="1321" y="1124"/>
                  </a:cubicBezTo>
                  <a:close/>
                  <a:moveTo>
                    <a:pt x="1318" y="1124"/>
                  </a:moveTo>
                  <a:cubicBezTo>
                    <a:pt x="1315" y="1123"/>
                    <a:pt x="1315" y="1125"/>
                    <a:pt x="1315" y="1127"/>
                  </a:cubicBezTo>
                  <a:cubicBezTo>
                    <a:pt x="1317" y="1128"/>
                    <a:pt x="1318" y="1126"/>
                    <a:pt x="1318" y="1124"/>
                  </a:cubicBezTo>
                  <a:close/>
                  <a:moveTo>
                    <a:pt x="1345" y="1125"/>
                  </a:moveTo>
                  <a:cubicBezTo>
                    <a:pt x="1345" y="1132"/>
                    <a:pt x="1345" y="1132"/>
                    <a:pt x="1345" y="1132"/>
                  </a:cubicBezTo>
                  <a:cubicBezTo>
                    <a:pt x="1349" y="1133"/>
                    <a:pt x="1349" y="1123"/>
                    <a:pt x="1345" y="1125"/>
                  </a:cubicBezTo>
                  <a:close/>
                  <a:moveTo>
                    <a:pt x="1341" y="1137"/>
                  </a:moveTo>
                  <a:cubicBezTo>
                    <a:pt x="1332" y="1139"/>
                    <a:pt x="1321" y="1137"/>
                    <a:pt x="1318" y="1129"/>
                  </a:cubicBezTo>
                  <a:cubicBezTo>
                    <a:pt x="1312" y="1142"/>
                    <a:pt x="1315" y="1151"/>
                    <a:pt x="1311" y="1163"/>
                  </a:cubicBezTo>
                  <a:cubicBezTo>
                    <a:pt x="1317" y="1161"/>
                    <a:pt x="1316" y="1168"/>
                    <a:pt x="1323" y="1170"/>
                  </a:cubicBezTo>
                  <a:cubicBezTo>
                    <a:pt x="1325" y="1164"/>
                    <a:pt x="1332" y="1162"/>
                    <a:pt x="1334" y="1155"/>
                  </a:cubicBezTo>
                  <a:cubicBezTo>
                    <a:pt x="1333" y="1154"/>
                    <a:pt x="1331" y="1155"/>
                    <a:pt x="1331" y="1152"/>
                  </a:cubicBezTo>
                  <a:cubicBezTo>
                    <a:pt x="1335" y="1148"/>
                    <a:pt x="1338" y="1143"/>
                    <a:pt x="1341" y="1137"/>
                  </a:cubicBezTo>
                  <a:close/>
                  <a:moveTo>
                    <a:pt x="1196" y="1143"/>
                  </a:moveTo>
                  <a:cubicBezTo>
                    <a:pt x="1192" y="1143"/>
                    <a:pt x="1192" y="1143"/>
                    <a:pt x="1192" y="1143"/>
                  </a:cubicBezTo>
                  <a:cubicBezTo>
                    <a:pt x="1191" y="1146"/>
                    <a:pt x="1191" y="1151"/>
                    <a:pt x="1195" y="1151"/>
                  </a:cubicBezTo>
                  <a:cubicBezTo>
                    <a:pt x="1194" y="1148"/>
                    <a:pt x="1197" y="1147"/>
                    <a:pt x="1196" y="1143"/>
                  </a:cubicBezTo>
                  <a:close/>
                  <a:moveTo>
                    <a:pt x="284" y="1289"/>
                  </a:moveTo>
                  <a:cubicBezTo>
                    <a:pt x="281" y="1281"/>
                    <a:pt x="276" y="1275"/>
                    <a:pt x="270" y="1271"/>
                  </a:cubicBezTo>
                  <a:cubicBezTo>
                    <a:pt x="272" y="1279"/>
                    <a:pt x="278" y="1284"/>
                    <a:pt x="284" y="1289"/>
                  </a:cubicBezTo>
                  <a:close/>
                  <a:moveTo>
                    <a:pt x="286" y="1293"/>
                  </a:moveTo>
                  <a:cubicBezTo>
                    <a:pt x="286" y="1295"/>
                    <a:pt x="287" y="1296"/>
                    <a:pt x="290" y="1296"/>
                  </a:cubicBezTo>
                  <a:cubicBezTo>
                    <a:pt x="290" y="1293"/>
                    <a:pt x="288" y="1293"/>
                    <a:pt x="286" y="1293"/>
                  </a:cubicBezTo>
                  <a:close/>
                  <a:moveTo>
                    <a:pt x="350" y="1358"/>
                  </a:moveTo>
                  <a:cubicBezTo>
                    <a:pt x="349" y="1355"/>
                    <a:pt x="347" y="1352"/>
                    <a:pt x="343" y="1351"/>
                  </a:cubicBezTo>
                  <a:cubicBezTo>
                    <a:pt x="344" y="1355"/>
                    <a:pt x="348" y="1356"/>
                    <a:pt x="350" y="1358"/>
                  </a:cubicBezTo>
                  <a:close/>
                  <a:moveTo>
                    <a:pt x="359" y="1369"/>
                  </a:moveTo>
                  <a:cubicBezTo>
                    <a:pt x="360" y="1371"/>
                    <a:pt x="361" y="1373"/>
                    <a:pt x="364" y="1374"/>
                  </a:cubicBezTo>
                  <a:cubicBezTo>
                    <a:pt x="363" y="1372"/>
                    <a:pt x="361" y="1367"/>
                    <a:pt x="359" y="1369"/>
                  </a:cubicBezTo>
                  <a:close/>
                  <a:moveTo>
                    <a:pt x="369" y="1383"/>
                  </a:moveTo>
                  <a:cubicBezTo>
                    <a:pt x="373" y="1382"/>
                    <a:pt x="369" y="1389"/>
                    <a:pt x="373" y="1388"/>
                  </a:cubicBezTo>
                  <a:cubicBezTo>
                    <a:pt x="374" y="1384"/>
                    <a:pt x="371" y="1380"/>
                    <a:pt x="369" y="1383"/>
                  </a:cubicBezTo>
                  <a:close/>
                  <a:moveTo>
                    <a:pt x="364" y="1432"/>
                  </a:moveTo>
                  <a:cubicBezTo>
                    <a:pt x="361" y="1431"/>
                    <a:pt x="359" y="1429"/>
                    <a:pt x="356" y="1428"/>
                  </a:cubicBezTo>
                  <a:cubicBezTo>
                    <a:pt x="358" y="1433"/>
                    <a:pt x="356" y="1436"/>
                    <a:pt x="360" y="1439"/>
                  </a:cubicBezTo>
                  <a:cubicBezTo>
                    <a:pt x="363" y="1440"/>
                    <a:pt x="365" y="1440"/>
                    <a:pt x="366" y="1438"/>
                  </a:cubicBezTo>
                  <a:cubicBezTo>
                    <a:pt x="363" y="1436"/>
                    <a:pt x="362" y="1435"/>
                    <a:pt x="364" y="1432"/>
                  </a:cubicBezTo>
                  <a:close/>
                  <a:moveTo>
                    <a:pt x="732" y="67"/>
                  </a:moveTo>
                  <a:cubicBezTo>
                    <a:pt x="718" y="64"/>
                    <a:pt x="703" y="59"/>
                    <a:pt x="689" y="58"/>
                  </a:cubicBezTo>
                  <a:cubicBezTo>
                    <a:pt x="682" y="54"/>
                    <a:pt x="675" y="54"/>
                    <a:pt x="668" y="48"/>
                  </a:cubicBezTo>
                  <a:cubicBezTo>
                    <a:pt x="680" y="51"/>
                    <a:pt x="684" y="46"/>
                    <a:pt x="696" y="47"/>
                  </a:cubicBezTo>
                  <a:cubicBezTo>
                    <a:pt x="697" y="42"/>
                    <a:pt x="691" y="44"/>
                    <a:pt x="691" y="41"/>
                  </a:cubicBezTo>
                  <a:cubicBezTo>
                    <a:pt x="694" y="41"/>
                    <a:pt x="697" y="42"/>
                    <a:pt x="701" y="42"/>
                  </a:cubicBezTo>
                  <a:cubicBezTo>
                    <a:pt x="702" y="40"/>
                    <a:pt x="703" y="39"/>
                    <a:pt x="704" y="37"/>
                  </a:cubicBezTo>
                  <a:cubicBezTo>
                    <a:pt x="702" y="34"/>
                    <a:pt x="698" y="39"/>
                    <a:pt x="697" y="36"/>
                  </a:cubicBezTo>
                  <a:cubicBezTo>
                    <a:pt x="700" y="35"/>
                    <a:pt x="702" y="35"/>
                    <a:pt x="703" y="32"/>
                  </a:cubicBezTo>
                  <a:cubicBezTo>
                    <a:pt x="693" y="28"/>
                    <a:pt x="680" y="24"/>
                    <a:pt x="665" y="25"/>
                  </a:cubicBezTo>
                  <a:cubicBezTo>
                    <a:pt x="664" y="22"/>
                    <a:pt x="665" y="22"/>
                    <a:pt x="661" y="21"/>
                  </a:cubicBezTo>
                  <a:cubicBezTo>
                    <a:pt x="670" y="20"/>
                    <a:pt x="687" y="24"/>
                    <a:pt x="692" y="14"/>
                  </a:cubicBezTo>
                  <a:cubicBezTo>
                    <a:pt x="678" y="11"/>
                    <a:pt x="670" y="15"/>
                    <a:pt x="657" y="14"/>
                  </a:cubicBezTo>
                  <a:cubicBezTo>
                    <a:pt x="662" y="10"/>
                    <a:pt x="670" y="9"/>
                    <a:pt x="675" y="5"/>
                  </a:cubicBezTo>
                  <a:cubicBezTo>
                    <a:pt x="669" y="3"/>
                    <a:pt x="658" y="6"/>
                    <a:pt x="655" y="0"/>
                  </a:cubicBezTo>
                  <a:cubicBezTo>
                    <a:pt x="626" y="0"/>
                    <a:pt x="595" y="8"/>
                    <a:pt x="569" y="17"/>
                  </a:cubicBezTo>
                  <a:cubicBezTo>
                    <a:pt x="555" y="11"/>
                    <a:pt x="540" y="23"/>
                    <a:pt x="526" y="24"/>
                  </a:cubicBezTo>
                  <a:cubicBezTo>
                    <a:pt x="527" y="24"/>
                    <a:pt x="527" y="23"/>
                    <a:pt x="525" y="23"/>
                  </a:cubicBezTo>
                  <a:cubicBezTo>
                    <a:pt x="524" y="25"/>
                    <a:pt x="522" y="24"/>
                    <a:pt x="524" y="26"/>
                  </a:cubicBezTo>
                  <a:cubicBezTo>
                    <a:pt x="515" y="28"/>
                    <a:pt x="507" y="32"/>
                    <a:pt x="499" y="35"/>
                  </a:cubicBezTo>
                  <a:cubicBezTo>
                    <a:pt x="460" y="51"/>
                    <a:pt x="419" y="76"/>
                    <a:pt x="386" y="98"/>
                  </a:cubicBezTo>
                  <a:cubicBezTo>
                    <a:pt x="324" y="140"/>
                    <a:pt x="261" y="193"/>
                    <a:pt x="212" y="249"/>
                  </a:cubicBezTo>
                  <a:cubicBezTo>
                    <a:pt x="191" y="272"/>
                    <a:pt x="179" y="300"/>
                    <a:pt x="165" y="324"/>
                  </a:cubicBezTo>
                  <a:cubicBezTo>
                    <a:pt x="168" y="328"/>
                    <a:pt x="160" y="331"/>
                    <a:pt x="163" y="334"/>
                  </a:cubicBezTo>
                  <a:cubicBezTo>
                    <a:pt x="165" y="330"/>
                    <a:pt x="166" y="337"/>
                    <a:pt x="164" y="337"/>
                  </a:cubicBezTo>
                  <a:cubicBezTo>
                    <a:pt x="166" y="338"/>
                    <a:pt x="167" y="335"/>
                    <a:pt x="168" y="337"/>
                  </a:cubicBezTo>
                  <a:cubicBezTo>
                    <a:pt x="166" y="341"/>
                    <a:pt x="165" y="346"/>
                    <a:pt x="170" y="347"/>
                  </a:cubicBezTo>
                  <a:cubicBezTo>
                    <a:pt x="168" y="379"/>
                    <a:pt x="140" y="395"/>
                    <a:pt x="144" y="426"/>
                  </a:cubicBezTo>
                  <a:cubicBezTo>
                    <a:pt x="152" y="412"/>
                    <a:pt x="160" y="398"/>
                    <a:pt x="167" y="384"/>
                  </a:cubicBezTo>
                  <a:cubicBezTo>
                    <a:pt x="167" y="372"/>
                    <a:pt x="176" y="369"/>
                    <a:pt x="181" y="360"/>
                  </a:cubicBezTo>
                  <a:cubicBezTo>
                    <a:pt x="183" y="361"/>
                    <a:pt x="182" y="364"/>
                    <a:pt x="185" y="363"/>
                  </a:cubicBezTo>
                  <a:cubicBezTo>
                    <a:pt x="191" y="353"/>
                    <a:pt x="203" y="345"/>
                    <a:pt x="215" y="346"/>
                  </a:cubicBezTo>
                  <a:cubicBezTo>
                    <a:pt x="213" y="351"/>
                    <a:pt x="211" y="355"/>
                    <a:pt x="208" y="359"/>
                  </a:cubicBezTo>
                  <a:cubicBezTo>
                    <a:pt x="211" y="358"/>
                    <a:pt x="213" y="355"/>
                    <a:pt x="216" y="354"/>
                  </a:cubicBezTo>
                  <a:cubicBezTo>
                    <a:pt x="216" y="354"/>
                    <a:pt x="214" y="356"/>
                    <a:pt x="215" y="356"/>
                  </a:cubicBezTo>
                  <a:cubicBezTo>
                    <a:pt x="221" y="356"/>
                    <a:pt x="223" y="349"/>
                    <a:pt x="231" y="343"/>
                  </a:cubicBezTo>
                  <a:cubicBezTo>
                    <a:pt x="233" y="343"/>
                    <a:pt x="232" y="346"/>
                    <a:pt x="234" y="345"/>
                  </a:cubicBezTo>
                  <a:cubicBezTo>
                    <a:pt x="237" y="341"/>
                    <a:pt x="241" y="339"/>
                    <a:pt x="245" y="337"/>
                  </a:cubicBezTo>
                  <a:cubicBezTo>
                    <a:pt x="245" y="340"/>
                    <a:pt x="245" y="340"/>
                    <a:pt x="245" y="340"/>
                  </a:cubicBezTo>
                  <a:cubicBezTo>
                    <a:pt x="250" y="342"/>
                    <a:pt x="251" y="335"/>
                    <a:pt x="253" y="337"/>
                  </a:cubicBezTo>
                  <a:cubicBezTo>
                    <a:pt x="252" y="340"/>
                    <a:pt x="251" y="342"/>
                    <a:pt x="252" y="345"/>
                  </a:cubicBezTo>
                  <a:cubicBezTo>
                    <a:pt x="256" y="348"/>
                    <a:pt x="261" y="345"/>
                    <a:pt x="263" y="345"/>
                  </a:cubicBezTo>
                  <a:cubicBezTo>
                    <a:pt x="265" y="350"/>
                    <a:pt x="267" y="353"/>
                    <a:pt x="269" y="356"/>
                  </a:cubicBezTo>
                  <a:cubicBezTo>
                    <a:pt x="267" y="362"/>
                    <a:pt x="262" y="369"/>
                    <a:pt x="263" y="376"/>
                  </a:cubicBezTo>
                  <a:cubicBezTo>
                    <a:pt x="264" y="376"/>
                    <a:pt x="266" y="375"/>
                    <a:pt x="267" y="377"/>
                  </a:cubicBezTo>
                  <a:cubicBezTo>
                    <a:pt x="267" y="409"/>
                    <a:pt x="253" y="443"/>
                    <a:pt x="230" y="460"/>
                  </a:cubicBezTo>
                  <a:cubicBezTo>
                    <a:pt x="223" y="457"/>
                    <a:pt x="211" y="460"/>
                    <a:pt x="206" y="465"/>
                  </a:cubicBezTo>
                  <a:cubicBezTo>
                    <a:pt x="208" y="459"/>
                    <a:pt x="203" y="460"/>
                    <a:pt x="201" y="457"/>
                  </a:cubicBezTo>
                  <a:cubicBezTo>
                    <a:pt x="199" y="450"/>
                    <a:pt x="204" y="445"/>
                    <a:pt x="201" y="438"/>
                  </a:cubicBezTo>
                  <a:cubicBezTo>
                    <a:pt x="190" y="438"/>
                    <a:pt x="182" y="442"/>
                    <a:pt x="174" y="446"/>
                  </a:cubicBezTo>
                  <a:cubicBezTo>
                    <a:pt x="173" y="457"/>
                    <a:pt x="179" y="464"/>
                    <a:pt x="176" y="479"/>
                  </a:cubicBezTo>
                  <a:cubicBezTo>
                    <a:pt x="179" y="479"/>
                    <a:pt x="178" y="476"/>
                    <a:pt x="181" y="477"/>
                  </a:cubicBezTo>
                  <a:cubicBezTo>
                    <a:pt x="176" y="481"/>
                    <a:pt x="181" y="491"/>
                    <a:pt x="178" y="499"/>
                  </a:cubicBezTo>
                  <a:cubicBezTo>
                    <a:pt x="179" y="500"/>
                    <a:pt x="183" y="499"/>
                    <a:pt x="182" y="503"/>
                  </a:cubicBezTo>
                  <a:cubicBezTo>
                    <a:pt x="175" y="505"/>
                    <a:pt x="172" y="508"/>
                    <a:pt x="165" y="512"/>
                  </a:cubicBezTo>
                  <a:cubicBezTo>
                    <a:pt x="153" y="509"/>
                    <a:pt x="145" y="524"/>
                    <a:pt x="138" y="532"/>
                  </a:cubicBezTo>
                  <a:cubicBezTo>
                    <a:pt x="139" y="542"/>
                    <a:pt x="138" y="555"/>
                    <a:pt x="141" y="565"/>
                  </a:cubicBezTo>
                  <a:cubicBezTo>
                    <a:pt x="140" y="581"/>
                    <a:pt x="132" y="593"/>
                    <a:pt x="128" y="608"/>
                  </a:cubicBezTo>
                  <a:cubicBezTo>
                    <a:pt x="123" y="608"/>
                    <a:pt x="123" y="614"/>
                    <a:pt x="119" y="615"/>
                  </a:cubicBezTo>
                  <a:cubicBezTo>
                    <a:pt x="116" y="611"/>
                    <a:pt x="111" y="615"/>
                    <a:pt x="109" y="611"/>
                  </a:cubicBezTo>
                  <a:cubicBezTo>
                    <a:pt x="101" y="617"/>
                    <a:pt x="97" y="627"/>
                    <a:pt x="92" y="636"/>
                  </a:cubicBezTo>
                  <a:cubicBezTo>
                    <a:pt x="89" y="634"/>
                    <a:pt x="87" y="631"/>
                    <a:pt x="84" y="629"/>
                  </a:cubicBezTo>
                  <a:cubicBezTo>
                    <a:pt x="84" y="624"/>
                    <a:pt x="85" y="617"/>
                    <a:pt x="82" y="615"/>
                  </a:cubicBezTo>
                  <a:cubicBezTo>
                    <a:pt x="78" y="614"/>
                    <a:pt x="79" y="617"/>
                    <a:pt x="76" y="617"/>
                  </a:cubicBezTo>
                  <a:cubicBezTo>
                    <a:pt x="76" y="616"/>
                    <a:pt x="77" y="614"/>
                    <a:pt x="76" y="614"/>
                  </a:cubicBezTo>
                  <a:cubicBezTo>
                    <a:pt x="75" y="615"/>
                    <a:pt x="74" y="617"/>
                    <a:pt x="72" y="617"/>
                  </a:cubicBezTo>
                  <a:cubicBezTo>
                    <a:pt x="71" y="614"/>
                    <a:pt x="70" y="614"/>
                    <a:pt x="67" y="615"/>
                  </a:cubicBezTo>
                  <a:cubicBezTo>
                    <a:pt x="67" y="612"/>
                    <a:pt x="67" y="610"/>
                    <a:pt x="65" y="610"/>
                  </a:cubicBezTo>
                  <a:cubicBezTo>
                    <a:pt x="63" y="612"/>
                    <a:pt x="60" y="614"/>
                    <a:pt x="60" y="619"/>
                  </a:cubicBezTo>
                  <a:cubicBezTo>
                    <a:pt x="60" y="621"/>
                    <a:pt x="64" y="620"/>
                    <a:pt x="64" y="623"/>
                  </a:cubicBezTo>
                  <a:cubicBezTo>
                    <a:pt x="61" y="625"/>
                    <a:pt x="63" y="631"/>
                    <a:pt x="60" y="633"/>
                  </a:cubicBezTo>
                  <a:cubicBezTo>
                    <a:pt x="60" y="630"/>
                    <a:pt x="55" y="632"/>
                    <a:pt x="53" y="630"/>
                  </a:cubicBezTo>
                  <a:cubicBezTo>
                    <a:pt x="46" y="635"/>
                    <a:pt x="49" y="645"/>
                    <a:pt x="45" y="651"/>
                  </a:cubicBezTo>
                  <a:cubicBezTo>
                    <a:pt x="43" y="654"/>
                    <a:pt x="39" y="655"/>
                    <a:pt x="37" y="657"/>
                  </a:cubicBezTo>
                  <a:cubicBezTo>
                    <a:pt x="34" y="661"/>
                    <a:pt x="36" y="668"/>
                    <a:pt x="31" y="671"/>
                  </a:cubicBezTo>
                  <a:cubicBezTo>
                    <a:pt x="30" y="671"/>
                    <a:pt x="29" y="670"/>
                    <a:pt x="27" y="671"/>
                  </a:cubicBezTo>
                  <a:cubicBezTo>
                    <a:pt x="21" y="675"/>
                    <a:pt x="25" y="682"/>
                    <a:pt x="22" y="689"/>
                  </a:cubicBezTo>
                  <a:cubicBezTo>
                    <a:pt x="20" y="687"/>
                    <a:pt x="23" y="681"/>
                    <a:pt x="19" y="681"/>
                  </a:cubicBezTo>
                  <a:cubicBezTo>
                    <a:pt x="21" y="694"/>
                    <a:pt x="15" y="700"/>
                    <a:pt x="19" y="711"/>
                  </a:cubicBezTo>
                  <a:cubicBezTo>
                    <a:pt x="16" y="710"/>
                    <a:pt x="18" y="714"/>
                    <a:pt x="15" y="714"/>
                  </a:cubicBezTo>
                  <a:cubicBezTo>
                    <a:pt x="8" y="753"/>
                    <a:pt x="0" y="800"/>
                    <a:pt x="3" y="845"/>
                  </a:cubicBezTo>
                  <a:cubicBezTo>
                    <a:pt x="4" y="874"/>
                    <a:pt x="7" y="900"/>
                    <a:pt x="10" y="925"/>
                  </a:cubicBezTo>
                  <a:cubicBezTo>
                    <a:pt x="22" y="1004"/>
                    <a:pt x="40" y="1074"/>
                    <a:pt x="66" y="1136"/>
                  </a:cubicBezTo>
                  <a:cubicBezTo>
                    <a:pt x="81" y="1172"/>
                    <a:pt x="97" y="1206"/>
                    <a:pt x="116" y="1234"/>
                  </a:cubicBezTo>
                  <a:cubicBezTo>
                    <a:pt x="115" y="1232"/>
                    <a:pt x="115" y="1229"/>
                    <a:pt x="117" y="1227"/>
                  </a:cubicBezTo>
                  <a:cubicBezTo>
                    <a:pt x="134" y="1241"/>
                    <a:pt x="145" y="1273"/>
                    <a:pt x="172" y="1283"/>
                  </a:cubicBezTo>
                  <a:cubicBezTo>
                    <a:pt x="177" y="1290"/>
                    <a:pt x="184" y="1296"/>
                    <a:pt x="193" y="1299"/>
                  </a:cubicBezTo>
                  <a:cubicBezTo>
                    <a:pt x="195" y="1290"/>
                    <a:pt x="188" y="1276"/>
                    <a:pt x="187" y="1270"/>
                  </a:cubicBezTo>
                  <a:cubicBezTo>
                    <a:pt x="197" y="1287"/>
                    <a:pt x="206" y="1311"/>
                    <a:pt x="224" y="1317"/>
                  </a:cubicBezTo>
                  <a:cubicBezTo>
                    <a:pt x="228" y="1313"/>
                    <a:pt x="231" y="1308"/>
                    <a:pt x="231" y="1303"/>
                  </a:cubicBezTo>
                  <a:cubicBezTo>
                    <a:pt x="238" y="1307"/>
                    <a:pt x="241" y="1316"/>
                    <a:pt x="248" y="1319"/>
                  </a:cubicBezTo>
                  <a:cubicBezTo>
                    <a:pt x="249" y="1319"/>
                    <a:pt x="249" y="1318"/>
                    <a:pt x="250" y="1319"/>
                  </a:cubicBezTo>
                  <a:cubicBezTo>
                    <a:pt x="251" y="1313"/>
                    <a:pt x="247" y="1308"/>
                    <a:pt x="248" y="1306"/>
                  </a:cubicBezTo>
                  <a:cubicBezTo>
                    <a:pt x="254" y="1312"/>
                    <a:pt x="261" y="1316"/>
                    <a:pt x="263" y="1325"/>
                  </a:cubicBezTo>
                  <a:cubicBezTo>
                    <a:pt x="261" y="1325"/>
                    <a:pt x="260" y="1324"/>
                    <a:pt x="259" y="1323"/>
                  </a:cubicBezTo>
                  <a:cubicBezTo>
                    <a:pt x="259" y="1328"/>
                    <a:pt x="262" y="1331"/>
                    <a:pt x="267" y="1332"/>
                  </a:cubicBezTo>
                  <a:cubicBezTo>
                    <a:pt x="266" y="1329"/>
                    <a:pt x="270" y="1330"/>
                    <a:pt x="271" y="1330"/>
                  </a:cubicBezTo>
                  <a:cubicBezTo>
                    <a:pt x="278" y="1334"/>
                    <a:pt x="279" y="1342"/>
                    <a:pt x="288" y="1343"/>
                  </a:cubicBezTo>
                  <a:cubicBezTo>
                    <a:pt x="307" y="1338"/>
                    <a:pt x="305" y="1369"/>
                    <a:pt x="319" y="1374"/>
                  </a:cubicBezTo>
                  <a:cubicBezTo>
                    <a:pt x="329" y="1373"/>
                    <a:pt x="332" y="1378"/>
                    <a:pt x="337" y="1382"/>
                  </a:cubicBezTo>
                  <a:cubicBezTo>
                    <a:pt x="352" y="1381"/>
                    <a:pt x="352" y="1394"/>
                    <a:pt x="361" y="1399"/>
                  </a:cubicBezTo>
                  <a:cubicBezTo>
                    <a:pt x="362" y="1395"/>
                    <a:pt x="375" y="1396"/>
                    <a:pt x="372" y="1400"/>
                  </a:cubicBezTo>
                  <a:cubicBezTo>
                    <a:pt x="371" y="1399"/>
                    <a:pt x="368" y="1399"/>
                    <a:pt x="365" y="1399"/>
                  </a:cubicBezTo>
                  <a:cubicBezTo>
                    <a:pt x="365" y="1407"/>
                    <a:pt x="373" y="1411"/>
                    <a:pt x="378" y="1416"/>
                  </a:cubicBezTo>
                  <a:cubicBezTo>
                    <a:pt x="383" y="1422"/>
                    <a:pt x="384" y="1431"/>
                    <a:pt x="391" y="1435"/>
                  </a:cubicBezTo>
                  <a:cubicBezTo>
                    <a:pt x="392" y="1431"/>
                    <a:pt x="391" y="1431"/>
                    <a:pt x="392" y="1429"/>
                  </a:cubicBezTo>
                  <a:cubicBezTo>
                    <a:pt x="393" y="1432"/>
                    <a:pt x="396" y="1428"/>
                    <a:pt x="397" y="1429"/>
                  </a:cubicBezTo>
                  <a:cubicBezTo>
                    <a:pt x="396" y="1422"/>
                    <a:pt x="390" y="1420"/>
                    <a:pt x="388" y="1414"/>
                  </a:cubicBezTo>
                  <a:cubicBezTo>
                    <a:pt x="390" y="1414"/>
                    <a:pt x="390" y="1416"/>
                    <a:pt x="392" y="1416"/>
                  </a:cubicBezTo>
                  <a:cubicBezTo>
                    <a:pt x="390" y="1411"/>
                    <a:pt x="387" y="1407"/>
                    <a:pt x="383" y="1404"/>
                  </a:cubicBezTo>
                  <a:cubicBezTo>
                    <a:pt x="383" y="1399"/>
                    <a:pt x="381" y="1394"/>
                    <a:pt x="375" y="1392"/>
                  </a:cubicBezTo>
                  <a:cubicBezTo>
                    <a:pt x="373" y="1393"/>
                    <a:pt x="370" y="1398"/>
                    <a:pt x="368" y="1393"/>
                  </a:cubicBezTo>
                  <a:cubicBezTo>
                    <a:pt x="370" y="1393"/>
                    <a:pt x="372" y="1393"/>
                    <a:pt x="373" y="1391"/>
                  </a:cubicBezTo>
                  <a:cubicBezTo>
                    <a:pt x="367" y="1388"/>
                    <a:pt x="368" y="1373"/>
                    <a:pt x="359" y="1376"/>
                  </a:cubicBezTo>
                  <a:cubicBezTo>
                    <a:pt x="362" y="1377"/>
                    <a:pt x="363" y="1378"/>
                    <a:pt x="362" y="1382"/>
                  </a:cubicBezTo>
                  <a:cubicBezTo>
                    <a:pt x="358" y="1381"/>
                    <a:pt x="356" y="1378"/>
                    <a:pt x="356" y="1374"/>
                  </a:cubicBezTo>
                  <a:cubicBezTo>
                    <a:pt x="357" y="1374"/>
                    <a:pt x="358" y="1376"/>
                    <a:pt x="358" y="1373"/>
                  </a:cubicBezTo>
                  <a:cubicBezTo>
                    <a:pt x="356" y="1370"/>
                    <a:pt x="351" y="1364"/>
                    <a:pt x="350" y="1363"/>
                  </a:cubicBezTo>
                  <a:cubicBezTo>
                    <a:pt x="352" y="1364"/>
                    <a:pt x="356" y="1368"/>
                    <a:pt x="359" y="1366"/>
                  </a:cubicBezTo>
                  <a:cubicBezTo>
                    <a:pt x="354" y="1361"/>
                    <a:pt x="347" y="1360"/>
                    <a:pt x="342" y="1354"/>
                  </a:cubicBezTo>
                  <a:cubicBezTo>
                    <a:pt x="342" y="1353"/>
                    <a:pt x="343" y="1350"/>
                    <a:pt x="342" y="1349"/>
                  </a:cubicBezTo>
                  <a:cubicBezTo>
                    <a:pt x="340" y="1344"/>
                    <a:pt x="329" y="1331"/>
                    <a:pt x="325" y="1332"/>
                  </a:cubicBezTo>
                  <a:cubicBezTo>
                    <a:pt x="324" y="1338"/>
                    <a:pt x="333" y="1340"/>
                    <a:pt x="332" y="1343"/>
                  </a:cubicBezTo>
                  <a:cubicBezTo>
                    <a:pt x="326" y="1344"/>
                    <a:pt x="328" y="1336"/>
                    <a:pt x="323" y="1336"/>
                  </a:cubicBezTo>
                  <a:cubicBezTo>
                    <a:pt x="322" y="1338"/>
                    <a:pt x="326" y="1339"/>
                    <a:pt x="323" y="1340"/>
                  </a:cubicBezTo>
                  <a:cubicBezTo>
                    <a:pt x="320" y="1338"/>
                    <a:pt x="321" y="1332"/>
                    <a:pt x="320" y="1329"/>
                  </a:cubicBezTo>
                  <a:cubicBezTo>
                    <a:pt x="314" y="1329"/>
                    <a:pt x="311" y="1319"/>
                    <a:pt x="316" y="1317"/>
                  </a:cubicBezTo>
                  <a:cubicBezTo>
                    <a:pt x="314" y="1313"/>
                    <a:pt x="309" y="1312"/>
                    <a:pt x="305" y="1310"/>
                  </a:cubicBezTo>
                  <a:cubicBezTo>
                    <a:pt x="303" y="1313"/>
                    <a:pt x="308" y="1317"/>
                    <a:pt x="309" y="1320"/>
                  </a:cubicBezTo>
                  <a:cubicBezTo>
                    <a:pt x="303" y="1316"/>
                    <a:pt x="299" y="1309"/>
                    <a:pt x="292" y="1307"/>
                  </a:cubicBezTo>
                  <a:cubicBezTo>
                    <a:pt x="297" y="1308"/>
                    <a:pt x="291" y="1304"/>
                    <a:pt x="295" y="1303"/>
                  </a:cubicBezTo>
                  <a:cubicBezTo>
                    <a:pt x="297" y="1306"/>
                    <a:pt x="299" y="1313"/>
                    <a:pt x="302" y="1310"/>
                  </a:cubicBezTo>
                  <a:cubicBezTo>
                    <a:pt x="299" y="1307"/>
                    <a:pt x="297" y="1303"/>
                    <a:pt x="293" y="1300"/>
                  </a:cubicBezTo>
                  <a:cubicBezTo>
                    <a:pt x="292" y="1301"/>
                    <a:pt x="293" y="1304"/>
                    <a:pt x="291" y="1303"/>
                  </a:cubicBezTo>
                  <a:cubicBezTo>
                    <a:pt x="285" y="1295"/>
                    <a:pt x="279" y="1286"/>
                    <a:pt x="269" y="1281"/>
                  </a:cubicBezTo>
                  <a:cubicBezTo>
                    <a:pt x="271" y="1275"/>
                    <a:pt x="265" y="1278"/>
                    <a:pt x="266" y="1272"/>
                  </a:cubicBezTo>
                  <a:cubicBezTo>
                    <a:pt x="268" y="1272"/>
                    <a:pt x="269" y="1275"/>
                    <a:pt x="268" y="1271"/>
                  </a:cubicBezTo>
                  <a:cubicBezTo>
                    <a:pt x="266" y="1260"/>
                    <a:pt x="254" y="1254"/>
                    <a:pt x="248" y="1245"/>
                  </a:cubicBezTo>
                  <a:cubicBezTo>
                    <a:pt x="244" y="1238"/>
                    <a:pt x="242" y="1230"/>
                    <a:pt x="237" y="1223"/>
                  </a:cubicBezTo>
                  <a:cubicBezTo>
                    <a:pt x="231" y="1216"/>
                    <a:pt x="220" y="1208"/>
                    <a:pt x="214" y="1202"/>
                  </a:cubicBezTo>
                  <a:cubicBezTo>
                    <a:pt x="209" y="1198"/>
                    <a:pt x="204" y="1191"/>
                    <a:pt x="201" y="1187"/>
                  </a:cubicBezTo>
                  <a:cubicBezTo>
                    <a:pt x="193" y="1176"/>
                    <a:pt x="191" y="1162"/>
                    <a:pt x="182" y="1150"/>
                  </a:cubicBezTo>
                  <a:cubicBezTo>
                    <a:pt x="180" y="1147"/>
                    <a:pt x="177" y="1146"/>
                    <a:pt x="175" y="1144"/>
                  </a:cubicBezTo>
                  <a:cubicBezTo>
                    <a:pt x="171" y="1137"/>
                    <a:pt x="170" y="1129"/>
                    <a:pt x="165" y="1122"/>
                  </a:cubicBezTo>
                  <a:cubicBezTo>
                    <a:pt x="155" y="1116"/>
                    <a:pt x="153" y="1102"/>
                    <a:pt x="146" y="1094"/>
                  </a:cubicBezTo>
                  <a:cubicBezTo>
                    <a:pt x="145" y="1085"/>
                    <a:pt x="139" y="1081"/>
                    <a:pt x="136" y="1075"/>
                  </a:cubicBezTo>
                  <a:cubicBezTo>
                    <a:pt x="137" y="1068"/>
                    <a:pt x="133" y="1067"/>
                    <a:pt x="130" y="1064"/>
                  </a:cubicBezTo>
                  <a:cubicBezTo>
                    <a:pt x="122" y="1042"/>
                    <a:pt x="108" y="1020"/>
                    <a:pt x="110" y="990"/>
                  </a:cubicBezTo>
                  <a:cubicBezTo>
                    <a:pt x="111" y="968"/>
                    <a:pt x="125" y="947"/>
                    <a:pt x="123" y="923"/>
                  </a:cubicBezTo>
                  <a:cubicBezTo>
                    <a:pt x="122" y="920"/>
                    <a:pt x="120" y="917"/>
                    <a:pt x="120" y="913"/>
                  </a:cubicBezTo>
                  <a:cubicBezTo>
                    <a:pt x="119" y="905"/>
                    <a:pt x="120" y="896"/>
                    <a:pt x="120" y="887"/>
                  </a:cubicBezTo>
                  <a:cubicBezTo>
                    <a:pt x="120" y="855"/>
                    <a:pt x="122" y="823"/>
                    <a:pt x="133" y="797"/>
                  </a:cubicBezTo>
                  <a:cubicBezTo>
                    <a:pt x="133" y="795"/>
                    <a:pt x="129" y="796"/>
                    <a:pt x="129" y="792"/>
                  </a:cubicBezTo>
                  <a:cubicBezTo>
                    <a:pt x="132" y="789"/>
                    <a:pt x="131" y="781"/>
                    <a:pt x="131" y="775"/>
                  </a:cubicBezTo>
                  <a:cubicBezTo>
                    <a:pt x="127" y="771"/>
                    <a:pt x="123" y="769"/>
                    <a:pt x="119" y="767"/>
                  </a:cubicBezTo>
                  <a:cubicBezTo>
                    <a:pt x="119" y="766"/>
                    <a:pt x="118" y="765"/>
                    <a:pt x="118" y="764"/>
                  </a:cubicBezTo>
                  <a:cubicBezTo>
                    <a:pt x="120" y="763"/>
                    <a:pt x="120" y="765"/>
                    <a:pt x="122" y="765"/>
                  </a:cubicBezTo>
                  <a:cubicBezTo>
                    <a:pt x="120" y="760"/>
                    <a:pt x="125" y="758"/>
                    <a:pt x="125" y="752"/>
                  </a:cubicBezTo>
                  <a:cubicBezTo>
                    <a:pt x="126" y="748"/>
                    <a:pt x="121" y="742"/>
                    <a:pt x="124" y="737"/>
                  </a:cubicBezTo>
                  <a:cubicBezTo>
                    <a:pt x="116" y="733"/>
                    <a:pt x="117" y="722"/>
                    <a:pt x="115" y="716"/>
                  </a:cubicBezTo>
                  <a:cubicBezTo>
                    <a:pt x="111" y="715"/>
                    <a:pt x="112" y="718"/>
                    <a:pt x="109" y="719"/>
                  </a:cubicBezTo>
                  <a:cubicBezTo>
                    <a:pt x="106" y="716"/>
                    <a:pt x="108" y="715"/>
                    <a:pt x="108" y="711"/>
                  </a:cubicBezTo>
                  <a:cubicBezTo>
                    <a:pt x="104" y="711"/>
                    <a:pt x="104" y="707"/>
                    <a:pt x="103" y="704"/>
                  </a:cubicBezTo>
                  <a:cubicBezTo>
                    <a:pt x="98" y="704"/>
                    <a:pt x="98" y="704"/>
                    <a:pt x="98" y="704"/>
                  </a:cubicBezTo>
                  <a:cubicBezTo>
                    <a:pt x="93" y="698"/>
                    <a:pt x="96" y="692"/>
                    <a:pt x="96" y="686"/>
                  </a:cubicBezTo>
                  <a:cubicBezTo>
                    <a:pt x="96" y="684"/>
                    <a:pt x="94" y="683"/>
                    <a:pt x="94" y="681"/>
                  </a:cubicBezTo>
                  <a:cubicBezTo>
                    <a:pt x="91" y="660"/>
                    <a:pt x="98" y="633"/>
                    <a:pt x="108" y="621"/>
                  </a:cubicBezTo>
                  <a:cubicBezTo>
                    <a:pt x="110" y="623"/>
                    <a:pt x="114" y="624"/>
                    <a:pt x="116" y="626"/>
                  </a:cubicBezTo>
                  <a:cubicBezTo>
                    <a:pt x="115" y="630"/>
                    <a:pt x="112" y="632"/>
                    <a:pt x="112" y="637"/>
                  </a:cubicBezTo>
                  <a:cubicBezTo>
                    <a:pt x="117" y="639"/>
                    <a:pt x="119" y="633"/>
                    <a:pt x="118" y="627"/>
                  </a:cubicBezTo>
                  <a:cubicBezTo>
                    <a:pt x="119" y="626"/>
                    <a:pt x="122" y="629"/>
                    <a:pt x="124" y="626"/>
                  </a:cubicBezTo>
                  <a:cubicBezTo>
                    <a:pt x="123" y="616"/>
                    <a:pt x="135" y="614"/>
                    <a:pt x="139" y="607"/>
                  </a:cubicBezTo>
                  <a:cubicBezTo>
                    <a:pt x="142" y="600"/>
                    <a:pt x="142" y="593"/>
                    <a:pt x="148" y="587"/>
                  </a:cubicBezTo>
                  <a:cubicBezTo>
                    <a:pt x="149" y="594"/>
                    <a:pt x="155" y="582"/>
                    <a:pt x="157" y="579"/>
                  </a:cubicBezTo>
                  <a:cubicBezTo>
                    <a:pt x="153" y="565"/>
                    <a:pt x="166" y="554"/>
                    <a:pt x="171" y="543"/>
                  </a:cubicBezTo>
                  <a:cubicBezTo>
                    <a:pt x="169" y="540"/>
                    <a:pt x="168" y="538"/>
                    <a:pt x="172" y="536"/>
                  </a:cubicBezTo>
                  <a:cubicBezTo>
                    <a:pt x="180" y="539"/>
                    <a:pt x="191" y="525"/>
                    <a:pt x="196" y="521"/>
                  </a:cubicBezTo>
                  <a:cubicBezTo>
                    <a:pt x="197" y="519"/>
                    <a:pt x="200" y="519"/>
                    <a:pt x="202" y="518"/>
                  </a:cubicBezTo>
                  <a:cubicBezTo>
                    <a:pt x="213" y="509"/>
                    <a:pt x="220" y="483"/>
                    <a:pt x="233" y="480"/>
                  </a:cubicBezTo>
                  <a:cubicBezTo>
                    <a:pt x="239" y="479"/>
                    <a:pt x="243" y="485"/>
                    <a:pt x="249" y="482"/>
                  </a:cubicBezTo>
                  <a:cubicBezTo>
                    <a:pt x="251" y="477"/>
                    <a:pt x="258" y="477"/>
                    <a:pt x="262" y="475"/>
                  </a:cubicBezTo>
                  <a:cubicBezTo>
                    <a:pt x="266" y="472"/>
                    <a:pt x="268" y="466"/>
                    <a:pt x="272" y="463"/>
                  </a:cubicBezTo>
                  <a:cubicBezTo>
                    <a:pt x="277" y="459"/>
                    <a:pt x="285" y="458"/>
                    <a:pt x="290" y="455"/>
                  </a:cubicBezTo>
                  <a:cubicBezTo>
                    <a:pt x="294" y="451"/>
                    <a:pt x="296" y="444"/>
                    <a:pt x="300" y="441"/>
                  </a:cubicBezTo>
                  <a:cubicBezTo>
                    <a:pt x="304" y="438"/>
                    <a:pt x="308" y="440"/>
                    <a:pt x="312" y="437"/>
                  </a:cubicBezTo>
                  <a:cubicBezTo>
                    <a:pt x="314" y="435"/>
                    <a:pt x="314" y="431"/>
                    <a:pt x="317" y="428"/>
                  </a:cubicBezTo>
                  <a:cubicBezTo>
                    <a:pt x="325" y="419"/>
                    <a:pt x="338" y="420"/>
                    <a:pt x="338" y="407"/>
                  </a:cubicBezTo>
                  <a:cubicBezTo>
                    <a:pt x="334" y="405"/>
                    <a:pt x="335" y="399"/>
                    <a:pt x="332" y="397"/>
                  </a:cubicBezTo>
                  <a:cubicBezTo>
                    <a:pt x="339" y="382"/>
                    <a:pt x="347" y="367"/>
                    <a:pt x="361" y="359"/>
                  </a:cubicBezTo>
                  <a:cubicBezTo>
                    <a:pt x="361" y="356"/>
                    <a:pt x="359" y="356"/>
                    <a:pt x="360" y="354"/>
                  </a:cubicBezTo>
                  <a:cubicBezTo>
                    <a:pt x="365" y="351"/>
                    <a:pt x="370" y="348"/>
                    <a:pt x="374" y="344"/>
                  </a:cubicBezTo>
                  <a:cubicBezTo>
                    <a:pt x="374" y="341"/>
                    <a:pt x="370" y="342"/>
                    <a:pt x="371" y="337"/>
                  </a:cubicBezTo>
                  <a:cubicBezTo>
                    <a:pt x="388" y="325"/>
                    <a:pt x="401" y="308"/>
                    <a:pt x="408" y="286"/>
                  </a:cubicBezTo>
                  <a:cubicBezTo>
                    <a:pt x="413" y="284"/>
                    <a:pt x="417" y="281"/>
                    <a:pt x="422" y="279"/>
                  </a:cubicBezTo>
                  <a:cubicBezTo>
                    <a:pt x="424" y="297"/>
                    <a:pt x="412" y="301"/>
                    <a:pt x="406" y="311"/>
                  </a:cubicBezTo>
                  <a:cubicBezTo>
                    <a:pt x="403" y="317"/>
                    <a:pt x="402" y="325"/>
                    <a:pt x="398" y="329"/>
                  </a:cubicBezTo>
                  <a:cubicBezTo>
                    <a:pt x="396" y="331"/>
                    <a:pt x="393" y="331"/>
                    <a:pt x="391" y="334"/>
                  </a:cubicBezTo>
                  <a:cubicBezTo>
                    <a:pt x="391" y="343"/>
                    <a:pt x="386" y="348"/>
                    <a:pt x="384" y="357"/>
                  </a:cubicBezTo>
                  <a:cubicBezTo>
                    <a:pt x="376" y="358"/>
                    <a:pt x="374" y="364"/>
                    <a:pt x="373" y="372"/>
                  </a:cubicBezTo>
                  <a:cubicBezTo>
                    <a:pt x="375" y="372"/>
                    <a:pt x="375" y="374"/>
                    <a:pt x="378" y="373"/>
                  </a:cubicBezTo>
                  <a:cubicBezTo>
                    <a:pt x="383" y="372"/>
                    <a:pt x="380" y="368"/>
                    <a:pt x="382" y="365"/>
                  </a:cubicBezTo>
                  <a:cubicBezTo>
                    <a:pt x="388" y="356"/>
                    <a:pt x="405" y="350"/>
                    <a:pt x="400" y="338"/>
                  </a:cubicBezTo>
                  <a:cubicBezTo>
                    <a:pt x="403" y="335"/>
                    <a:pt x="407" y="331"/>
                    <a:pt x="410" y="327"/>
                  </a:cubicBezTo>
                  <a:cubicBezTo>
                    <a:pt x="416" y="327"/>
                    <a:pt x="423" y="320"/>
                    <a:pt x="427" y="314"/>
                  </a:cubicBezTo>
                  <a:cubicBezTo>
                    <a:pt x="423" y="314"/>
                    <a:pt x="422" y="316"/>
                    <a:pt x="419" y="316"/>
                  </a:cubicBezTo>
                  <a:cubicBezTo>
                    <a:pt x="414" y="306"/>
                    <a:pt x="425" y="301"/>
                    <a:pt x="432" y="296"/>
                  </a:cubicBezTo>
                  <a:cubicBezTo>
                    <a:pt x="440" y="280"/>
                    <a:pt x="440" y="261"/>
                    <a:pt x="455" y="252"/>
                  </a:cubicBezTo>
                  <a:cubicBezTo>
                    <a:pt x="463" y="252"/>
                    <a:pt x="465" y="246"/>
                    <a:pt x="472" y="245"/>
                  </a:cubicBezTo>
                  <a:cubicBezTo>
                    <a:pt x="470" y="233"/>
                    <a:pt x="485" y="234"/>
                    <a:pt x="481" y="223"/>
                  </a:cubicBezTo>
                  <a:cubicBezTo>
                    <a:pt x="483" y="221"/>
                    <a:pt x="486" y="221"/>
                    <a:pt x="486" y="216"/>
                  </a:cubicBezTo>
                  <a:cubicBezTo>
                    <a:pt x="487" y="213"/>
                    <a:pt x="482" y="216"/>
                    <a:pt x="483" y="213"/>
                  </a:cubicBezTo>
                  <a:cubicBezTo>
                    <a:pt x="491" y="213"/>
                    <a:pt x="494" y="204"/>
                    <a:pt x="492" y="196"/>
                  </a:cubicBezTo>
                  <a:cubicBezTo>
                    <a:pt x="493" y="194"/>
                    <a:pt x="497" y="194"/>
                    <a:pt x="497" y="191"/>
                  </a:cubicBezTo>
                  <a:cubicBezTo>
                    <a:pt x="497" y="186"/>
                    <a:pt x="492" y="186"/>
                    <a:pt x="492" y="182"/>
                  </a:cubicBezTo>
                  <a:cubicBezTo>
                    <a:pt x="495" y="167"/>
                    <a:pt x="487" y="159"/>
                    <a:pt x="484" y="146"/>
                  </a:cubicBezTo>
                  <a:cubicBezTo>
                    <a:pt x="484" y="141"/>
                    <a:pt x="491" y="134"/>
                    <a:pt x="487" y="130"/>
                  </a:cubicBezTo>
                  <a:cubicBezTo>
                    <a:pt x="498" y="125"/>
                    <a:pt x="507" y="118"/>
                    <a:pt x="512" y="111"/>
                  </a:cubicBezTo>
                  <a:cubicBezTo>
                    <a:pt x="507" y="109"/>
                    <a:pt x="503" y="115"/>
                    <a:pt x="498" y="116"/>
                  </a:cubicBezTo>
                  <a:cubicBezTo>
                    <a:pt x="498" y="114"/>
                    <a:pt x="498" y="114"/>
                    <a:pt x="499" y="113"/>
                  </a:cubicBezTo>
                  <a:cubicBezTo>
                    <a:pt x="492" y="118"/>
                    <a:pt x="487" y="126"/>
                    <a:pt x="479" y="130"/>
                  </a:cubicBezTo>
                  <a:cubicBezTo>
                    <a:pt x="478" y="133"/>
                    <a:pt x="481" y="132"/>
                    <a:pt x="482" y="134"/>
                  </a:cubicBezTo>
                  <a:cubicBezTo>
                    <a:pt x="479" y="133"/>
                    <a:pt x="478" y="135"/>
                    <a:pt x="476" y="135"/>
                  </a:cubicBezTo>
                  <a:cubicBezTo>
                    <a:pt x="477" y="137"/>
                    <a:pt x="478" y="141"/>
                    <a:pt x="474" y="141"/>
                  </a:cubicBezTo>
                  <a:cubicBezTo>
                    <a:pt x="472" y="135"/>
                    <a:pt x="473" y="130"/>
                    <a:pt x="478" y="125"/>
                  </a:cubicBezTo>
                  <a:cubicBezTo>
                    <a:pt x="480" y="123"/>
                    <a:pt x="484" y="123"/>
                    <a:pt x="487" y="121"/>
                  </a:cubicBezTo>
                  <a:cubicBezTo>
                    <a:pt x="489" y="120"/>
                    <a:pt x="489" y="118"/>
                    <a:pt x="490" y="117"/>
                  </a:cubicBezTo>
                  <a:cubicBezTo>
                    <a:pt x="496" y="112"/>
                    <a:pt x="503" y="113"/>
                    <a:pt x="508" y="108"/>
                  </a:cubicBezTo>
                  <a:cubicBezTo>
                    <a:pt x="503" y="106"/>
                    <a:pt x="506" y="101"/>
                    <a:pt x="510" y="99"/>
                  </a:cubicBezTo>
                  <a:cubicBezTo>
                    <a:pt x="509" y="100"/>
                    <a:pt x="519" y="101"/>
                    <a:pt x="516" y="97"/>
                  </a:cubicBezTo>
                  <a:cubicBezTo>
                    <a:pt x="514" y="96"/>
                    <a:pt x="512" y="100"/>
                    <a:pt x="511" y="97"/>
                  </a:cubicBezTo>
                  <a:cubicBezTo>
                    <a:pt x="511" y="95"/>
                    <a:pt x="510" y="95"/>
                    <a:pt x="511" y="94"/>
                  </a:cubicBezTo>
                  <a:cubicBezTo>
                    <a:pt x="515" y="96"/>
                    <a:pt x="520" y="97"/>
                    <a:pt x="523" y="93"/>
                  </a:cubicBezTo>
                  <a:cubicBezTo>
                    <a:pt x="521" y="91"/>
                    <a:pt x="519" y="95"/>
                    <a:pt x="519" y="93"/>
                  </a:cubicBezTo>
                  <a:cubicBezTo>
                    <a:pt x="517" y="87"/>
                    <a:pt x="525" y="87"/>
                    <a:pt x="529" y="82"/>
                  </a:cubicBezTo>
                  <a:cubicBezTo>
                    <a:pt x="531" y="78"/>
                    <a:pt x="530" y="72"/>
                    <a:pt x="534" y="71"/>
                  </a:cubicBezTo>
                  <a:cubicBezTo>
                    <a:pt x="535" y="71"/>
                    <a:pt x="538" y="78"/>
                    <a:pt x="539" y="73"/>
                  </a:cubicBezTo>
                  <a:cubicBezTo>
                    <a:pt x="539" y="69"/>
                    <a:pt x="537" y="71"/>
                    <a:pt x="537" y="66"/>
                  </a:cubicBezTo>
                  <a:cubicBezTo>
                    <a:pt x="540" y="66"/>
                    <a:pt x="539" y="64"/>
                    <a:pt x="541" y="64"/>
                  </a:cubicBezTo>
                  <a:cubicBezTo>
                    <a:pt x="541" y="67"/>
                    <a:pt x="538" y="68"/>
                    <a:pt x="540" y="70"/>
                  </a:cubicBezTo>
                  <a:cubicBezTo>
                    <a:pt x="543" y="70"/>
                    <a:pt x="542" y="67"/>
                    <a:pt x="545" y="68"/>
                  </a:cubicBezTo>
                  <a:cubicBezTo>
                    <a:pt x="543" y="69"/>
                    <a:pt x="541" y="74"/>
                    <a:pt x="545" y="74"/>
                  </a:cubicBezTo>
                  <a:cubicBezTo>
                    <a:pt x="549" y="70"/>
                    <a:pt x="548" y="67"/>
                    <a:pt x="551" y="63"/>
                  </a:cubicBezTo>
                  <a:cubicBezTo>
                    <a:pt x="547" y="63"/>
                    <a:pt x="544" y="67"/>
                    <a:pt x="542" y="63"/>
                  </a:cubicBezTo>
                  <a:cubicBezTo>
                    <a:pt x="547" y="61"/>
                    <a:pt x="548" y="62"/>
                    <a:pt x="554" y="59"/>
                  </a:cubicBezTo>
                  <a:cubicBezTo>
                    <a:pt x="553" y="60"/>
                    <a:pt x="552" y="61"/>
                    <a:pt x="554" y="62"/>
                  </a:cubicBezTo>
                  <a:cubicBezTo>
                    <a:pt x="568" y="51"/>
                    <a:pt x="591" y="49"/>
                    <a:pt x="609" y="42"/>
                  </a:cubicBezTo>
                  <a:cubicBezTo>
                    <a:pt x="609" y="43"/>
                    <a:pt x="611" y="43"/>
                    <a:pt x="612" y="43"/>
                  </a:cubicBezTo>
                  <a:cubicBezTo>
                    <a:pt x="611" y="44"/>
                    <a:pt x="611" y="45"/>
                    <a:pt x="612" y="47"/>
                  </a:cubicBezTo>
                  <a:cubicBezTo>
                    <a:pt x="622" y="44"/>
                    <a:pt x="628" y="50"/>
                    <a:pt x="635" y="48"/>
                  </a:cubicBezTo>
                  <a:cubicBezTo>
                    <a:pt x="635" y="45"/>
                    <a:pt x="631" y="48"/>
                    <a:pt x="633" y="44"/>
                  </a:cubicBezTo>
                  <a:cubicBezTo>
                    <a:pt x="637" y="45"/>
                    <a:pt x="640" y="47"/>
                    <a:pt x="645" y="47"/>
                  </a:cubicBezTo>
                  <a:cubicBezTo>
                    <a:pt x="646" y="48"/>
                    <a:pt x="646" y="49"/>
                    <a:pt x="645" y="50"/>
                  </a:cubicBezTo>
                  <a:cubicBezTo>
                    <a:pt x="649" y="50"/>
                    <a:pt x="651" y="52"/>
                    <a:pt x="653" y="54"/>
                  </a:cubicBezTo>
                  <a:cubicBezTo>
                    <a:pt x="648" y="58"/>
                    <a:pt x="643" y="48"/>
                    <a:pt x="639" y="54"/>
                  </a:cubicBezTo>
                  <a:cubicBezTo>
                    <a:pt x="646" y="57"/>
                    <a:pt x="652" y="62"/>
                    <a:pt x="661" y="59"/>
                  </a:cubicBezTo>
                  <a:cubicBezTo>
                    <a:pt x="661" y="52"/>
                    <a:pt x="653" y="59"/>
                    <a:pt x="652" y="55"/>
                  </a:cubicBezTo>
                  <a:cubicBezTo>
                    <a:pt x="672" y="52"/>
                    <a:pt x="695" y="70"/>
                    <a:pt x="717" y="64"/>
                  </a:cubicBezTo>
                  <a:cubicBezTo>
                    <a:pt x="725" y="68"/>
                    <a:pt x="736" y="69"/>
                    <a:pt x="747" y="71"/>
                  </a:cubicBezTo>
                  <a:cubicBezTo>
                    <a:pt x="744" y="64"/>
                    <a:pt x="738" y="68"/>
                    <a:pt x="732" y="67"/>
                  </a:cubicBezTo>
                  <a:close/>
                  <a:moveTo>
                    <a:pt x="60" y="652"/>
                  </a:moveTo>
                  <a:cubicBezTo>
                    <a:pt x="56" y="649"/>
                    <a:pt x="61" y="641"/>
                    <a:pt x="61" y="636"/>
                  </a:cubicBezTo>
                  <a:cubicBezTo>
                    <a:pt x="66" y="642"/>
                    <a:pt x="62" y="646"/>
                    <a:pt x="60" y="652"/>
                  </a:cubicBezTo>
                  <a:close/>
                  <a:moveTo>
                    <a:pt x="380" y="1401"/>
                  </a:moveTo>
                  <a:cubicBezTo>
                    <a:pt x="381" y="1407"/>
                    <a:pt x="388" y="1407"/>
                    <a:pt x="384" y="1414"/>
                  </a:cubicBezTo>
                  <a:cubicBezTo>
                    <a:pt x="381" y="1414"/>
                    <a:pt x="383" y="1410"/>
                    <a:pt x="381" y="1410"/>
                  </a:cubicBezTo>
                  <a:cubicBezTo>
                    <a:pt x="381" y="1409"/>
                    <a:pt x="383" y="1409"/>
                    <a:pt x="384" y="1409"/>
                  </a:cubicBezTo>
                  <a:cubicBezTo>
                    <a:pt x="382" y="1407"/>
                    <a:pt x="382" y="1405"/>
                    <a:pt x="379" y="1405"/>
                  </a:cubicBezTo>
                  <a:cubicBezTo>
                    <a:pt x="380" y="1407"/>
                    <a:pt x="373" y="1409"/>
                    <a:pt x="373" y="1404"/>
                  </a:cubicBezTo>
                  <a:cubicBezTo>
                    <a:pt x="377" y="1403"/>
                    <a:pt x="375" y="1402"/>
                    <a:pt x="380" y="1401"/>
                  </a:cubicBezTo>
                  <a:close/>
                  <a:moveTo>
                    <a:pt x="119" y="1239"/>
                  </a:moveTo>
                  <a:cubicBezTo>
                    <a:pt x="118" y="1237"/>
                    <a:pt x="117" y="1236"/>
                    <a:pt x="116" y="1234"/>
                  </a:cubicBezTo>
                  <a:cubicBezTo>
                    <a:pt x="116" y="1236"/>
                    <a:pt x="117" y="1238"/>
                    <a:pt x="119" y="1239"/>
                  </a:cubicBezTo>
                  <a:close/>
                  <a:moveTo>
                    <a:pt x="1279" y="110"/>
                  </a:moveTo>
                  <a:cubicBezTo>
                    <a:pt x="1291" y="112"/>
                    <a:pt x="1291" y="124"/>
                    <a:pt x="1301" y="127"/>
                  </a:cubicBezTo>
                  <a:cubicBezTo>
                    <a:pt x="1304" y="123"/>
                    <a:pt x="1297" y="119"/>
                    <a:pt x="1301" y="115"/>
                  </a:cubicBezTo>
                  <a:cubicBezTo>
                    <a:pt x="1292" y="82"/>
                    <a:pt x="1253" y="76"/>
                    <a:pt x="1235" y="55"/>
                  </a:cubicBezTo>
                  <a:cubicBezTo>
                    <a:pt x="1241" y="60"/>
                    <a:pt x="1248" y="64"/>
                    <a:pt x="1255" y="68"/>
                  </a:cubicBezTo>
                  <a:cubicBezTo>
                    <a:pt x="1256" y="65"/>
                    <a:pt x="1251" y="64"/>
                    <a:pt x="1254" y="63"/>
                  </a:cubicBezTo>
                  <a:cubicBezTo>
                    <a:pt x="1269" y="69"/>
                    <a:pt x="1280" y="82"/>
                    <a:pt x="1295" y="85"/>
                  </a:cubicBezTo>
                  <a:cubicBezTo>
                    <a:pt x="1294" y="85"/>
                    <a:pt x="1292" y="83"/>
                    <a:pt x="1294" y="83"/>
                  </a:cubicBezTo>
                  <a:cubicBezTo>
                    <a:pt x="1321" y="93"/>
                    <a:pt x="1341" y="109"/>
                    <a:pt x="1361" y="126"/>
                  </a:cubicBezTo>
                  <a:cubicBezTo>
                    <a:pt x="1363" y="128"/>
                    <a:pt x="1364" y="125"/>
                    <a:pt x="1366" y="127"/>
                  </a:cubicBezTo>
                  <a:cubicBezTo>
                    <a:pt x="1365" y="131"/>
                    <a:pt x="1368" y="130"/>
                    <a:pt x="1368" y="133"/>
                  </a:cubicBezTo>
                  <a:cubicBezTo>
                    <a:pt x="1365" y="131"/>
                    <a:pt x="1363" y="128"/>
                    <a:pt x="1359" y="127"/>
                  </a:cubicBezTo>
                  <a:cubicBezTo>
                    <a:pt x="1359" y="129"/>
                    <a:pt x="1359" y="131"/>
                    <a:pt x="1358" y="131"/>
                  </a:cubicBezTo>
                  <a:cubicBezTo>
                    <a:pt x="1355" y="128"/>
                    <a:pt x="1352" y="125"/>
                    <a:pt x="1348" y="122"/>
                  </a:cubicBezTo>
                  <a:cubicBezTo>
                    <a:pt x="1357" y="133"/>
                    <a:pt x="1366" y="147"/>
                    <a:pt x="1370" y="159"/>
                  </a:cubicBezTo>
                  <a:cubicBezTo>
                    <a:pt x="1370" y="158"/>
                    <a:pt x="1372" y="157"/>
                    <a:pt x="1373" y="157"/>
                  </a:cubicBezTo>
                  <a:cubicBezTo>
                    <a:pt x="1376" y="162"/>
                    <a:pt x="1381" y="165"/>
                    <a:pt x="1383" y="170"/>
                  </a:cubicBezTo>
                  <a:cubicBezTo>
                    <a:pt x="1383" y="175"/>
                    <a:pt x="1380" y="175"/>
                    <a:pt x="1383" y="179"/>
                  </a:cubicBezTo>
                  <a:cubicBezTo>
                    <a:pt x="1386" y="177"/>
                    <a:pt x="1390" y="179"/>
                    <a:pt x="1393" y="183"/>
                  </a:cubicBezTo>
                  <a:cubicBezTo>
                    <a:pt x="1386" y="167"/>
                    <a:pt x="1375" y="155"/>
                    <a:pt x="1367" y="141"/>
                  </a:cubicBezTo>
                  <a:cubicBezTo>
                    <a:pt x="1395" y="168"/>
                    <a:pt x="1421" y="203"/>
                    <a:pt x="1450" y="226"/>
                  </a:cubicBezTo>
                  <a:cubicBezTo>
                    <a:pt x="1454" y="228"/>
                    <a:pt x="1451" y="223"/>
                    <a:pt x="1453" y="223"/>
                  </a:cubicBezTo>
                  <a:cubicBezTo>
                    <a:pt x="1457" y="230"/>
                    <a:pt x="1464" y="234"/>
                    <a:pt x="1469" y="241"/>
                  </a:cubicBezTo>
                  <a:cubicBezTo>
                    <a:pt x="1476" y="250"/>
                    <a:pt x="1489" y="260"/>
                    <a:pt x="1492" y="268"/>
                  </a:cubicBezTo>
                  <a:cubicBezTo>
                    <a:pt x="1492" y="271"/>
                    <a:pt x="1493" y="277"/>
                    <a:pt x="1493" y="280"/>
                  </a:cubicBezTo>
                  <a:cubicBezTo>
                    <a:pt x="1495" y="288"/>
                    <a:pt x="1495" y="297"/>
                    <a:pt x="1499" y="303"/>
                  </a:cubicBezTo>
                  <a:cubicBezTo>
                    <a:pt x="1502" y="307"/>
                    <a:pt x="1509" y="308"/>
                    <a:pt x="1513" y="311"/>
                  </a:cubicBezTo>
                  <a:cubicBezTo>
                    <a:pt x="1515" y="313"/>
                    <a:pt x="1514" y="318"/>
                    <a:pt x="1518" y="316"/>
                  </a:cubicBezTo>
                  <a:cubicBezTo>
                    <a:pt x="1513" y="306"/>
                    <a:pt x="1511" y="297"/>
                    <a:pt x="1505" y="287"/>
                  </a:cubicBezTo>
                  <a:cubicBezTo>
                    <a:pt x="1508" y="285"/>
                    <a:pt x="1510" y="289"/>
                    <a:pt x="1511" y="287"/>
                  </a:cubicBezTo>
                  <a:cubicBezTo>
                    <a:pt x="1508" y="282"/>
                    <a:pt x="1502" y="276"/>
                    <a:pt x="1502" y="271"/>
                  </a:cubicBezTo>
                  <a:cubicBezTo>
                    <a:pt x="1509" y="270"/>
                    <a:pt x="1514" y="284"/>
                    <a:pt x="1519" y="285"/>
                  </a:cubicBezTo>
                  <a:cubicBezTo>
                    <a:pt x="1515" y="279"/>
                    <a:pt x="1511" y="273"/>
                    <a:pt x="1507" y="267"/>
                  </a:cubicBezTo>
                  <a:cubicBezTo>
                    <a:pt x="1517" y="278"/>
                    <a:pt x="1527" y="289"/>
                    <a:pt x="1536" y="301"/>
                  </a:cubicBezTo>
                  <a:cubicBezTo>
                    <a:pt x="1534" y="301"/>
                    <a:pt x="1533" y="299"/>
                    <a:pt x="1533" y="301"/>
                  </a:cubicBezTo>
                  <a:cubicBezTo>
                    <a:pt x="1534" y="303"/>
                    <a:pt x="1536" y="304"/>
                    <a:pt x="1537" y="308"/>
                  </a:cubicBezTo>
                  <a:cubicBezTo>
                    <a:pt x="1532" y="303"/>
                    <a:pt x="1529" y="298"/>
                    <a:pt x="1523" y="297"/>
                  </a:cubicBezTo>
                  <a:cubicBezTo>
                    <a:pt x="1532" y="309"/>
                    <a:pt x="1543" y="319"/>
                    <a:pt x="1550" y="333"/>
                  </a:cubicBezTo>
                  <a:cubicBezTo>
                    <a:pt x="1545" y="340"/>
                    <a:pt x="1555" y="346"/>
                    <a:pt x="1552" y="356"/>
                  </a:cubicBezTo>
                  <a:cubicBezTo>
                    <a:pt x="1553" y="358"/>
                    <a:pt x="1556" y="358"/>
                    <a:pt x="1558" y="359"/>
                  </a:cubicBezTo>
                  <a:cubicBezTo>
                    <a:pt x="1557" y="362"/>
                    <a:pt x="1554" y="361"/>
                    <a:pt x="1555" y="364"/>
                  </a:cubicBezTo>
                  <a:cubicBezTo>
                    <a:pt x="1557" y="367"/>
                    <a:pt x="1563" y="371"/>
                    <a:pt x="1562" y="374"/>
                  </a:cubicBezTo>
                  <a:cubicBezTo>
                    <a:pt x="1559" y="373"/>
                    <a:pt x="1558" y="369"/>
                    <a:pt x="1554" y="369"/>
                  </a:cubicBezTo>
                  <a:cubicBezTo>
                    <a:pt x="1555" y="375"/>
                    <a:pt x="1560" y="377"/>
                    <a:pt x="1561" y="383"/>
                  </a:cubicBezTo>
                  <a:cubicBezTo>
                    <a:pt x="1586" y="415"/>
                    <a:pt x="1596" y="460"/>
                    <a:pt x="1625" y="487"/>
                  </a:cubicBezTo>
                  <a:cubicBezTo>
                    <a:pt x="1625" y="486"/>
                    <a:pt x="1625" y="484"/>
                    <a:pt x="1626" y="484"/>
                  </a:cubicBezTo>
                  <a:cubicBezTo>
                    <a:pt x="1632" y="501"/>
                    <a:pt x="1644" y="510"/>
                    <a:pt x="1648" y="528"/>
                  </a:cubicBezTo>
                  <a:cubicBezTo>
                    <a:pt x="1651" y="524"/>
                    <a:pt x="1644" y="518"/>
                    <a:pt x="1647" y="514"/>
                  </a:cubicBezTo>
                  <a:cubicBezTo>
                    <a:pt x="1656" y="534"/>
                    <a:pt x="1671" y="555"/>
                    <a:pt x="1668" y="580"/>
                  </a:cubicBezTo>
                  <a:cubicBezTo>
                    <a:pt x="1668" y="585"/>
                    <a:pt x="1664" y="588"/>
                    <a:pt x="1663" y="592"/>
                  </a:cubicBezTo>
                  <a:cubicBezTo>
                    <a:pt x="1663" y="595"/>
                    <a:pt x="1665" y="598"/>
                    <a:pt x="1665" y="600"/>
                  </a:cubicBezTo>
                  <a:cubicBezTo>
                    <a:pt x="1668" y="621"/>
                    <a:pt x="1667" y="635"/>
                    <a:pt x="1672" y="650"/>
                  </a:cubicBezTo>
                  <a:cubicBezTo>
                    <a:pt x="1674" y="657"/>
                    <a:pt x="1679" y="663"/>
                    <a:pt x="1682" y="671"/>
                  </a:cubicBezTo>
                  <a:cubicBezTo>
                    <a:pt x="1684" y="682"/>
                    <a:pt x="1682" y="693"/>
                    <a:pt x="1689" y="701"/>
                  </a:cubicBezTo>
                  <a:cubicBezTo>
                    <a:pt x="1689" y="678"/>
                    <a:pt x="1689" y="678"/>
                    <a:pt x="1689" y="678"/>
                  </a:cubicBezTo>
                  <a:cubicBezTo>
                    <a:pt x="1695" y="680"/>
                    <a:pt x="1688" y="666"/>
                    <a:pt x="1693" y="663"/>
                  </a:cubicBezTo>
                  <a:cubicBezTo>
                    <a:pt x="1698" y="672"/>
                    <a:pt x="1697" y="688"/>
                    <a:pt x="1701" y="699"/>
                  </a:cubicBezTo>
                  <a:cubicBezTo>
                    <a:pt x="1696" y="644"/>
                    <a:pt x="1684" y="595"/>
                    <a:pt x="1668" y="548"/>
                  </a:cubicBezTo>
                  <a:cubicBezTo>
                    <a:pt x="1631" y="438"/>
                    <a:pt x="1580" y="350"/>
                    <a:pt x="1516" y="270"/>
                  </a:cubicBezTo>
                  <a:cubicBezTo>
                    <a:pt x="1452" y="190"/>
                    <a:pt x="1375" y="128"/>
                    <a:pt x="1285" y="73"/>
                  </a:cubicBezTo>
                  <a:cubicBezTo>
                    <a:pt x="1257" y="57"/>
                    <a:pt x="1214" y="32"/>
                    <a:pt x="1183" y="25"/>
                  </a:cubicBezTo>
                  <a:cubicBezTo>
                    <a:pt x="1172" y="14"/>
                    <a:pt x="1152" y="22"/>
                    <a:pt x="1135" y="23"/>
                  </a:cubicBezTo>
                  <a:cubicBezTo>
                    <a:pt x="1140" y="27"/>
                    <a:pt x="1147" y="29"/>
                    <a:pt x="1150" y="34"/>
                  </a:cubicBezTo>
                  <a:cubicBezTo>
                    <a:pt x="1155" y="30"/>
                    <a:pt x="1165" y="32"/>
                    <a:pt x="1168" y="29"/>
                  </a:cubicBezTo>
                  <a:cubicBezTo>
                    <a:pt x="1169" y="36"/>
                    <a:pt x="1178" y="35"/>
                    <a:pt x="1182" y="38"/>
                  </a:cubicBezTo>
                  <a:cubicBezTo>
                    <a:pt x="1178" y="38"/>
                    <a:pt x="1181" y="41"/>
                    <a:pt x="1178" y="44"/>
                  </a:cubicBezTo>
                  <a:cubicBezTo>
                    <a:pt x="1195" y="45"/>
                    <a:pt x="1207" y="59"/>
                    <a:pt x="1222" y="63"/>
                  </a:cubicBezTo>
                  <a:cubicBezTo>
                    <a:pt x="1223" y="63"/>
                    <a:pt x="1226" y="62"/>
                    <a:pt x="1227" y="62"/>
                  </a:cubicBezTo>
                  <a:cubicBezTo>
                    <a:pt x="1230" y="62"/>
                    <a:pt x="1233" y="65"/>
                    <a:pt x="1237" y="67"/>
                  </a:cubicBezTo>
                  <a:cubicBezTo>
                    <a:pt x="1237" y="67"/>
                    <a:pt x="1237" y="64"/>
                    <a:pt x="1238" y="65"/>
                  </a:cubicBezTo>
                  <a:cubicBezTo>
                    <a:pt x="1246" y="68"/>
                    <a:pt x="1253" y="73"/>
                    <a:pt x="1259" y="80"/>
                  </a:cubicBezTo>
                  <a:cubicBezTo>
                    <a:pt x="1257" y="81"/>
                    <a:pt x="1255" y="77"/>
                    <a:pt x="1254" y="80"/>
                  </a:cubicBezTo>
                  <a:cubicBezTo>
                    <a:pt x="1259" y="82"/>
                    <a:pt x="1257" y="86"/>
                    <a:pt x="1258" y="89"/>
                  </a:cubicBezTo>
                  <a:cubicBezTo>
                    <a:pt x="1264" y="90"/>
                    <a:pt x="1267" y="93"/>
                    <a:pt x="1268" y="99"/>
                  </a:cubicBezTo>
                  <a:cubicBezTo>
                    <a:pt x="1272" y="101"/>
                    <a:pt x="1276" y="102"/>
                    <a:pt x="1278" y="104"/>
                  </a:cubicBezTo>
                  <a:cubicBezTo>
                    <a:pt x="1278" y="107"/>
                    <a:pt x="1279" y="108"/>
                    <a:pt x="1279" y="110"/>
                  </a:cubicBezTo>
                  <a:close/>
                  <a:moveTo>
                    <a:pt x="1357" y="178"/>
                  </a:moveTo>
                  <a:cubicBezTo>
                    <a:pt x="1361" y="180"/>
                    <a:pt x="1366" y="187"/>
                    <a:pt x="1370" y="186"/>
                  </a:cubicBezTo>
                  <a:cubicBezTo>
                    <a:pt x="1366" y="183"/>
                    <a:pt x="1362" y="176"/>
                    <a:pt x="1357" y="178"/>
                  </a:cubicBezTo>
                  <a:close/>
                  <a:moveTo>
                    <a:pt x="1406" y="207"/>
                  </a:moveTo>
                  <a:cubicBezTo>
                    <a:pt x="1400" y="202"/>
                    <a:pt x="1401" y="190"/>
                    <a:pt x="1393" y="188"/>
                  </a:cubicBezTo>
                  <a:cubicBezTo>
                    <a:pt x="1392" y="190"/>
                    <a:pt x="1392" y="193"/>
                    <a:pt x="1391" y="194"/>
                  </a:cubicBezTo>
                  <a:cubicBezTo>
                    <a:pt x="1382" y="196"/>
                    <a:pt x="1379" y="193"/>
                    <a:pt x="1373" y="189"/>
                  </a:cubicBezTo>
                  <a:cubicBezTo>
                    <a:pt x="1375" y="193"/>
                    <a:pt x="1380" y="193"/>
                    <a:pt x="1382" y="195"/>
                  </a:cubicBezTo>
                  <a:cubicBezTo>
                    <a:pt x="1383" y="198"/>
                    <a:pt x="1381" y="198"/>
                    <a:pt x="1381" y="200"/>
                  </a:cubicBezTo>
                  <a:cubicBezTo>
                    <a:pt x="1389" y="204"/>
                    <a:pt x="1394" y="209"/>
                    <a:pt x="1400" y="215"/>
                  </a:cubicBezTo>
                  <a:cubicBezTo>
                    <a:pt x="1404" y="211"/>
                    <a:pt x="1409" y="213"/>
                    <a:pt x="1413" y="215"/>
                  </a:cubicBezTo>
                  <a:cubicBezTo>
                    <a:pt x="1413" y="217"/>
                    <a:pt x="1411" y="217"/>
                    <a:pt x="1410" y="216"/>
                  </a:cubicBezTo>
                  <a:cubicBezTo>
                    <a:pt x="1411" y="221"/>
                    <a:pt x="1415" y="222"/>
                    <a:pt x="1419" y="224"/>
                  </a:cubicBezTo>
                  <a:cubicBezTo>
                    <a:pt x="1416" y="217"/>
                    <a:pt x="1415" y="208"/>
                    <a:pt x="1406" y="207"/>
                  </a:cubicBezTo>
                  <a:close/>
                  <a:moveTo>
                    <a:pt x="1504" y="338"/>
                  </a:moveTo>
                  <a:cubicBezTo>
                    <a:pt x="1504" y="338"/>
                    <a:pt x="1503" y="338"/>
                    <a:pt x="1503" y="337"/>
                  </a:cubicBezTo>
                  <a:cubicBezTo>
                    <a:pt x="1503" y="338"/>
                    <a:pt x="1503" y="339"/>
                    <a:pt x="1504" y="338"/>
                  </a:cubicBezTo>
                  <a:close/>
                  <a:moveTo>
                    <a:pt x="1506" y="326"/>
                  </a:moveTo>
                  <a:cubicBezTo>
                    <a:pt x="1504" y="318"/>
                    <a:pt x="1500" y="311"/>
                    <a:pt x="1492" y="313"/>
                  </a:cubicBezTo>
                  <a:cubicBezTo>
                    <a:pt x="1493" y="323"/>
                    <a:pt x="1498" y="333"/>
                    <a:pt x="1503" y="337"/>
                  </a:cubicBezTo>
                  <a:cubicBezTo>
                    <a:pt x="1503" y="336"/>
                    <a:pt x="1503" y="334"/>
                    <a:pt x="1504" y="335"/>
                  </a:cubicBezTo>
                  <a:cubicBezTo>
                    <a:pt x="1506" y="336"/>
                    <a:pt x="1505" y="340"/>
                    <a:pt x="1509" y="340"/>
                  </a:cubicBezTo>
                  <a:cubicBezTo>
                    <a:pt x="1508" y="331"/>
                    <a:pt x="1504" y="330"/>
                    <a:pt x="1502" y="323"/>
                  </a:cubicBezTo>
                  <a:cubicBezTo>
                    <a:pt x="1504" y="323"/>
                    <a:pt x="1504" y="326"/>
                    <a:pt x="1506" y="326"/>
                  </a:cubicBezTo>
                  <a:close/>
                  <a:moveTo>
                    <a:pt x="1696" y="874"/>
                  </a:moveTo>
                  <a:cubicBezTo>
                    <a:pt x="1696" y="872"/>
                    <a:pt x="1697" y="872"/>
                    <a:pt x="1698" y="873"/>
                  </a:cubicBezTo>
                  <a:cubicBezTo>
                    <a:pt x="1698" y="869"/>
                    <a:pt x="1702" y="864"/>
                    <a:pt x="1699" y="861"/>
                  </a:cubicBezTo>
                  <a:cubicBezTo>
                    <a:pt x="1699" y="866"/>
                    <a:pt x="1695" y="872"/>
                    <a:pt x="1696" y="874"/>
                  </a:cubicBezTo>
                  <a:close/>
                  <a:moveTo>
                    <a:pt x="824" y="1523"/>
                  </a:moveTo>
                  <a:cubicBezTo>
                    <a:pt x="826" y="1525"/>
                    <a:pt x="831" y="1524"/>
                    <a:pt x="833" y="1523"/>
                  </a:cubicBezTo>
                  <a:cubicBezTo>
                    <a:pt x="833" y="1525"/>
                    <a:pt x="833" y="1526"/>
                    <a:pt x="834" y="1527"/>
                  </a:cubicBezTo>
                  <a:cubicBezTo>
                    <a:pt x="832" y="1527"/>
                    <a:pt x="830" y="1528"/>
                    <a:pt x="829" y="1530"/>
                  </a:cubicBezTo>
                  <a:cubicBezTo>
                    <a:pt x="836" y="1537"/>
                    <a:pt x="841" y="1523"/>
                    <a:pt x="845" y="1528"/>
                  </a:cubicBezTo>
                  <a:cubicBezTo>
                    <a:pt x="847" y="1522"/>
                    <a:pt x="852" y="1519"/>
                    <a:pt x="855" y="1515"/>
                  </a:cubicBezTo>
                  <a:cubicBezTo>
                    <a:pt x="846" y="1516"/>
                    <a:pt x="829" y="1515"/>
                    <a:pt x="824" y="1523"/>
                  </a:cubicBezTo>
                  <a:close/>
                </a:path>
              </a:pathLst>
            </a:custGeom>
            <a:grpFill/>
            <a:ln w="9525">
              <a:noFill/>
              <a:round/>
            </a:ln>
          </p:spPr>
          <p:txBody>
            <a:bodyPr/>
            <a:lstStyle/>
            <a:p>
              <a:endParaRPr lang="de-DE"/>
            </a:p>
          </p:txBody>
        </p:sp>
        <p:sp>
          <p:nvSpPr>
            <p:cNvPr id="14" name="_color1"/>
            <p:cNvSpPr>
              <a:spLocks noEditPoints="1"/>
            </p:cNvSpPr>
            <p:nvPr/>
          </p:nvSpPr>
          <p:spPr bwMode="gray">
            <a:xfrm>
              <a:off x="2804400" y="1911431"/>
              <a:ext cx="3533540" cy="3535200"/>
            </a:xfrm>
            <a:custGeom>
              <a:avLst/>
              <a:gdLst/>
              <a:ahLst/>
              <a:cxnLst>
                <a:cxn ang="0">
                  <a:pos x="43" y="519"/>
                </a:cxn>
                <a:cxn ang="0">
                  <a:pos x="688" y="16"/>
                </a:cxn>
                <a:cxn ang="0">
                  <a:pos x="710" y="20"/>
                </a:cxn>
                <a:cxn ang="0">
                  <a:pos x="799" y="22"/>
                </a:cxn>
                <a:cxn ang="0">
                  <a:pos x="581" y="42"/>
                </a:cxn>
                <a:cxn ang="0">
                  <a:pos x="530" y="61"/>
                </a:cxn>
                <a:cxn ang="0">
                  <a:pos x="991" y="49"/>
                </a:cxn>
                <a:cxn ang="0">
                  <a:pos x="372" y="115"/>
                </a:cxn>
                <a:cxn ang="0">
                  <a:pos x="428" y="107"/>
                </a:cxn>
                <a:cxn ang="0">
                  <a:pos x="818" y="92"/>
                </a:cxn>
                <a:cxn ang="0">
                  <a:pos x="1055" y="192"/>
                </a:cxn>
                <a:cxn ang="0">
                  <a:pos x="825" y="120"/>
                </a:cxn>
                <a:cxn ang="0">
                  <a:pos x="386" y="131"/>
                </a:cxn>
                <a:cxn ang="0">
                  <a:pos x="360" y="122"/>
                </a:cxn>
                <a:cxn ang="0">
                  <a:pos x="307" y="157"/>
                </a:cxn>
                <a:cxn ang="0">
                  <a:pos x="1281" y="215"/>
                </a:cxn>
                <a:cxn ang="0">
                  <a:pos x="262" y="197"/>
                </a:cxn>
                <a:cxn ang="0">
                  <a:pos x="342" y="207"/>
                </a:cxn>
                <a:cxn ang="0">
                  <a:pos x="515" y="222"/>
                </a:cxn>
                <a:cxn ang="0">
                  <a:pos x="1092" y="232"/>
                </a:cxn>
                <a:cxn ang="0">
                  <a:pos x="1054" y="395"/>
                </a:cxn>
                <a:cxn ang="0">
                  <a:pos x="286" y="259"/>
                </a:cxn>
                <a:cxn ang="0">
                  <a:pos x="422" y="400"/>
                </a:cxn>
                <a:cxn ang="0">
                  <a:pos x="139" y="360"/>
                </a:cxn>
                <a:cxn ang="0">
                  <a:pos x="735" y="383"/>
                </a:cxn>
                <a:cxn ang="0">
                  <a:pos x="401" y="453"/>
                </a:cxn>
                <a:cxn ang="0">
                  <a:pos x="1275" y="515"/>
                </a:cxn>
                <a:cxn ang="0">
                  <a:pos x="965" y="472"/>
                </a:cxn>
                <a:cxn ang="0">
                  <a:pos x="1457" y="507"/>
                </a:cxn>
                <a:cxn ang="0">
                  <a:pos x="1123" y="716"/>
                </a:cxn>
                <a:cxn ang="0">
                  <a:pos x="1284" y="635"/>
                </a:cxn>
                <a:cxn ang="0">
                  <a:pos x="109" y="683"/>
                </a:cxn>
                <a:cxn ang="0">
                  <a:pos x="320" y="836"/>
                </a:cxn>
                <a:cxn ang="0">
                  <a:pos x="942" y="737"/>
                </a:cxn>
                <a:cxn ang="0">
                  <a:pos x="1520" y="791"/>
                </a:cxn>
                <a:cxn ang="0">
                  <a:pos x="1506" y="837"/>
                </a:cxn>
                <a:cxn ang="0">
                  <a:pos x="1392" y="910"/>
                </a:cxn>
                <a:cxn ang="0">
                  <a:pos x="1322" y="936"/>
                </a:cxn>
                <a:cxn ang="0">
                  <a:pos x="497" y="992"/>
                </a:cxn>
                <a:cxn ang="0">
                  <a:pos x="637" y="1004"/>
                </a:cxn>
                <a:cxn ang="0">
                  <a:pos x="75" y="1026"/>
                </a:cxn>
                <a:cxn ang="0">
                  <a:pos x="155" y="1216"/>
                </a:cxn>
                <a:cxn ang="0">
                  <a:pos x="1376" y="1175"/>
                </a:cxn>
                <a:cxn ang="0">
                  <a:pos x="187" y="1148"/>
                </a:cxn>
                <a:cxn ang="0">
                  <a:pos x="163" y="1223"/>
                </a:cxn>
                <a:cxn ang="0">
                  <a:pos x="363" y="1201"/>
                </a:cxn>
                <a:cxn ang="0">
                  <a:pos x="535" y="1295"/>
                </a:cxn>
                <a:cxn ang="0">
                  <a:pos x="170" y="1239"/>
                </a:cxn>
                <a:cxn ang="0">
                  <a:pos x="195" y="1266"/>
                </a:cxn>
                <a:cxn ang="0">
                  <a:pos x="224" y="1300"/>
                </a:cxn>
                <a:cxn ang="0">
                  <a:pos x="309" y="1356"/>
                </a:cxn>
                <a:cxn ang="0">
                  <a:pos x="1151" y="1402"/>
                </a:cxn>
                <a:cxn ang="0">
                  <a:pos x="618" y="1375"/>
                </a:cxn>
                <a:cxn ang="0">
                  <a:pos x="956" y="1397"/>
                </a:cxn>
                <a:cxn ang="0">
                  <a:pos x="1038" y="1391"/>
                </a:cxn>
                <a:cxn ang="0">
                  <a:pos x="697" y="1413"/>
                </a:cxn>
                <a:cxn ang="0">
                  <a:pos x="987" y="1439"/>
                </a:cxn>
                <a:cxn ang="0">
                  <a:pos x="513" y="1480"/>
                </a:cxn>
                <a:cxn ang="0">
                  <a:pos x="749" y="1462"/>
                </a:cxn>
                <a:cxn ang="0">
                  <a:pos x="975" y="1464"/>
                </a:cxn>
                <a:cxn ang="0">
                  <a:pos x="782" y="1475"/>
                </a:cxn>
                <a:cxn ang="0">
                  <a:pos x="738" y="1484"/>
                </a:cxn>
                <a:cxn ang="0">
                  <a:pos x="845" y="1510"/>
                </a:cxn>
              </a:cxnLst>
              <a:rect l="0" t="0" r="r" b="b"/>
              <a:pathLst>
                <a:path w="1525" h="1529">
                  <a:moveTo>
                    <a:pt x="760" y="11"/>
                  </a:moveTo>
                  <a:cubicBezTo>
                    <a:pt x="764" y="10"/>
                    <a:pt x="762" y="3"/>
                    <a:pt x="767" y="3"/>
                  </a:cubicBezTo>
                  <a:cubicBezTo>
                    <a:pt x="772" y="2"/>
                    <a:pt x="769" y="11"/>
                    <a:pt x="774" y="8"/>
                  </a:cubicBezTo>
                  <a:cubicBezTo>
                    <a:pt x="798" y="0"/>
                    <a:pt x="832" y="6"/>
                    <a:pt x="860" y="10"/>
                  </a:cubicBezTo>
                  <a:cubicBezTo>
                    <a:pt x="920" y="18"/>
                    <a:pt x="979" y="31"/>
                    <a:pt x="1027" y="50"/>
                  </a:cubicBezTo>
                  <a:cubicBezTo>
                    <a:pt x="1077" y="70"/>
                    <a:pt x="1124" y="92"/>
                    <a:pt x="1166" y="119"/>
                  </a:cubicBezTo>
                  <a:cubicBezTo>
                    <a:pt x="1181" y="129"/>
                    <a:pt x="1197" y="136"/>
                    <a:pt x="1209" y="145"/>
                  </a:cubicBezTo>
                  <a:cubicBezTo>
                    <a:pt x="1217" y="151"/>
                    <a:pt x="1224" y="160"/>
                    <a:pt x="1232" y="167"/>
                  </a:cubicBezTo>
                  <a:cubicBezTo>
                    <a:pt x="1281" y="205"/>
                    <a:pt x="1322" y="252"/>
                    <a:pt x="1362" y="301"/>
                  </a:cubicBezTo>
                  <a:cubicBezTo>
                    <a:pt x="1369" y="310"/>
                    <a:pt x="1378" y="316"/>
                    <a:pt x="1383" y="323"/>
                  </a:cubicBezTo>
                  <a:cubicBezTo>
                    <a:pt x="1388" y="331"/>
                    <a:pt x="1392" y="340"/>
                    <a:pt x="1398" y="348"/>
                  </a:cubicBezTo>
                  <a:cubicBezTo>
                    <a:pt x="1468" y="449"/>
                    <a:pt x="1525" y="587"/>
                    <a:pt x="1522" y="761"/>
                  </a:cubicBezTo>
                  <a:cubicBezTo>
                    <a:pt x="1522" y="773"/>
                    <a:pt x="1525" y="784"/>
                    <a:pt x="1524" y="795"/>
                  </a:cubicBezTo>
                  <a:cubicBezTo>
                    <a:pt x="1524" y="805"/>
                    <a:pt x="1520" y="815"/>
                    <a:pt x="1518" y="826"/>
                  </a:cubicBezTo>
                  <a:cubicBezTo>
                    <a:pt x="1515" y="857"/>
                    <a:pt x="1508" y="890"/>
                    <a:pt x="1502" y="919"/>
                  </a:cubicBezTo>
                  <a:cubicBezTo>
                    <a:pt x="1495" y="950"/>
                    <a:pt x="1489" y="979"/>
                    <a:pt x="1481" y="1007"/>
                  </a:cubicBezTo>
                  <a:cubicBezTo>
                    <a:pt x="1478" y="1017"/>
                    <a:pt x="1477" y="1028"/>
                    <a:pt x="1474" y="1037"/>
                  </a:cubicBezTo>
                  <a:cubicBezTo>
                    <a:pt x="1472" y="1045"/>
                    <a:pt x="1468" y="1051"/>
                    <a:pt x="1465" y="1058"/>
                  </a:cubicBezTo>
                  <a:cubicBezTo>
                    <a:pt x="1455" y="1079"/>
                    <a:pt x="1446" y="1102"/>
                    <a:pt x="1436" y="1122"/>
                  </a:cubicBezTo>
                  <a:cubicBezTo>
                    <a:pt x="1414" y="1164"/>
                    <a:pt x="1392" y="1199"/>
                    <a:pt x="1364" y="1233"/>
                  </a:cubicBezTo>
                  <a:cubicBezTo>
                    <a:pt x="1355" y="1245"/>
                    <a:pt x="1347" y="1257"/>
                    <a:pt x="1337" y="1268"/>
                  </a:cubicBezTo>
                  <a:cubicBezTo>
                    <a:pt x="1318" y="1289"/>
                    <a:pt x="1295" y="1305"/>
                    <a:pt x="1274" y="1326"/>
                  </a:cubicBezTo>
                  <a:cubicBezTo>
                    <a:pt x="1232" y="1368"/>
                    <a:pt x="1185" y="1404"/>
                    <a:pt x="1136" y="1434"/>
                  </a:cubicBezTo>
                  <a:cubicBezTo>
                    <a:pt x="1110" y="1450"/>
                    <a:pt x="1082" y="1460"/>
                    <a:pt x="1052" y="1471"/>
                  </a:cubicBezTo>
                  <a:cubicBezTo>
                    <a:pt x="1037" y="1477"/>
                    <a:pt x="1023" y="1484"/>
                    <a:pt x="1008" y="1488"/>
                  </a:cubicBezTo>
                  <a:cubicBezTo>
                    <a:pt x="992" y="1493"/>
                    <a:pt x="976" y="1494"/>
                    <a:pt x="958" y="1499"/>
                  </a:cubicBezTo>
                  <a:cubicBezTo>
                    <a:pt x="948" y="1502"/>
                    <a:pt x="940" y="1508"/>
                    <a:pt x="930" y="1511"/>
                  </a:cubicBezTo>
                  <a:cubicBezTo>
                    <a:pt x="904" y="1518"/>
                    <a:pt x="872" y="1514"/>
                    <a:pt x="846" y="1522"/>
                  </a:cubicBezTo>
                  <a:cubicBezTo>
                    <a:pt x="840" y="1524"/>
                    <a:pt x="835" y="1527"/>
                    <a:pt x="828" y="1528"/>
                  </a:cubicBezTo>
                  <a:cubicBezTo>
                    <a:pt x="823" y="1528"/>
                    <a:pt x="818" y="1526"/>
                    <a:pt x="813" y="1526"/>
                  </a:cubicBezTo>
                  <a:cubicBezTo>
                    <a:pt x="796" y="1525"/>
                    <a:pt x="777" y="1527"/>
                    <a:pt x="758" y="1528"/>
                  </a:cubicBezTo>
                  <a:cubicBezTo>
                    <a:pt x="735" y="1529"/>
                    <a:pt x="713" y="1524"/>
                    <a:pt x="691" y="1523"/>
                  </a:cubicBezTo>
                  <a:cubicBezTo>
                    <a:pt x="683" y="1523"/>
                    <a:pt x="676" y="1525"/>
                    <a:pt x="669" y="1524"/>
                  </a:cubicBezTo>
                  <a:cubicBezTo>
                    <a:pt x="656" y="1523"/>
                    <a:pt x="646" y="1514"/>
                    <a:pt x="635" y="1512"/>
                  </a:cubicBezTo>
                  <a:cubicBezTo>
                    <a:pt x="620" y="1510"/>
                    <a:pt x="607" y="1512"/>
                    <a:pt x="594" y="1511"/>
                  </a:cubicBezTo>
                  <a:cubicBezTo>
                    <a:pt x="571" y="1507"/>
                    <a:pt x="551" y="1496"/>
                    <a:pt x="531" y="1489"/>
                  </a:cubicBezTo>
                  <a:cubicBezTo>
                    <a:pt x="520" y="1486"/>
                    <a:pt x="508" y="1484"/>
                    <a:pt x="497" y="1481"/>
                  </a:cubicBezTo>
                  <a:cubicBezTo>
                    <a:pt x="454" y="1468"/>
                    <a:pt x="414" y="1451"/>
                    <a:pt x="380" y="1429"/>
                  </a:cubicBezTo>
                  <a:cubicBezTo>
                    <a:pt x="363" y="1418"/>
                    <a:pt x="347" y="1404"/>
                    <a:pt x="330" y="1393"/>
                  </a:cubicBezTo>
                  <a:cubicBezTo>
                    <a:pt x="287" y="1366"/>
                    <a:pt x="251" y="1334"/>
                    <a:pt x="216" y="1296"/>
                  </a:cubicBezTo>
                  <a:cubicBezTo>
                    <a:pt x="202" y="1282"/>
                    <a:pt x="187" y="1270"/>
                    <a:pt x="174" y="1252"/>
                  </a:cubicBezTo>
                  <a:cubicBezTo>
                    <a:pt x="169" y="1244"/>
                    <a:pt x="165" y="1234"/>
                    <a:pt x="159" y="1225"/>
                  </a:cubicBezTo>
                  <a:cubicBezTo>
                    <a:pt x="147" y="1209"/>
                    <a:pt x="133" y="1193"/>
                    <a:pt x="123" y="1177"/>
                  </a:cubicBezTo>
                  <a:cubicBezTo>
                    <a:pt x="60" y="1083"/>
                    <a:pt x="16" y="977"/>
                    <a:pt x="6" y="830"/>
                  </a:cubicBezTo>
                  <a:cubicBezTo>
                    <a:pt x="5" y="816"/>
                    <a:pt x="0" y="804"/>
                    <a:pt x="0" y="791"/>
                  </a:cubicBezTo>
                  <a:cubicBezTo>
                    <a:pt x="0" y="782"/>
                    <a:pt x="4" y="772"/>
                    <a:pt x="5" y="762"/>
                  </a:cubicBezTo>
                  <a:cubicBezTo>
                    <a:pt x="11" y="698"/>
                    <a:pt x="14" y="634"/>
                    <a:pt x="27" y="577"/>
                  </a:cubicBezTo>
                  <a:cubicBezTo>
                    <a:pt x="29" y="567"/>
                    <a:pt x="29" y="558"/>
                    <a:pt x="31" y="549"/>
                  </a:cubicBezTo>
                  <a:cubicBezTo>
                    <a:pt x="34" y="539"/>
                    <a:pt x="40" y="529"/>
                    <a:pt x="43" y="519"/>
                  </a:cubicBezTo>
                  <a:cubicBezTo>
                    <a:pt x="65" y="448"/>
                    <a:pt x="100" y="386"/>
                    <a:pt x="137" y="330"/>
                  </a:cubicBezTo>
                  <a:cubicBezTo>
                    <a:pt x="170" y="280"/>
                    <a:pt x="209" y="240"/>
                    <a:pt x="252" y="202"/>
                  </a:cubicBezTo>
                  <a:cubicBezTo>
                    <a:pt x="266" y="190"/>
                    <a:pt x="282" y="179"/>
                    <a:pt x="296" y="166"/>
                  </a:cubicBezTo>
                  <a:cubicBezTo>
                    <a:pt x="303" y="159"/>
                    <a:pt x="307" y="151"/>
                    <a:pt x="315" y="145"/>
                  </a:cubicBezTo>
                  <a:cubicBezTo>
                    <a:pt x="323" y="139"/>
                    <a:pt x="332" y="137"/>
                    <a:pt x="341" y="132"/>
                  </a:cubicBezTo>
                  <a:cubicBezTo>
                    <a:pt x="354" y="124"/>
                    <a:pt x="367" y="114"/>
                    <a:pt x="380" y="106"/>
                  </a:cubicBezTo>
                  <a:cubicBezTo>
                    <a:pt x="419" y="82"/>
                    <a:pt x="466" y="61"/>
                    <a:pt x="514" y="46"/>
                  </a:cubicBezTo>
                  <a:cubicBezTo>
                    <a:pt x="531" y="40"/>
                    <a:pt x="546" y="33"/>
                    <a:pt x="563" y="29"/>
                  </a:cubicBezTo>
                  <a:cubicBezTo>
                    <a:pt x="605" y="19"/>
                    <a:pt x="652" y="8"/>
                    <a:pt x="702" y="5"/>
                  </a:cubicBezTo>
                  <a:cubicBezTo>
                    <a:pt x="711" y="5"/>
                    <a:pt x="721" y="5"/>
                    <a:pt x="731" y="3"/>
                  </a:cubicBezTo>
                  <a:cubicBezTo>
                    <a:pt x="741" y="1"/>
                    <a:pt x="752" y="5"/>
                    <a:pt x="760" y="11"/>
                  </a:cubicBezTo>
                  <a:close/>
                  <a:moveTo>
                    <a:pt x="765" y="11"/>
                  </a:moveTo>
                  <a:cubicBezTo>
                    <a:pt x="767" y="11"/>
                    <a:pt x="769" y="11"/>
                    <a:pt x="770" y="9"/>
                  </a:cubicBezTo>
                  <a:cubicBezTo>
                    <a:pt x="768" y="9"/>
                    <a:pt x="769" y="6"/>
                    <a:pt x="767" y="5"/>
                  </a:cubicBezTo>
                  <a:cubicBezTo>
                    <a:pt x="766" y="7"/>
                    <a:pt x="764" y="8"/>
                    <a:pt x="765" y="11"/>
                  </a:cubicBezTo>
                  <a:close/>
                  <a:moveTo>
                    <a:pt x="737" y="6"/>
                  </a:moveTo>
                  <a:cubicBezTo>
                    <a:pt x="736" y="6"/>
                    <a:pt x="735" y="6"/>
                    <a:pt x="735" y="7"/>
                  </a:cubicBezTo>
                  <a:cubicBezTo>
                    <a:pt x="736" y="7"/>
                    <a:pt x="737" y="7"/>
                    <a:pt x="737" y="6"/>
                  </a:cubicBezTo>
                  <a:close/>
                  <a:moveTo>
                    <a:pt x="800" y="6"/>
                  </a:moveTo>
                  <a:cubicBezTo>
                    <a:pt x="790" y="5"/>
                    <a:pt x="794" y="9"/>
                    <a:pt x="800" y="6"/>
                  </a:cubicBezTo>
                  <a:close/>
                  <a:moveTo>
                    <a:pt x="744" y="7"/>
                  </a:moveTo>
                  <a:cubicBezTo>
                    <a:pt x="742" y="8"/>
                    <a:pt x="738" y="6"/>
                    <a:pt x="738" y="8"/>
                  </a:cubicBezTo>
                  <a:cubicBezTo>
                    <a:pt x="740" y="8"/>
                    <a:pt x="744" y="9"/>
                    <a:pt x="744" y="7"/>
                  </a:cubicBezTo>
                  <a:close/>
                  <a:moveTo>
                    <a:pt x="792" y="7"/>
                  </a:moveTo>
                  <a:cubicBezTo>
                    <a:pt x="790" y="8"/>
                    <a:pt x="785" y="6"/>
                    <a:pt x="785" y="8"/>
                  </a:cubicBezTo>
                  <a:cubicBezTo>
                    <a:pt x="787" y="8"/>
                    <a:pt x="791" y="9"/>
                    <a:pt x="792" y="7"/>
                  </a:cubicBezTo>
                  <a:close/>
                  <a:moveTo>
                    <a:pt x="727" y="8"/>
                  </a:moveTo>
                  <a:cubicBezTo>
                    <a:pt x="726" y="8"/>
                    <a:pt x="725" y="8"/>
                    <a:pt x="725" y="9"/>
                  </a:cubicBezTo>
                  <a:cubicBezTo>
                    <a:pt x="726" y="9"/>
                    <a:pt x="727" y="9"/>
                    <a:pt x="727" y="8"/>
                  </a:cubicBezTo>
                  <a:close/>
                  <a:moveTo>
                    <a:pt x="747" y="8"/>
                  </a:moveTo>
                  <a:cubicBezTo>
                    <a:pt x="746" y="8"/>
                    <a:pt x="745" y="8"/>
                    <a:pt x="745" y="9"/>
                  </a:cubicBezTo>
                  <a:cubicBezTo>
                    <a:pt x="745" y="9"/>
                    <a:pt x="747" y="9"/>
                    <a:pt x="747" y="8"/>
                  </a:cubicBezTo>
                  <a:close/>
                  <a:moveTo>
                    <a:pt x="784" y="8"/>
                  </a:moveTo>
                  <a:cubicBezTo>
                    <a:pt x="783" y="8"/>
                    <a:pt x="781" y="8"/>
                    <a:pt x="781" y="9"/>
                  </a:cubicBezTo>
                  <a:cubicBezTo>
                    <a:pt x="782" y="9"/>
                    <a:pt x="784" y="9"/>
                    <a:pt x="784" y="8"/>
                  </a:cubicBezTo>
                  <a:close/>
                  <a:moveTo>
                    <a:pt x="748" y="10"/>
                  </a:moveTo>
                  <a:cubicBezTo>
                    <a:pt x="747" y="10"/>
                    <a:pt x="748" y="11"/>
                    <a:pt x="748" y="10"/>
                  </a:cubicBezTo>
                  <a:close/>
                  <a:moveTo>
                    <a:pt x="778" y="10"/>
                  </a:moveTo>
                  <a:cubicBezTo>
                    <a:pt x="778" y="10"/>
                    <a:pt x="779" y="11"/>
                    <a:pt x="778" y="10"/>
                  </a:cubicBezTo>
                  <a:close/>
                  <a:moveTo>
                    <a:pt x="688" y="10"/>
                  </a:moveTo>
                  <a:cubicBezTo>
                    <a:pt x="686" y="11"/>
                    <a:pt x="682" y="9"/>
                    <a:pt x="682" y="11"/>
                  </a:cubicBezTo>
                  <a:cubicBezTo>
                    <a:pt x="684" y="10"/>
                    <a:pt x="688" y="12"/>
                    <a:pt x="688" y="10"/>
                  </a:cubicBezTo>
                  <a:close/>
                  <a:moveTo>
                    <a:pt x="841" y="11"/>
                  </a:moveTo>
                  <a:cubicBezTo>
                    <a:pt x="836" y="10"/>
                    <a:pt x="840" y="14"/>
                    <a:pt x="841" y="11"/>
                  </a:cubicBezTo>
                  <a:close/>
                  <a:moveTo>
                    <a:pt x="857" y="12"/>
                  </a:moveTo>
                  <a:cubicBezTo>
                    <a:pt x="856" y="12"/>
                    <a:pt x="854" y="12"/>
                    <a:pt x="854" y="13"/>
                  </a:cubicBezTo>
                  <a:cubicBezTo>
                    <a:pt x="855" y="13"/>
                    <a:pt x="857" y="13"/>
                    <a:pt x="857" y="12"/>
                  </a:cubicBezTo>
                  <a:close/>
                  <a:moveTo>
                    <a:pt x="688" y="16"/>
                  </a:moveTo>
                  <a:cubicBezTo>
                    <a:pt x="680" y="15"/>
                    <a:pt x="684" y="19"/>
                    <a:pt x="688" y="16"/>
                  </a:cubicBezTo>
                  <a:close/>
                  <a:moveTo>
                    <a:pt x="678" y="17"/>
                  </a:moveTo>
                  <a:cubicBezTo>
                    <a:pt x="676" y="17"/>
                    <a:pt x="671" y="16"/>
                    <a:pt x="671" y="18"/>
                  </a:cubicBezTo>
                  <a:cubicBezTo>
                    <a:pt x="673" y="17"/>
                    <a:pt x="677" y="19"/>
                    <a:pt x="678" y="17"/>
                  </a:cubicBezTo>
                  <a:close/>
                  <a:moveTo>
                    <a:pt x="842" y="17"/>
                  </a:moveTo>
                  <a:cubicBezTo>
                    <a:pt x="836" y="16"/>
                    <a:pt x="840" y="20"/>
                    <a:pt x="842" y="17"/>
                  </a:cubicBezTo>
                  <a:close/>
                  <a:moveTo>
                    <a:pt x="664" y="19"/>
                  </a:moveTo>
                  <a:cubicBezTo>
                    <a:pt x="674" y="17"/>
                    <a:pt x="664" y="18"/>
                    <a:pt x="658" y="19"/>
                  </a:cubicBezTo>
                  <a:cubicBezTo>
                    <a:pt x="655" y="19"/>
                    <a:pt x="652" y="18"/>
                    <a:pt x="651" y="21"/>
                  </a:cubicBezTo>
                  <a:cubicBezTo>
                    <a:pt x="656" y="20"/>
                    <a:pt x="660" y="19"/>
                    <a:pt x="664" y="19"/>
                  </a:cubicBezTo>
                  <a:close/>
                  <a:moveTo>
                    <a:pt x="700" y="19"/>
                  </a:moveTo>
                  <a:cubicBezTo>
                    <a:pt x="699" y="18"/>
                    <a:pt x="700" y="19"/>
                    <a:pt x="700" y="19"/>
                  </a:cubicBezTo>
                  <a:close/>
                  <a:moveTo>
                    <a:pt x="698" y="81"/>
                  </a:moveTo>
                  <a:cubicBezTo>
                    <a:pt x="716" y="81"/>
                    <a:pt x="734" y="81"/>
                    <a:pt x="751" y="81"/>
                  </a:cubicBezTo>
                  <a:cubicBezTo>
                    <a:pt x="753" y="60"/>
                    <a:pt x="757" y="36"/>
                    <a:pt x="759" y="18"/>
                  </a:cubicBezTo>
                  <a:cubicBezTo>
                    <a:pt x="733" y="34"/>
                    <a:pt x="714" y="56"/>
                    <a:pt x="698" y="81"/>
                  </a:cubicBezTo>
                  <a:close/>
                  <a:moveTo>
                    <a:pt x="852" y="19"/>
                  </a:moveTo>
                  <a:cubicBezTo>
                    <a:pt x="852" y="19"/>
                    <a:pt x="852" y="19"/>
                    <a:pt x="852" y="20"/>
                  </a:cubicBezTo>
                  <a:cubicBezTo>
                    <a:pt x="870" y="21"/>
                    <a:pt x="885" y="24"/>
                    <a:pt x="901" y="26"/>
                  </a:cubicBezTo>
                  <a:moveTo>
                    <a:pt x="901" y="26"/>
                  </a:moveTo>
                  <a:cubicBezTo>
                    <a:pt x="902" y="29"/>
                    <a:pt x="906" y="25"/>
                    <a:pt x="901" y="26"/>
                  </a:cubicBezTo>
                  <a:moveTo>
                    <a:pt x="901" y="26"/>
                  </a:moveTo>
                  <a:cubicBezTo>
                    <a:pt x="901" y="26"/>
                    <a:pt x="901" y="26"/>
                    <a:pt x="901" y="25"/>
                  </a:cubicBezTo>
                  <a:cubicBezTo>
                    <a:pt x="887" y="21"/>
                    <a:pt x="870" y="20"/>
                    <a:pt x="852" y="19"/>
                  </a:cubicBezTo>
                  <a:moveTo>
                    <a:pt x="852" y="19"/>
                  </a:moveTo>
                  <a:cubicBezTo>
                    <a:pt x="846" y="16"/>
                    <a:pt x="842" y="20"/>
                    <a:pt x="852" y="19"/>
                  </a:cubicBezTo>
                  <a:moveTo>
                    <a:pt x="693" y="19"/>
                  </a:moveTo>
                  <a:cubicBezTo>
                    <a:pt x="683" y="17"/>
                    <a:pt x="687" y="22"/>
                    <a:pt x="693" y="19"/>
                  </a:cubicBezTo>
                  <a:close/>
                  <a:moveTo>
                    <a:pt x="751" y="20"/>
                  </a:moveTo>
                  <a:cubicBezTo>
                    <a:pt x="751" y="19"/>
                    <a:pt x="752" y="20"/>
                    <a:pt x="751" y="20"/>
                  </a:cubicBezTo>
                  <a:close/>
                  <a:moveTo>
                    <a:pt x="754" y="81"/>
                  </a:moveTo>
                  <a:cubicBezTo>
                    <a:pt x="762" y="81"/>
                    <a:pt x="770" y="81"/>
                    <a:pt x="778" y="81"/>
                  </a:cubicBezTo>
                  <a:cubicBezTo>
                    <a:pt x="774" y="59"/>
                    <a:pt x="781" y="26"/>
                    <a:pt x="762" y="19"/>
                  </a:cubicBezTo>
                  <a:cubicBezTo>
                    <a:pt x="759" y="39"/>
                    <a:pt x="756" y="59"/>
                    <a:pt x="754" y="81"/>
                  </a:cubicBezTo>
                  <a:close/>
                  <a:moveTo>
                    <a:pt x="826" y="19"/>
                  </a:moveTo>
                  <a:cubicBezTo>
                    <a:pt x="820" y="18"/>
                    <a:pt x="824" y="22"/>
                    <a:pt x="826" y="19"/>
                  </a:cubicBezTo>
                  <a:close/>
                  <a:moveTo>
                    <a:pt x="641" y="21"/>
                  </a:moveTo>
                  <a:cubicBezTo>
                    <a:pt x="619" y="23"/>
                    <a:pt x="596" y="25"/>
                    <a:pt x="580" y="33"/>
                  </a:cubicBezTo>
                  <a:moveTo>
                    <a:pt x="580" y="33"/>
                  </a:moveTo>
                  <a:cubicBezTo>
                    <a:pt x="576" y="32"/>
                    <a:pt x="579" y="36"/>
                    <a:pt x="580" y="33"/>
                  </a:cubicBezTo>
                  <a:moveTo>
                    <a:pt x="580" y="33"/>
                  </a:moveTo>
                  <a:cubicBezTo>
                    <a:pt x="600" y="29"/>
                    <a:pt x="622" y="26"/>
                    <a:pt x="641" y="21"/>
                  </a:cubicBezTo>
                  <a:moveTo>
                    <a:pt x="641" y="21"/>
                  </a:moveTo>
                  <a:cubicBezTo>
                    <a:pt x="646" y="22"/>
                    <a:pt x="642" y="18"/>
                    <a:pt x="641" y="21"/>
                  </a:cubicBezTo>
                  <a:moveTo>
                    <a:pt x="632" y="29"/>
                  </a:moveTo>
                  <a:cubicBezTo>
                    <a:pt x="649" y="25"/>
                    <a:pt x="668" y="24"/>
                    <a:pt x="684" y="20"/>
                  </a:cubicBezTo>
                  <a:cubicBezTo>
                    <a:pt x="666" y="22"/>
                    <a:pt x="644" y="21"/>
                    <a:pt x="632" y="29"/>
                  </a:cubicBezTo>
                  <a:close/>
                  <a:moveTo>
                    <a:pt x="710" y="20"/>
                  </a:moveTo>
                  <a:cubicBezTo>
                    <a:pt x="709" y="20"/>
                    <a:pt x="707" y="19"/>
                    <a:pt x="707" y="21"/>
                  </a:cubicBezTo>
                  <a:cubicBezTo>
                    <a:pt x="708" y="20"/>
                    <a:pt x="710" y="21"/>
                    <a:pt x="710" y="20"/>
                  </a:cubicBezTo>
                  <a:close/>
                  <a:moveTo>
                    <a:pt x="726" y="21"/>
                  </a:moveTo>
                  <a:cubicBezTo>
                    <a:pt x="725" y="20"/>
                    <a:pt x="726" y="21"/>
                    <a:pt x="726" y="21"/>
                  </a:cubicBezTo>
                  <a:close/>
                  <a:moveTo>
                    <a:pt x="739" y="21"/>
                  </a:moveTo>
                  <a:cubicBezTo>
                    <a:pt x="739" y="20"/>
                    <a:pt x="740" y="21"/>
                    <a:pt x="739" y="21"/>
                  </a:cubicBezTo>
                  <a:close/>
                  <a:moveTo>
                    <a:pt x="749" y="21"/>
                  </a:moveTo>
                  <a:cubicBezTo>
                    <a:pt x="725" y="27"/>
                    <a:pt x="705" y="37"/>
                    <a:pt x="686" y="48"/>
                  </a:cubicBezTo>
                  <a:cubicBezTo>
                    <a:pt x="681" y="59"/>
                    <a:pt x="675" y="70"/>
                    <a:pt x="672" y="82"/>
                  </a:cubicBezTo>
                  <a:cubicBezTo>
                    <a:pt x="679" y="82"/>
                    <a:pt x="686" y="82"/>
                    <a:pt x="693" y="82"/>
                  </a:cubicBezTo>
                  <a:cubicBezTo>
                    <a:pt x="709" y="59"/>
                    <a:pt x="727" y="38"/>
                    <a:pt x="749" y="21"/>
                  </a:cubicBezTo>
                  <a:moveTo>
                    <a:pt x="749" y="21"/>
                  </a:moveTo>
                  <a:cubicBezTo>
                    <a:pt x="753" y="22"/>
                    <a:pt x="749" y="18"/>
                    <a:pt x="749" y="21"/>
                  </a:cubicBezTo>
                  <a:moveTo>
                    <a:pt x="793" y="21"/>
                  </a:moveTo>
                  <a:cubicBezTo>
                    <a:pt x="792" y="20"/>
                    <a:pt x="793" y="21"/>
                    <a:pt x="793" y="21"/>
                  </a:cubicBezTo>
                  <a:close/>
                  <a:moveTo>
                    <a:pt x="810" y="20"/>
                  </a:moveTo>
                  <a:cubicBezTo>
                    <a:pt x="809" y="20"/>
                    <a:pt x="808" y="20"/>
                    <a:pt x="808" y="21"/>
                  </a:cubicBezTo>
                  <a:cubicBezTo>
                    <a:pt x="809" y="20"/>
                    <a:pt x="810" y="21"/>
                    <a:pt x="810" y="20"/>
                  </a:cubicBezTo>
                  <a:close/>
                  <a:moveTo>
                    <a:pt x="837" y="21"/>
                  </a:moveTo>
                  <a:cubicBezTo>
                    <a:pt x="837" y="22"/>
                    <a:pt x="839" y="22"/>
                    <a:pt x="839" y="21"/>
                  </a:cubicBezTo>
                  <a:cubicBezTo>
                    <a:pt x="834" y="18"/>
                    <a:pt x="826" y="21"/>
                    <a:pt x="837" y="21"/>
                  </a:cubicBezTo>
                  <a:close/>
                  <a:moveTo>
                    <a:pt x="699" y="22"/>
                  </a:moveTo>
                  <a:cubicBezTo>
                    <a:pt x="667" y="27"/>
                    <a:pt x="629" y="26"/>
                    <a:pt x="610" y="45"/>
                  </a:cubicBezTo>
                  <a:moveTo>
                    <a:pt x="610" y="45"/>
                  </a:moveTo>
                  <a:cubicBezTo>
                    <a:pt x="606" y="44"/>
                    <a:pt x="610" y="47"/>
                    <a:pt x="610" y="45"/>
                  </a:cubicBezTo>
                  <a:moveTo>
                    <a:pt x="699" y="22"/>
                  </a:moveTo>
                  <a:cubicBezTo>
                    <a:pt x="668" y="28"/>
                    <a:pt x="639" y="36"/>
                    <a:pt x="610" y="45"/>
                  </a:cubicBezTo>
                  <a:moveTo>
                    <a:pt x="699" y="22"/>
                  </a:moveTo>
                  <a:cubicBezTo>
                    <a:pt x="703" y="22"/>
                    <a:pt x="699" y="19"/>
                    <a:pt x="699" y="22"/>
                  </a:cubicBezTo>
                  <a:moveTo>
                    <a:pt x="720" y="22"/>
                  </a:moveTo>
                  <a:cubicBezTo>
                    <a:pt x="713" y="23"/>
                    <a:pt x="705" y="22"/>
                    <a:pt x="702" y="26"/>
                  </a:cubicBezTo>
                  <a:cubicBezTo>
                    <a:pt x="708" y="25"/>
                    <a:pt x="714" y="24"/>
                    <a:pt x="720" y="22"/>
                  </a:cubicBezTo>
                  <a:moveTo>
                    <a:pt x="720" y="22"/>
                  </a:moveTo>
                  <a:cubicBezTo>
                    <a:pt x="725" y="23"/>
                    <a:pt x="721" y="19"/>
                    <a:pt x="720" y="22"/>
                  </a:cubicBezTo>
                  <a:moveTo>
                    <a:pt x="690" y="43"/>
                  </a:moveTo>
                  <a:cubicBezTo>
                    <a:pt x="689" y="43"/>
                    <a:pt x="690" y="44"/>
                    <a:pt x="690" y="43"/>
                  </a:cubicBezTo>
                  <a:moveTo>
                    <a:pt x="690" y="43"/>
                  </a:moveTo>
                  <a:cubicBezTo>
                    <a:pt x="705" y="35"/>
                    <a:pt x="721" y="28"/>
                    <a:pt x="737" y="21"/>
                  </a:cubicBezTo>
                  <a:cubicBezTo>
                    <a:pt x="720" y="26"/>
                    <a:pt x="695" y="25"/>
                    <a:pt x="690" y="43"/>
                  </a:cubicBezTo>
                  <a:moveTo>
                    <a:pt x="812" y="81"/>
                  </a:moveTo>
                  <a:cubicBezTo>
                    <a:pt x="830" y="82"/>
                    <a:pt x="849" y="82"/>
                    <a:pt x="867" y="83"/>
                  </a:cubicBezTo>
                  <a:cubicBezTo>
                    <a:pt x="844" y="58"/>
                    <a:pt x="811" y="35"/>
                    <a:pt x="774" y="21"/>
                  </a:cubicBezTo>
                  <a:cubicBezTo>
                    <a:pt x="788" y="40"/>
                    <a:pt x="803" y="58"/>
                    <a:pt x="812" y="81"/>
                  </a:cubicBezTo>
                  <a:close/>
                  <a:moveTo>
                    <a:pt x="852" y="66"/>
                  </a:moveTo>
                  <a:cubicBezTo>
                    <a:pt x="863" y="75"/>
                    <a:pt x="870" y="86"/>
                    <a:pt x="887" y="84"/>
                  </a:cubicBezTo>
                  <a:cubicBezTo>
                    <a:pt x="882" y="71"/>
                    <a:pt x="874" y="61"/>
                    <a:pt x="867" y="49"/>
                  </a:cubicBezTo>
                  <a:cubicBezTo>
                    <a:pt x="840" y="39"/>
                    <a:pt x="812" y="26"/>
                    <a:pt x="783" y="22"/>
                  </a:cubicBezTo>
                  <a:cubicBezTo>
                    <a:pt x="810" y="32"/>
                    <a:pt x="831" y="48"/>
                    <a:pt x="852" y="66"/>
                  </a:cubicBezTo>
                  <a:close/>
                  <a:moveTo>
                    <a:pt x="799" y="22"/>
                  </a:moveTo>
                  <a:cubicBezTo>
                    <a:pt x="821" y="29"/>
                    <a:pt x="844" y="36"/>
                    <a:pt x="863" y="46"/>
                  </a:cubicBezTo>
                  <a:cubicBezTo>
                    <a:pt x="854" y="26"/>
                    <a:pt x="823" y="27"/>
                    <a:pt x="799" y="22"/>
                  </a:cubicBezTo>
                  <a:moveTo>
                    <a:pt x="799" y="22"/>
                  </a:moveTo>
                  <a:cubicBezTo>
                    <a:pt x="797" y="19"/>
                    <a:pt x="793" y="23"/>
                    <a:pt x="799" y="22"/>
                  </a:cubicBezTo>
                  <a:moveTo>
                    <a:pt x="817" y="21"/>
                  </a:moveTo>
                  <a:cubicBezTo>
                    <a:pt x="811" y="19"/>
                    <a:pt x="815" y="24"/>
                    <a:pt x="817" y="21"/>
                  </a:cubicBezTo>
                  <a:close/>
                  <a:moveTo>
                    <a:pt x="928" y="41"/>
                  </a:moveTo>
                  <a:cubicBezTo>
                    <a:pt x="928" y="44"/>
                    <a:pt x="932" y="40"/>
                    <a:pt x="928" y="41"/>
                  </a:cubicBezTo>
                  <a:moveTo>
                    <a:pt x="928" y="41"/>
                  </a:moveTo>
                  <a:cubicBezTo>
                    <a:pt x="909" y="25"/>
                    <a:pt x="871" y="25"/>
                    <a:pt x="844" y="22"/>
                  </a:cubicBezTo>
                  <a:cubicBezTo>
                    <a:pt x="872" y="28"/>
                    <a:pt x="901" y="33"/>
                    <a:pt x="928" y="41"/>
                  </a:cubicBezTo>
                  <a:moveTo>
                    <a:pt x="901" y="21"/>
                  </a:moveTo>
                  <a:cubicBezTo>
                    <a:pt x="900" y="21"/>
                    <a:pt x="899" y="21"/>
                    <a:pt x="899" y="22"/>
                  </a:cubicBezTo>
                  <a:cubicBezTo>
                    <a:pt x="900" y="21"/>
                    <a:pt x="901" y="22"/>
                    <a:pt x="901" y="21"/>
                  </a:cubicBezTo>
                  <a:close/>
                  <a:moveTo>
                    <a:pt x="847" y="28"/>
                  </a:moveTo>
                  <a:cubicBezTo>
                    <a:pt x="848" y="30"/>
                    <a:pt x="849" y="28"/>
                    <a:pt x="847" y="28"/>
                  </a:cubicBezTo>
                  <a:moveTo>
                    <a:pt x="847" y="28"/>
                  </a:moveTo>
                  <a:cubicBezTo>
                    <a:pt x="842" y="22"/>
                    <a:pt x="827" y="22"/>
                    <a:pt x="818" y="23"/>
                  </a:cubicBezTo>
                  <a:cubicBezTo>
                    <a:pt x="829" y="23"/>
                    <a:pt x="837" y="27"/>
                    <a:pt x="847" y="28"/>
                  </a:cubicBezTo>
                  <a:moveTo>
                    <a:pt x="909" y="22"/>
                  </a:moveTo>
                  <a:cubicBezTo>
                    <a:pt x="904" y="21"/>
                    <a:pt x="908" y="24"/>
                    <a:pt x="909" y="22"/>
                  </a:cubicBezTo>
                  <a:close/>
                  <a:moveTo>
                    <a:pt x="916" y="23"/>
                  </a:moveTo>
                  <a:cubicBezTo>
                    <a:pt x="914" y="23"/>
                    <a:pt x="913" y="22"/>
                    <a:pt x="913" y="23"/>
                  </a:cubicBezTo>
                  <a:cubicBezTo>
                    <a:pt x="914" y="23"/>
                    <a:pt x="915" y="24"/>
                    <a:pt x="916" y="23"/>
                  </a:cubicBezTo>
                  <a:close/>
                  <a:moveTo>
                    <a:pt x="922" y="24"/>
                  </a:moveTo>
                  <a:cubicBezTo>
                    <a:pt x="922" y="25"/>
                    <a:pt x="922" y="25"/>
                    <a:pt x="922" y="25"/>
                  </a:cubicBezTo>
                  <a:cubicBezTo>
                    <a:pt x="927" y="25"/>
                    <a:pt x="928" y="27"/>
                    <a:pt x="932" y="26"/>
                  </a:cubicBezTo>
                  <a:moveTo>
                    <a:pt x="932" y="26"/>
                  </a:moveTo>
                  <a:cubicBezTo>
                    <a:pt x="934" y="29"/>
                    <a:pt x="938" y="25"/>
                    <a:pt x="932" y="26"/>
                  </a:cubicBezTo>
                  <a:moveTo>
                    <a:pt x="932" y="26"/>
                  </a:moveTo>
                  <a:cubicBezTo>
                    <a:pt x="932" y="26"/>
                    <a:pt x="932" y="26"/>
                    <a:pt x="932" y="25"/>
                  </a:cubicBezTo>
                  <a:cubicBezTo>
                    <a:pt x="928" y="26"/>
                    <a:pt x="927" y="24"/>
                    <a:pt x="922" y="24"/>
                  </a:cubicBezTo>
                  <a:moveTo>
                    <a:pt x="922" y="24"/>
                  </a:moveTo>
                  <a:cubicBezTo>
                    <a:pt x="919" y="22"/>
                    <a:pt x="915" y="26"/>
                    <a:pt x="922" y="24"/>
                  </a:cubicBezTo>
                  <a:moveTo>
                    <a:pt x="907" y="25"/>
                  </a:moveTo>
                  <a:cubicBezTo>
                    <a:pt x="907" y="26"/>
                    <a:pt x="907" y="26"/>
                    <a:pt x="907" y="26"/>
                  </a:cubicBezTo>
                  <a:cubicBezTo>
                    <a:pt x="934" y="34"/>
                    <a:pt x="965" y="42"/>
                    <a:pt x="990" y="47"/>
                  </a:cubicBezTo>
                  <a:cubicBezTo>
                    <a:pt x="967" y="36"/>
                    <a:pt x="938" y="29"/>
                    <a:pt x="907" y="25"/>
                  </a:cubicBezTo>
                  <a:moveTo>
                    <a:pt x="907" y="25"/>
                  </a:moveTo>
                  <a:cubicBezTo>
                    <a:pt x="907" y="23"/>
                    <a:pt x="903" y="26"/>
                    <a:pt x="907" y="25"/>
                  </a:cubicBezTo>
                  <a:moveTo>
                    <a:pt x="602" y="50"/>
                  </a:moveTo>
                  <a:cubicBezTo>
                    <a:pt x="598" y="55"/>
                    <a:pt x="592" y="59"/>
                    <a:pt x="587" y="64"/>
                  </a:cubicBezTo>
                  <a:cubicBezTo>
                    <a:pt x="583" y="68"/>
                    <a:pt x="576" y="75"/>
                    <a:pt x="577" y="78"/>
                  </a:cubicBezTo>
                  <a:cubicBezTo>
                    <a:pt x="587" y="77"/>
                    <a:pt x="597" y="71"/>
                    <a:pt x="606" y="66"/>
                  </a:cubicBezTo>
                  <a:cubicBezTo>
                    <a:pt x="631" y="53"/>
                    <a:pt x="656" y="41"/>
                    <a:pt x="683" y="32"/>
                  </a:cubicBezTo>
                  <a:cubicBezTo>
                    <a:pt x="687" y="31"/>
                    <a:pt x="696" y="31"/>
                    <a:pt x="695" y="25"/>
                  </a:cubicBezTo>
                  <a:cubicBezTo>
                    <a:pt x="662" y="32"/>
                    <a:pt x="632" y="41"/>
                    <a:pt x="602" y="50"/>
                  </a:cubicBezTo>
                  <a:close/>
                  <a:moveTo>
                    <a:pt x="530" y="58"/>
                  </a:moveTo>
                  <a:cubicBezTo>
                    <a:pt x="526" y="57"/>
                    <a:pt x="529" y="61"/>
                    <a:pt x="530" y="58"/>
                  </a:cubicBezTo>
                  <a:moveTo>
                    <a:pt x="530" y="58"/>
                  </a:moveTo>
                  <a:cubicBezTo>
                    <a:pt x="546" y="53"/>
                    <a:pt x="563" y="47"/>
                    <a:pt x="581" y="42"/>
                  </a:cubicBezTo>
                  <a:cubicBezTo>
                    <a:pt x="598" y="37"/>
                    <a:pt x="617" y="35"/>
                    <a:pt x="631" y="26"/>
                  </a:cubicBezTo>
                  <a:cubicBezTo>
                    <a:pt x="593" y="33"/>
                    <a:pt x="554" y="38"/>
                    <a:pt x="530" y="58"/>
                  </a:cubicBezTo>
                  <a:moveTo>
                    <a:pt x="969" y="73"/>
                  </a:moveTo>
                  <a:cubicBezTo>
                    <a:pt x="947" y="41"/>
                    <a:pt x="895" y="34"/>
                    <a:pt x="850" y="27"/>
                  </a:cubicBezTo>
                  <a:cubicBezTo>
                    <a:pt x="890" y="42"/>
                    <a:pt x="933" y="54"/>
                    <a:pt x="969" y="73"/>
                  </a:cubicBezTo>
                  <a:close/>
                  <a:moveTo>
                    <a:pt x="939" y="27"/>
                  </a:moveTo>
                  <a:cubicBezTo>
                    <a:pt x="938" y="28"/>
                    <a:pt x="937" y="27"/>
                    <a:pt x="937" y="28"/>
                  </a:cubicBezTo>
                  <a:cubicBezTo>
                    <a:pt x="937" y="28"/>
                    <a:pt x="939" y="28"/>
                    <a:pt x="939" y="27"/>
                  </a:cubicBezTo>
                  <a:close/>
                  <a:moveTo>
                    <a:pt x="574" y="32"/>
                  </a:moveTo>
                  <a:cubicBezTo>
                    <a:pt x="574" y="33"/>
                    <a:pt x="573" y="32"/>
                    <a:pt x="574" y="32"/>
                  </a:cubicBezTo>
                  <a:close/>
                  <a:moveTo>
                    <a:pt x="781" y="81"/>
                  </a:moveTo>
                  <a:cubicBezTo>
                    <a:pt x="790" y="80"/>
                    <a:pt x="801" y="82"/>
                    <a:pt x="808" y="80"/>
                  </a:cubicBezTo>
                  <a:cubicBezTo>
                    <a:pt x="798" y="63"/>
                    <a:pt x="789" y="45"/>
                    <a:pt x="776" y="31"/>
                  </a:cubicBezTo>
                  <a:cubicBezTo>
                    <a:pt x="778" y="48"/>
                    <a:pt x="779" y="65"/>
                    <a:pt x="781" y="81"/>
                  </a:cubicBezTo>
                  <a:close/>
                  <a:moveTo>
                    <a:pt x="526" y="47"/>
                  </a:moveTo>
                  <a:cubicBezTo>
                    <a:pt x="524" y="48"/>
                    <a:pt x="526" y="49"/>
                    <a:pt x="526" y="47"/>
                  </a:cubicBezTo>
                  <a:moveTo>
                    <a:pt x="526" y="47"/>
                  </a:moveTo>
                  <a:cubicBezTo>
                    <a:pt x="543" y="43"/>
                    <a:pt x="560" y="40"/>
                    <a:pt x="573" y="32"/>
                  </a:cubicBezTo>
                  <a:cubicBezTo>
                    <a:pt x="557" y="37"/>
                    <a:pt x="537" y="38"/>
                    <a:pt x="526" y="47"/>
                  </a:cubicBezTo>
                  <a:moveTo>
                    <a:pt x="963" y="32"/>
                  </a:moveTo>
                  <a:cubicBezTo>
                    <a:pt x="962" y="32"/>
                    <a:pt x="961" y="32"/>
                    <a:pt x="961" y="33"/>
                  </a:cubicBezTo>
                  <a:cubicBezTo>
                    <a:pt x="961" y="33"/>
                    <a:pt x="963" y="33"/>
                    <a:pt x="963" y="32"/>
                  </a:cubicBezTo>
                  <a:close/>
                  <a:moveTo>
                    <a:pt x="585" y="80"/>
                  </a:moveTo>
                  <a:cubicBezTo>
                    <a:pt x="601" y="82"/>
                    <a:pt x="616" y="87"/>
                    <a:pt x="632" y="84"/>
                  </a:cubicBezTo>
                  <a:cubicBezTo>
                    <a:pt x="648" y="70"/>
                    <a:pt x="665" y="58"/>
                    <a:pt x="683" y="47"/>
                  </a:cubicBezTo>
                  <a:cubicBezTo>
                    <a:pt x="683" y="42"/>
                    <a:pt x="693" y="36"/>
                    <a:pt x="689" y="33"/>
                  </a:cubicBezTo>
                  <a:cubicBezTo>
                    <a:pt x="652" y="46"/>
                    <a:pt x="617" y="61"/>
                    <a:pt x="585" y="80"/>
                  </a:cubicBezTo>
                  <a:close/>
                  <a:moveTo>
                    <a:pt x="966" y="34"/>
                  </a:moveTo>
                  <a:cubicBezTo>
                    <a:pt x="968" y="37"/>
                    <a:pt x="972" y="33"/>
                    <a:pt x="966" y="34"/>
                  </a:cubicBezTo>
                  <a:moveTo>
                    <a:pt x="966" y="34"/>
                  </a:moveTo>
                  <a:cubicBezTo>
                    <a:pt x="965" y="31"/>
                    <a:pt x="961" y="35"/>
                    <a:pt x="966" y="34"/>
                  </a:cubicBezTo>
                  <a:moveTo>
                    <a:pt x="575" y="35"/>
                  </a:moveTo>
                  <a:cubicBezTo>
                    <a:pt x="574" y="35"/>
                    <a:pt x="575" y="36"/>
                    <a:pt x="575" y="35"/>
                  </a:cubicBezTo>
                  <a:close/>
                  <a:moveTo>
                    <a:pt x="859" y="35"/>
                  </a:moveTo>
                  <a:cubicBezTo>
                    <a:pt x="861" y="40"/>
                    <a:pt x="866" y="43"/>
                    <a:pt x="869" y="48"/>
                  </a:cubicBezTo>
                  <a:cubicBezTo>
                    <a:pt x="878" y="53"/>
                    <a:pt x="889" y="57"/>
                    <a:pt x="900" y="64"/>
                  </a:cubicBezTo>
                  <a:cubicBezTo>
                    <a:pt x="909" y="69"/>
                    <a:pt x="921" y="80"/>
                    <a:pt x="930" y="81"/>
                  </a:cubicBezTo>
                  <a:cubicBezTo>
                    <a:pt x="940" y="82"/>
                    <a:pt x="953" y="76"/>
                    <a:pt x="965" y="73"/>
                  </a:cubicBezTo>
                  <a:cubicBezTo>
                    <a:pt x="931" y="59"/>
                    <a:pt x="898" y="44"/>
                    <a:pt x="859" y="35"/>
                  </a:cubicBezTo>
                  <a:moveTo>
                    <a:pt x="859" y="35"/>
                  </a:moveTo>
                  <a:cubicBezTo>
                    <a:pt x="858" y="34"/>
                    <a:pt x="858" y="35"/>
                    <a:pt x="859" y="35"/>
                  </a:cubicBezTo>
                  <a:moveTo>
                    <a:pt x="993" y="63"/>
                  </a:moveTo>
                  <a:cubicBezTo>
                    <a:pt x="997" y="61"/>
                    <a:pt x="1000" y="59"/>
                    <a:pt x="1001" y="55"/>
                  </a:cubicBezTo>
                  <a:cubicBezTo>
                    <a:pt x="977" y="47"/>
                    <a:pt x="949" y="38"/>
                    <a:pt x="924" y="35"/>
                  </a:cubicBezTo>
                  <a:cubicBezTo>
                    <a:pt x="943" y="48"/>
                    <a:pt x="970" y="54"/>
                    <a:pt x="993" y="63"/>
                  </a:cubicBezTo>
                  <a:close/>
                  <a:moveTo>
                    <a:pt x="973" y="35"/>
                  </a:moveTo>
                  <a:cubicBezTo>
                    <a:pt x="972" y="35"/>
                    <a:pt x="970" y="35"/>
                    <a:pt x="970" y="36"/>
                  </a:cubicBezTo>
                  <a:cubicBezTo>
                    <a:pt x="971" y="36"/>
                    <a:pt x="973" y="36"/>
                    <a:pt x="973" y="35"/>
                  </a:cubicBezTo>
                  <a:close/>
                  <a:moveTo>
                    <a:pt x="530" y="61"/>
                  </a:moveTo>
                  <a:cubicBezTo>
                    <a:pt x="542" y="76"/>
                    <a:pt x="556" y="66"/>
                    <a:pt x="573" y="59"/>
                  </a:cubicBezTo>
                  <a:cubicBezTo>
                    <a:pt x="588" y="53"/>
                    <a:pt x="599" y="49"/>
                    <a:pt x="608" y="42"/>
                  </a:cubicBezTo>
                  <a:cubicBezTo>
                    <a:pt x="611" y="39"/>
                    <a:pt x="617" y="37"/>
                    <a:pt x="614" y="36"/>
                  </a:cubicBezTo>
                  <a:cubicBezTo>
                    <a:pt x="585" y="43"/>
                    <a:pt x="557" y="52"/>
                    <a:pt x="530" y="61"/>
                  </a:cubicBezTo>
                  <a:close/>
                  <a:moveTo>
                    <a:pt x="976" y="36"/>
                  </a:moveTo>
                  <a:cubicBezTo>
                    <a:pt x="975" y="36"/>
                    <a:pt x="974" y="36"/>
                    <a:pt x="974" y="37"/>
                  </a:cubicBezTo>
                  <a:cubicBezTo>
                    <a:pt x="975" y="37"/>
                    <a:pt x="976" y="37"/>
                    <a:pt x="976" y="36"/>
                  </a:cubicBezTo>
                  <a:close/>
                  <a:moveTo>
                    <a:pt x="978" y="38"/>
                  </a:moveTo>
                  <a:cubicBezTo>
                    <a:pt x="978" y="37"/>
                    <a:pt x="979" y="39"/>
                    <a:pt x="978" y="38"/>
                  </a:cubicBezTo>
                  <a:close/>
                  <a:moveTo>
                    <a:pt x="982" y="39"/>
                  </a:moveTo>
                  <a:cubicBezTo>
                    <a:pt x="981" y="38"/>
                    <a:pt x="982" y="39"/>
                    <a:pt x="982" y="39"/>
                  </a:cubicBezTo>
                  <a:close/>
                  <a:moveTo>
                    <a:pt x="931" y="43"/>
                  </a:moveTo>
                  <a:cubicBezTo>
                    <a:pt x="931" y="42"/>
                    <a:pt x="932" y="43"/>
                    <a:pt x="931" y="43"/>
                  </a:cubicBezTo>
                  <a:close/>
                  <a:moveTo>
                    <a:pt x="985" y="43"/>
                  </a:moveTo>
                  <a:cubicBezTo>
                    <a:pt x="984" y="42"/>
                    <a:pt x="985" y="43"/>
                    <a:pt x="985" y="43"/>
                  </a:cubicBezTo>
                  <a:close/>
                  <a:moveTo>
                    <a:pt x="1000" y="48"/>
                  </a:moveTo>
                  <a:cubicBezTo>
                    <a:pt x="997" y="46"/>
                    <a:pt x="991" y="42"/>
                    <a:pt x="987" y="44"/>
                  </a:cubicBezTo>
                  <a:cubicBezTo>
                    <a:pt x="992" y="44"/>
                    <a:pt x="996" y="50"/>
                    <a:pt x="1000" y="48"/>
                  </a:cubicBezTo>
                  <a:close/>
                  <a:moveTo>
                    <a:pt x="489" y="60"/>
                  </a:moveTo>
                  <a:cubicBezTo>
                    <a:pt x="488" y="60"/>
                    <a:pt x="487" y="60"/>
                    <a:pt x="486" y="61"/>
                  </a:cubicBezTo>
                  <a:moveTo>
                    <a:pt x="486" y="61"/>
                  </a:moveTo>
                  <a:cubicBezTo>
                    <a:pt x="485" y="61"/>
                    <a:pt x="485" y="61"/>
                    <a:pt x="485" y="62"/>
                  </a:cubicBezTo>
                  <a:moveTo>
                    <a:pt x="485" y="62"/>
                  </a:moveTo>
                  <a:cubicBezTo>
                    <a:pt x="481" y="61"/>
                    <a:pt x="484" y="65"/>
                    <a:pt x="485" y="62"/>
                  </a:cubicBezTo>
                  <a:moveTo>
                    <a:pt x="485" y="62"/>
                  </a:moveTo>
                  <a:cubicBezTo>
                    <a:pt x="486" y="62"/>
                    <a:pt x="486" y="62"/>
                    <a:pt x="486" y="61"/>
                  </a:cubicBezTo>
                  <a:moveTo>
                    <a:pt x="486" y="61"/>
                  </a:moveTo>
                  <a:cubicBezTo>
                    <a:pt x="488" y="61"/>
                    <a:pt x="489" y="61"/>
                    <a:pt x="489" y="60"/>
                  </a:cubicBezTo>
                  <a:moveTo>
                    <a:pt x="489" y="60"/>
                  </a:moveTo>
                  <a:cubicBezTo>
                    <a:pt x="500" y="55"/>
                    <a:pt x="516" y="55"/>
                    <a:pt x="523" y="46"/>
                  </a:cubicBezTo>
                  <a:cubicBezTo>
                    <a:pt x="511" y="50"/>
                    <a:pt x="500" y="54"/>
                    <a:pt x="489" y="60"/>
                  </a:cubicBezTo>
                  <a:moveTo>
                    <a:pt x="542" y="47"/>
                  </a:moveTo>
                  <a:cubicBezTo>
                    <a:pt x="535" y="47"/>
                    <a:pt x="530" y="50"/>
                    <a:pt x="523" y="51"/>
                  </a:cubicBezTo>
                  <a:cubicBezTo>
                    <a:pt x="523" y="54"/>
                    <a:pt x="523" y="56"/>
                    <a:pt x="524" y="57"/>
                  </a:cubicBezTo>
                  <a:cubicBezTo>
                    <a:pt x="531" y="55"/>
                    <a:pt x="537" y="50"/>
                    <a:pt x="542" y="47"/>
                  </a:cubicBezTo>
                  <a:moveTo>
                    <a:pt x="542" y="47"/>
                  </a:moveTo>
                  <a:cubicBezTo>
                    <a:pt x="546" y="47"/>
                    <a:pt x="542" y="44"/>
                    <a:pt x="542" y="47"/>
                  </a:cubicBezTo>
                  <a:moveTo>
                    <a:pt x="1113" y="98"/>
                  </a:moveTo>
                  <a:cubicBezTo>
                    <a:pt x="1113" y="99"/>
                    <a:pt x="1115" y="99"/>
                    <a:pt x="1115" y="99"/>
                  </a:cubicBezTo>
                  <a:moveTo>
                    <a:pt x="1115" y="99"/>
                  </a:moveTo>
                  <a:cubicBezTo>
                    <a:pt x="1116" y="101"/>
                    <a:pt x="1116" y="99"/>
                    <a:pt x="1115" y="99"/>
                  </a:cubicBezTo>
                  <a:moveTo>
                    <a:pt x="1115" y="99"/>
                  </a:moveTo>
                  <a:cubicBezTo>
                    <a:pt x="1115" y="98"/>
                    <a:pt x="1114" y="99"/>
                    <a:pt x="1113" y="98"/>
                  </a:cubicBezTo>
                  <a:moveTo>
                    <a:pt x="1113" y="98"/>
                  </a:moveTo>
                  <a:cubicBezTo>
                    <a:pt x="1081" y="77"/>
                    <a:pt x="1043" y="57"/>
                    <a:pt x="1002" y="48"/>
                  </a:cubicBezTo>
                  <a:cubicBezTo>
                    <a:pt x="1008" y="57"/>
                    <a:pt x="1020" y="58"/>
                    <a:pt x="1029" y="62"/>
                  </a:cubicBezTo>
                  <a:cubicBezTo>
                    <a:pt x="1057" y="72"/>
                    <a:pt x="1086" y="86"/>
                    <a:pt x="1113" y="98"/>
                  </a:cubicBezTo>
                  <a:moveTo>
                    <a:pt x="991" y="49"/>
                  </a:moveTo>
                  <a:cubicBezTo>
                    <a:pt x="991" y="49"/>
                    <a:pt x="992" y="50"/>
                    <a:pt x="991" y="49"/>
                  </a:cubicBezTo>
                  <a:close/>
                  <a:moveTo>
                    <a:pt x="948" y="50"/>
                  </a:moveTo>
                  <a:cubicBezTo>
                    <a:pt x="957" y="57"/>
                    <a:pt x="965" y="65"/>
                    <a:pt x="974" y="71"/>
                  </a:cubicBezTo>
                  <a:cubicBezTo>
                    <a:pt x="979" y="69"/>
                    <a:pt x="987" y="69"/>
                    <a:pt x="990" y="64"/>
                  </a:cubicBezTo>
                  <a:cubicBezTo>
                    <a:pt x="975" y="60"/>
                    <a:pt x="963" y="54"/>
                    <a:pt x="948" y="50"/>
                  </a:cubicBezTo>
                  <a:moveTo>
                    <a:pt x="948" y="50"/>
                  </a:moveTo>
                  <a:cubicBezTo>
                    <a:pt x="948" y="49"/>
                    <a:pt x="947" y="50"/>
                    <a:pt x="948" y="50"/>
                  </a:cubicBezTo>
                  <a:moveTo>
                    <a:pt x="399" y="114"/>
                  </a:moveTo>
                  <a:cubicBezTo>
                    <a:pt x="405" y="112"/>
                    <a:pt x="411" y="111"/>
                    <a:pt x="416" y="110"/>
                  </a:cubicBezTo>
                  <a:cubicBezTo>
                    <a:pt x="433" y="101"/>
                    <a:pt x="450" y="91"/>
                    <a:pt x="468" y="83"/>
                  </a:cubicBezTo>
                  <a:cubicBezTo>
                    <a:pt x="486" y="75"/>
                    <a:pt x="506" y="70"/>
                    <a:pt x="522" y="58"/>
                  </a:cubicBezTo>
                  <a:cubicBezTo>
                    <a:pt x="520" y="58"/>
                    <a:pt x="520" y="56"/>
                    <a:pt x="520" y="53"/>
                  </a:cubicBezTo>
                  <a:cubicBezTo>
                    <a:pt x="473" y="66"/>
                    <a:pt x="432" y="86"/>
                    <a:pt x="399" y="114"/>
                  </a:cubicBezTo>
                  <a:close/>
                  <a:moveTo>
                    <a:pt x="593" y="54"/>
                  </a:moveTo>
                  <a:cubicBezTo>
                    <a:pt x="578" y="59"/>
                    <a:pt x="564" y="65"/>
                    <a:pt x="550" y="71"/>
                  </a:cubicBezTo>
                  <a:cubicBezTo>
                    <a:pt x="556" y="74"/>
                    <a:pt x="564" y="75"/>
                    <a:pt x="570" y="77"/>
                  </a:cubicBezTo>
                  <a:cubicBezTo>
                    <a:pt x="579" y="71"/>
                    <a:pt x="585" y="62"/>
                    <a:pt x="593" y="54"/>
                  </a:cubicBezTo>
                  <a:moveTo>
                    <a:pt x="593" y="54"/>
                  </a:moveTo>
                  <a:cubicBezTo>
                    <a:pt x="594" y="54"/>
                    <a:pt x="593" y="53"/>
                    <a:pt x="593" y="54"/>
                  </a:cubicBezTo>
                  <a:moveTo>
                    <a:pt x="637" y="84"/>
                  </a:moveTo>
                  <a:cubicBezTo>
                    <a:pt x="647" y="83"/>
                    <a:pt x="659" y="84"/>
                    <a:pt x="668" y="82"/>
                  </a:cubicBezTo>
                  <a:cubicBezTo>
                    <a:pt x="669" y="72"/>
                    <a:pt x="679" y="60"/>
                    <a:pt x="678" y="53"/>
                  </a:cubicBezTo>
                  <a:cubicBezTo>
                    <a:pt x="664" y="64"/>
                    <a:pt x="649" y="72"/>
                    <a:pt x="637" y="84"/>
                  </a:cubicBezTo>
                  <a:close/>
                  <a:moveTo>
                    <a:pt x="890" y="84"/>
                  </a:moveTo>
                  <a:cubicBezTo>
                    <a:pt x="901" y="85"/>
                    <a:pt x="916" y="86"/>
                    <a:pt x="924" y="81"/>
                  </a:cubicBezTo>
                  <a:cubicBezTo>
                    <a:pt x="907" y="73"/>
                    <a:pt x="890" y="59"/>
                    <a:pt x="872" y="54"/>
                  </a:cubicBezTo>
                  <a:cubicBezTo>
                    <a:pt x="879" y="63"/>
                    <a:pt x="885" y="73"/>
                    <a:pt x="890" y="84"/>
                  </a:cubicBezTo>
                  <a:close/>
                  <a:moveTo>
                    <a:pt x="1063" y="94"/>
                  </a:moveTo>
                  <a:cubicBezTo>
                    <a:pt x="1063" y="94"/>
                    <a:pt x="1063" y="94"/>
                    <a:pt x="1063" y="95"/>
                  </a:cubicBezTo>
                  <a:cubicBezTo>
                    <a:pt x="1064" y="95"/>
                    <a:pt x="1065" y="96"/>
                    <a:pt x="1066" y="95"/>
                  </a:cubicBezTo>
                  <a:moveTo>
                    <a:pt x="1066" y="95"/>
                  </a:moveTo>
                  <a:cubicBezTo>
                    <a:pt x="1067" y="97"/>
                    <a:pt x="1067" y="95"/>
                    <a:pt x="1066" y="95"/>
                  </a:cubicBezTo>
                  <a:moveTo>
                    <a:pt x="1066" y="95"/>
                  </a:moveTo>
                  <a:cubicBezTo>
                    <a:pt x="1066" y="94"/>
                    <a:pt x="1065" y="94"/>
                    <a:pt x="1063" y="94"/>
                  </a:cubicBezTo>
                  <a:moveTo>
                    <a:pt x="1063" y="94"/>
                  </a:moveTo>
                  <a:cubicBezTo>
                    <a:pt x="1046" y="79"/>
                    <a:pt x="1027" y="67"/>
                    <a:pt x="1006" y="56"/>
                  </a:cubicBezTo>
                  <a:cubicBezTo>
                    <a:pt x="1001" y="58"/>
                    <a:pt x="1000" y="63"/>
                    <a:pt x="996" y="65"/>
                  </a:cubicBezTo>
                  <a:cubicBezTo>
                    <a:pt x="1020" y="73"/>
                    <a:pt x="1041" y="84"/>
                    <a:pt x="1063" y="94"/>
                  </a:cubicBezTo>
                  <a:moveTo>
                    <a:pt x="482" y="60"/>
                  </a:moveTo>
                  <a:cubicBezTo>
                    <a:pt x="482" y="61"/>
                    <a:pt x="481" y="60"/>
                    <a:pt x="482" y="60"/>
                  </a:cubicBezTo>
                  <a:close/>
                  <a:moveTo>
                    <a:pt x="526" y="60"/>
                  </a:moveTo>
                  <a:cubicBezTo>
                    <a:pt x="526" y="61"/>
                    <a:pt x="525" y="60"/>
                    <a:pt x="526" y="60"/>
                  </a:cubicBezTo>
                  <a:close/>
                  <a:moveTo>
                    <a:pt x="479" y="61"/>
                  </a:moveTo>
                  <a:cubicBezTo>
                    <a:pt x="478" y="61"/>
                    <a:pt x="477" y="61"/>
                    <a:pt x="477" y="62"/>
                  </a:cubicBezTo>
                  <a:moveTo>
                    <a:pt x="477" y="62"/>
                  </a:moveTo>
                  <a:cubicBezTo>
                    <a:pt x="441" y="76"/>
                    <a:pt x="407" y="92"/>
                    <a:pt x="377" y="112"/>
                  </a:cubicBezTo>
                  <a:moveTo>
                    <a:pt x="377" y="112"/>
                  </a:moveTo>
                  <a:cubicBezTo>
                    <a:pt x="375" y="112"/>
                    <a:pt x="375" y="113"/>
                    <a:pt x="374" y="114"/>
                  </a:cubicBezTo>
                  <a:moveTo>
                    <a:pt x="374" y="114"/>
                  </a:moveTo>
                  <a:cubicBezTo>
                    <a:pt x="373" y="114"/>
                    <a:pt x="372" y="114"/>
                    <a:pt x="372" y="115"/>
                  </a:cubicBezTo>
                  <a:moveTo>
                    <a:pt x="372" y="115"/>
                  </a:moveTo>
                  <a:cubicBezTo>
                    <a:pt x="371" y="115"/>
                    <a:pt x="371" y="115"/>
                    <a:pt x="370" y="116"/>
                  </a:cubicBezTo>
                  <a:moveTo>
                    <a:pt x="370" y="116"/>
                  </a:moveTo>
                  <a:cubicBezTo>
                    <a:pt x="370" y="115"/>
                    <a:pt x="369" y="116"/>
                    <a:pt x="369" y="117"/>
                  </a:cubicBezTo>
                  <a:moveTo>
                    <a:pt x="369" y="117"/>
                  </a:moveTo>
                  <a:cubicBezTo>
                    <a:pt x="368" y="116"/>
                    <a:pt x="368" y="117"/>
                    <a:pt x="367" y="118"/>
                  </a:cubicBezTo>
                  <a:moveTo>
                    <a:pt x="367" y="118"/>
                  </a:moveTo>
                  <a:cubicBezTo>
                    <a:pt x="366" y="118"/>
                    <a:pt x="368" y="119"/>
                    <a:pt x="367" y="118"/>
                  </a:cubicBezTo>
                  <a:moveTo>
                    <a:pt x="367" y="118"/>
                  </a:moveTo>
                  <a:cubicBezTo>
                    <a:pt x="369" y="118"/>
                    <a:pt x="369" y="117"/>
                    <a:pt x="369" y="117"/>
                  </a:cubicBezTo>
                  <a:moveTo>
                    <a:pt x="369" y="117"/>
                  </a:moveTo>
                  <a:cubicBezTo>
                    <a:pt x="370" y="117"/>
                    <a:pt x="370" y="116"/>
                    <a:pt x="370" y="116"/>
                  </a:cubicBezTo>
                  <a:moveTo>
                    <a:pt x="370" y="116"/>
                  </a:moveTo>
                  <a:cubicBezTo>
                    <a:pt x="371" y="116"/>
                    <a:pt x="372" y="115"/>
                    <a:pt x="372" y="115"/>
                  </a:cubicBezTo>
                  <a:moveTo>
                    <a:pt x="372" y="115"/>
                  </a:moveTo>
                  <a:cubicBezTo>
                    <a:pt x="373" y="115"/>
                    <a:pt x="374" y="114"/>
                    <a:pt x="374" y="114"/>
                  </a:cubicBezTo>
                  <a:moveTo>
                    <a:pt x="374" y="114"/>
                  </a:moveTo>
                  <a:cubicBezTo>
                    <a:pt x="376" y="114"/>
                    <a:pt x="377" y="113"/>
                    <a:pt x="377" y="112"/>
                  </a:cubicBezTo>
                  <a:moveTo>
                    <a:pt x="377" y="112"/>
                  </a:moveTo>
                  <a:cubicBezTo>
                    <a:pt x="409" y="94"/>
                    <a:pt x="445" y="80"/>
                    <a:pt x="477" y="62"/>
                  </a:cubicBezTo>
                  <a:moveTo>
                    <a:pt x="477" y="62"/>
                  </a:moveTo>
                  <a:cubicBezTo>
                    <a:pt x="478" y="62"/>
                    <a:pt x="479" y="62"/>
                    <a:pt x="479" y="61"/>
                  </a:cubicBezTo>
                  <a:moveTo>
                    <a:pt x="479" y="61"/>
                  </a:moveTo>
                  <a:cubicBezTo>
                    <a:pt x="483" y="62"/>
                    <a:pt x="479" y="58"/>
                    <a:pt x="479" y="61"/>
                  </a:cubicBezTo>
                  <a:moveTo>
                    <a:pt x="481" y="64"/>
                  </a:moveTo>
                  <a:cubicBezTo>
                    <a:pt x="480" y="63"/>
                    <a:pt x="481" y="64"/>
                    <a:pt x="481" y="64"/>
                  </a:cubicBezTo>
                  <a:close/>
                  <a:moveTo>
                    <a:pt x="524" y="63"/>
                  </a:moveTo>
                  <a:cubicBezTo>
                    <a:pt x="510" y="69"/>
                    <a:pt x="495" y="80"/>
                    <a:pt x="484" y="90"/>
                  </a:cubicBezTo>
                  <a:cubicBezTo>
                    <a:pt x="480" y="92"/>
                    <a:pt x="475" y="96"/>
                    <a:pt x="476" y="99"/>
                  </a:cubicBezTo>
                  <a:cubicBezTo>
                    <a:pt x="504" y="96"/>
                    <a:pt x="519" y="80"/>
                    <a:pt x="542" y="71"/>
                  </a:cubicBezTo>
                  <a:cubicBezTo>
                    <a:pt x="535" y="69"/>
                    <a:pt x="530" y="65"/>
                    <a:pt x="524" y="63"/>
                  </a:cubicBezTo>
                  <a:close/>
                  <a:moveTo>
                    <a:pt x="479" y="65"/>
                  </a:moveTo>
                  <a:cubicBezTo>
                    <a:pt x="478" y="64"/>
                    <a:pt x="479" y="65"/>
                    <a:pt x="479" y="65"/>
                  </a:cubicBezTo>
                  <a:close/>
                  <a:moveTo>
                    <a:pt x="1028" y="65"/>
                  </a:moveTo>
                  <a:cubicBezTo>
                    <a:pt x="1048" y="78"/>
                    <a:pt x="1066" y="92"/>
                    <a:pt x="1086" y="106"/>
                  </a:cubicBezTo>
                  <a:cubicBezTo>
                    <a:pt x="1106" y="107"/>
                    <a:pt x="1124" y="115"/>
                    <a:pt x="1141" y="117"/>
                  </a:cubicBezTo>
                  <a:cubicBezTo>
                    <a:pt x="1105" y="97"/>
                    <a:pt x="1069" y="79"/>
                    <a:pt x="1028" y="65"/>
                  </a:cubicBezTo>
                  <a:moveTo>
                    <a:pt x="1028" y="65"/>
                  </a:moveTo>
                  <a:cubicBezTo>
                    <a:pt x="1028" y="62"/>
                    <a:pt x="1024" y="66"/>
                    <a:pt x="1028" y="65"/>
                  </a:cubicBezTo>
                  <a:moveTo>
                    <a:pt x="993" y="66"/>
                  </a:moveTo>
                  <a:cubicBezTo>
                    <a:pt x="989" y="70"/>
                    <a:pt x="981" y="71"/>
                    <a:pt x="975" y="74"/>
                  </a:cubicBezTo>
                  <a:cubicBezTo>
                    <a:pt x="984" y="83"/>
                    <a:pt x="999" y="87"/>
                    <a:pt x="1009" y="95"/>
                  </a:cubicBezTo>
                  <a:cubicBezTo>
                    <a:pt x="1032" y="95"/>
                    <a:pt x="1054" y="102"/>
                    <a:pt x="1074" y="102"/>
                  </a:cubicBezTo>
                  <a:cubicBezTo>
                    <a:pt x="1048" y="89"/>
                    <a:pt x="1021" y="77"/>
                    <a:pt x="993" y="66"/>
                  </a:cubicBezTo>
                  <a:close/>
                  <a:moveTo>
                    <a:pt x="504" y="71"/>
                  </a:moveTo>
                  <a:cubicBezTo>
                    <a:pt x="503" y="71"/>
                    <a:pt x="504" y="72"/>
                    <a:pt x="504" y="71"/>
                  </a:cubicBezTo>
                  <a:close/>
                  <a:moveTo>
                    <a:pt x="502" y="72"/>
                  </a:moveTo>
                  <a:cubicBezTo>
                    <a:pt x="476" y="83"/>
                    <a:pt x="450" y="93"/>
                    <a:pt x="428" y="107"/>
                  </a:cubicBezTo>
                  <a:moveTo>
                    <a:pt x="428" y="107"/>
                  </a:moveTo>
                  <a:cubicBezTo>
                    <a:pt x="424" y="106"/>
                    <a:pt x="428" y="110"/>
                    <a:pt x="428" y="107"/>
                  </a:cubicBezTo>
                  <a:moveTo>
                    <a:pt x="428" y="107"/>
                  </a:moveTo>
                  <a:cubicBezTo>
                    <a:pt x="442" y="105"/>
                    <a:pt x="455" y="103"/>
                    <a:pt x="468" y="100"/>
                  </a:cubicBezTo>
                  <a:cubicBezTo>
                    <a:pt x="479" y="91"/>
                    <a:pt x="490" y="82"/>
                    <a:pt x="502" y="72"/>
                  </a:cubicBezTo>
                  <a:moveTo>
                    <a:pt x="502" y="72"/>
                  </a:moveTo>
                  <a:cubicBezTo>
                    <a:pt x="503" y="72"/>
                    <a:pt x="502" y="71"/>
                    <a:pt x="502" y="72"/>
                  </a:cubicBezTo>
                  <a:moveTo>
                    <a:pt x="544" y="73"/>
                  </a:moveTo>
                  <a:cubicBezTo>
                    <a:pt x="530" y="79"/>
                    <a:pt x="513" y="89"/>
                    <a:pt x="501" y="95"/>
                  </a:cubicBezTo>
                  <a:cubicBezTo>
                    <a:pt x="522" y="94"/>
                    <a:pt x="540" y="90"/>
                    <a:pt x="561" y="90"/>
                  </a:cubicBezTo>
                  <a:cubicBezTo>
                    <a:pt x="565" y="87"/>
                    <a:pt x="567" y="83"/>
                    <a:pt x="570" y="79"/>
                  </a:cubicBezTo>
                  <a:cubicBezTo>
                    <a:pt x="561" y="81"/>
                    <a:pt x="551" y="71"/>
                    <a:pt x="544" y="73"/>
                  </a:cubicBezTo>
                  <a:close/>
                  <a:moveTo>
                    <a:pt x="933" y="85"/>
                  </a:moveTo>
                  <a:cubicBezTo>
                    <a:pt x="948" y="90"/>
                    <a:pt x="970" y="89"/>
                    <a:pt x="988" y="92"/>
                  </a:cubicBezTo>
                  <a:cubicBezTo>
                    <a:pt x="981" y="71"/>
                    <a:pt x="952" y="78"/>
                    <a:pt x="933" y="85"/>
                  </a:cubicBezTo>
                  <a:close/>
                  <a:moveTo>
                    <a:pt x="569" y="86"/>
                  </a:moveTo>
                  <a:cubicBezTo>
                    <a:pt x="568" y="86"/>
                    <a:pt x="569" y="87"/>
                    <a:pt x="569" y="86"/>
                  </a:cubicBezTo>
                  <a:moveTo>
                    <a:pt x="569" y="86"/>
                  </a:moveTo>
                  <a:cubicBezTo>
                    <a:pt x="572" y="85"/>
                    <a:pt x="575" y="84"/>
                    <a:pt x="577" y="81"/>
                  </a:cubicBezTo>
                  <a:cubicBezTo>
                    <a:pt x="574" y="81"/>
                    <a:pt x="575" y="79"/>
                    <a:pt x="572" y="80"/>
                  </a:cubicBezTo>
                  <a:cubicBezTo>
                    <a:pt x="572" y="84"/>
                    <a:pt x="569" y="82"/>
                    <a:pt x="569" y="86"/>
                  </a:cubicBezTo>
                  <a:moveTo>
                    <a:pt x="573" y="88"/>
                  </a:moveTo>
                  <a:cubicBezTo>
                    <a:pt x="569" y="87"/>
                    <a:pt x="573" y="91"/>
                    <a:pt x="573" y="88"/>
                  </a:cubicBezTo>
                  <a:moveTo>
                    <a:pt x="573" y="88"/>
                  </a:moveTo>
                  <a:cubicBezTo>
                    <a:pt x="583" y="87"/>
                    <a:pt x="594" y="88"/>
                    <a:pt x="602" y="85"/>
                  </a:cubicBezTo>
                  <a:cubicBezTo>
                    <a:pt x="590" y="84"/>
                    <a:pt x="579" y="79"/>
                    <a:pt x="573" y="88"/>
                  </a:cubicBezTo>
                  <a:moveTo>
                    <a:pt x="1092" y="83"/>
                  </a:moveTo>
                  <a:cubicBezTo>
                    <a:pt x="1092" y="83"/>
                    <a:pt x="1093" y="84"/>
                    <a:pt x="1092" y="83"/>
                  </a:cubicBezTo>
                  <a:close/>
                  <a:moveTo>
                    <a:pt x="695" y="84"/>
                  </a:moveTo>
                  <a:cubicBezTo>
                    <a:pt x="694" y="87"/>
                    <a:pt x="692" y="89"/>
                    <a:pt x="690" y="92"/>
                  </a:cubicBezTo>
                  <a:cubicBezTo>
                    <a:pt x="710" y="92"/>
                    <a:pt x="729" y="93"/>
                    <a:pt x="750" y="93"/>
                  </a:cubicBezTo>
                  <a:cubicBezTo>
                    <a:pt x="750" y="88"/>
                    <a:pt x="752" y="87"/>
                    <a:pt x="751" y="83"/>
                  </a:cubicBezTo>
                  <a:cubicBezTo>
                    <a:pt x="732" y="82"/>
                    <a:pt x="715" y="85"/>
                    <a:pt x="695" y="84"/>
                  </a:cubicBezTo>
                  <a:close/>
                  <a:moveTo>
                    <a:pt x="753" y="94"/>
                  </a:moveTo>
                  <a:cubicBezTo>
                    <a:pt x="763" y="94"/>
                    <a:pt x="770" y="92"/>
                    <a:pt x="779" y="93"/>
                  </a:cubicBezTo>
                  <a:cubicBezTo>
                    <a:pt x="780" y="89"/>
                    <a:pt x="778" y="87"/>
                    <a:pt x="778" y="83"/>
                  </a:cubicBezTo>
                  <a:cubicBezTo>
                    <a:pt x="768" y="84"/>
                    <a:pt x="749" y="77"/>
                    <a:pt x="753" y="94"/>
                  </a:cubicBezTo>
                  <a:close/>
                  <a:moveTo>
                    <a:pt x="781" y="93"/>
                  </a:moveTo>
                  <a:cubicBezTo>
                    <a:pt x="792" y="92"/>
                    <a:pt x="805" y="94"/>
                    <a:pt x="814" y="92"/>
                  </a:cubicBezTo>
                  <a:cubicBezTo>
                    <a:pt x="812" y="90"/>
                    <a:pt x="811" y="87"/>
                    <a:pt x="810" y="84"/>
                  </a:cubicBezTo>
                  <a:cubicBezTo>
                    <a:pt x="800" y="84"/>
                    <a:pt x="792" y="82"/>
                    <a:pt x="781" y="83"/>
                  </a:cubicBezTo>
                  <a:cubicBezTo>
                    <a:pt x="781" y="86"/>
                    <a:pt x="781" y="89"/>
                    <a:pt x="781" y="93"/>
                  </a:cubicBezTo>
                  <a:close/>
                  <a:moveTo>
                    <a:pt x="1094" y="84"/>
                  </a:moveTo>
                  <a:cubicBezTo>
                    <a:pt x="1095" y="85"/>
                    <a:pt x="1094" y="84"/>
                    <a:pt x="1094" y="84"/>
                  </a:cubicBezTo>
                  <a:close/>
                  <a:moveTo>
                    <a:pt x="670" y="85"/>
                  </a:moveTo>
                  <a:cubicBezTo>
                    <a:pt x="671" y="88"/>
                    <a:pt x="668" y="87"/>
                    <a:pt x="669" y="90"/>
                  </a:cubicBezTo>
                  <a:cubicBezTo>
                    <a:pt x="675" y="90"/>
                    <a:pt x="681" y="91"/>
                    <a:pt x="688" y="91"/>
                  </a:cubicBezTo>
                  <a:cubicBezTo>
                    <a:pt x="688" y="88"/>
                    <a:pt x="691" y="86"/>
                    <a:pt x="692" y="84"/>
                  </a:cubicBezTo>
                  <a:cubicBezTo>
                    <a:pt x="685" y="84"/>
                    <a:pt x="678" y="85"/>
                    <a:pt x="670" y="85"/>
                  </a:cubicBezTo>
                  <a:close/>
                  <a:moveTo>
                    <a:pt x="818" y="92"/>
                  </a:moveTo>
                  <a:cubicBezTo>
                    <a:pt x="837" y="91"/>
                    <a:pt x="856" y="90"/>
                    <a:pt x="873" y="88"/>
                  </a:cubicBezTo>
                  <a:cubicBezTo>
                    <a:pt x="858" y="83"/>
                    <a:pt x="832" y="84"/>
                    <a:pt x="814" y="85"/>
                  </a:cubicBezTo>
                  <a:cubicBezTo>
                    <a:pt x="816" y="86"/>
                    <a:pt x="816" y="90"/>
                    <a:pt x="818" y="92"/>
                  </a:cubicBezTo>
                  <a:close/>
                  <a:moveTo>
                    <a:pt x="1096" y="85"/>
                  </a:moveTo>
                  <a:cubicBezTo>
                    <a:pt x="1096" y="85"/>
                    <a:pt x="1097" y="86"/>
                    <a:pt x="1096" y="85"/>
                  </a:cubicBezTo>
                  <a:close/>
                  <a:moveTo>
                    <a:pt x="639" y="88"/>
                  </a:moveTo>
                  <a:cubicBezTo>
                    <a:pt x="648" y="88"/>
                    <a:pt x="656" y="89"/>
                    <a:pt x="665" y="90"/>
                  </a:cubicBezTo>
                  <a:cubicBezTo>
                    <a:pt x="664" y="87"/>
                    <a:pt x="666" y="87"/>
                    <a:pt x="666" y="85"/>
                  </a:cubicBezTo>
                  <a:cubicBezTo>
                    <a:pt x="658" y="87"/>
                    <a:pt x="645" y="84"/>
                    <a:pt x="639" y="88"/>
                  </a:cubicBezTo>
                  <a:close/>
                  <a:moveTo>
                    <a:pt x="931" y="86"/>
                  </a:moveTo>
                  <a:cubicBezTo>
                    <a:pt x="930" y="85"/>
                    <a:pt x="923" y="84"/>
                    <a:pt x="922" y="86"/>
                  </a:cubicBezTo>
                  <a:cubicBezTo>
                    <a:pt x="926" y="85"/>
                    <a:pt x="929" y="89"/>
                    <a:pt x="931" y="86"/>
                  </a:cubicBezTo>
                  <a:close/>
                  <a:moveTo>
                    <a:pt x="988" y="86"/>
                  </a:moveTo>
                  <a:cubicBezTo>
                    <a:pt x="988" y="86"/>
                    <a:pt x="988" y="87"/>
                    <a:pt x="988" y="87"/>
                  </a:cubicBezTo>
                  <a:cubicBezTo>
                    <a:pt x="990" y="88"/>
                    <a:pt x="991" y="90"/>
                    <a:pt x="992" y="93"/>
                  </a:cubicBezTo>
                  <a:cubicBezTo>
                    <a:pt x="995" y="93"/>
                    <a:pt x="998" y="93"/>
                    <a:pt x="1000" y="93"/>
                  </a:cubicBezTo>
                  <a:moveTo>
                    <a:pt x="1000" y="93"/>
                  </a:moveTo>
                  <a:cubicBezTo>
                    <a:pt x="1001" y="94"/>
                    <a:pt x="1001" y="93"/>
                    <a:pt x="1000" y="93"/>
                  </a:cubicBezTo>
                  <a:moveTo>
                    <a:pt x="1000" y="93"/>
                  </a:moveTo>
                  <a:cubicBezTo>
                    <a:pt x="996" y="90"/>
                    <a:pt x="993" y="87"/>
                    <a:pt x="988" y="86"/>
                  </a:cubicBezTo>
                  <a:moveTo>
                    <a:pt x="988" y="86"/>
                  </a:moveTo>
                  <a:cubicBezTo>
                    <a:pt x="987" y="84"/>
                    <a:pt x="986" y="86"/>
                    <a:pt x="988" y="86"/>
                  </a:cubicBezTo>
                  <a:moveTo>
                    <a:pt x="1173" y="127"/>
                  </a:moveTo>
                  <a:cubicBezTo>
                    <a:pt x="1173" y="128"/>
                    <a:pt x="1174" y="128"/>
                    <a:pt x="1175" y="128"/>
                  </a:cubicBezTo>
                  <a:moveTo>
                    <a:pt x="1175" y="128"/>
                  </a:moveTo>
                  <a:cubicBezTo>
                    <a:pt x="1175" y="130"/>
                    <a:pt x="1176" y="128"/>
                    <a:pt x="1175" y="128"/>
                  </a:cubicBezTo>
                  <a:moveTo>
                    <a:pt x="1175" y="128"/>
                  </a:moveTo>
                  <a:cubicBezTo>
                    <a:pt x="1175" y="127"/>
                    <a:pt x="1174" y="127"/>
                    <a:pt x="1173" y="127"/>
                  </a:cubicBezTo>
                  <a:moveTo>
                    <a:pt x="1173" y="127"/>
                  </a:moveTo>
                  <a:cubicBezTo>
                    <a:pt x="1150" y="112"/>
                    <a:pt x="1124" y="95"/>
                    <a:pt x="1098" y="86"/>
                  </a:cubicBezTo>
                  <a:cubicBezTo>
                    <a:pt x="1125" y="98"/>
                    <a:pt x="1141" y="120"/>
                    <a:pt x="1173" y="127"/>
                  </a:cubicBezTo>
                  <a:moveTo>
                    <a:pt x="885" y="86"/>
                  </a:moveTo>
                  <a:cubicBezTo>
                    <a:pt x="882" y="86"/>
                    <a:pt x="877" y="85"/>
                    <a:pt x="875" y="87"/>
                  </a:cubicBezTo>
                  <a:cubicBezTo>
                    <a:pt x="877" y="88"/>
                    <a:pt x="885" y="90"/>
                    <a:pt x="885" y="86"/>
                  </a:cubicBezTo>
                  <a:close/>
                  <a:moveTo>
                    <a:pt x="430" y="89"/>
                  </a:moveTo>
                  <a:cubicBezTo>
                    <a:pt x="429" y="88"/>
                    <a:pt x="430" y="89"/>
                    <a:pt x="430" y="89"/>
                  </a:cubicBezTo>
                  <a:close/>
                  <a:moveTo>
                    <a:pt x="564" y="92"/>
                  </a:moveTo>
                  <a:cubicBezTo>
                    <a:pt x="535" y="128"/>
                    <a:pt x="514" y="173"/>
                    <a:pt x="497" y="221"/>
                  </a:cubicBezTo>
                  <a:cubicBezTo>
                    <a:pt x="502" y="220"/>
                    <a:pt x="508" y="220"/>
                    <a:pt x="513" y="219"/>
                  </a:cubicBezTo>
                  <a:cubicBezTo>
                    <a:pt x="545" y="174"/>
                    <a:pt x="578" y="131"/>
                    <a:pt x="619" y="95"/>
                  </a:cubicBezTo>
                  <a:cubicBezTo>
                    <a:pt x="620" y="94"/>
                    <a:pt x="628" y="90"/>
                    <a:pt x="624" y="89"/>
                  </a:cubicBezTo>
                  <a:cubicBezTo>
                    <a:pt x="604" y="86"/>
                    <a:pt x="584" y="91"/>
                    <a:pt x="564" y="92"/>
                  </a:cubicBezTo>
                  <a:close/>
                  <a:moveTo>
                    <a:pt x="1055" y="192"/>
                  </a:moveTo>
                  <a:cubicBezTo>
                    <a:pt x="1019" y="154"/>
                    <a:pt x="980" y="120"/>
                    <a:pt x="937" y="90"/>
                  </a:cubicBezTo>
                  <a:cubicBezTo>
                    <a:pt x="922" y="89"/>
                    <a:pt x="906" y="86"/>
                    <a:pt x="893" y="90"/>
                  </a:cubicBezTo>
                  <a:cubicBezTo>
                    <a:pt x="901" y="111"/>
                    <a:pt x="911" y="126"/>
                    <a:pt x="923" y="142"/>
                  </a:cubicBezTo>
                  <a:cubicBezTo>
                    <a:pt x="942" y="166"/>
                    <a:pt x="959" y="189"/>
                    <a:pt x="973" y="216"/>
                  </a:cubicBezTo>
                  <a:cubicBezTo>
                    <a:pt x="1006" y="219"/>
                    <a:pt x="1038" y="222"/>
                    <a:pt x="1069" y="226"/>
                  </a:cubicBezTo>
                  <a:cubicBezTo>
                    <a:pt x="1065" y="214"/>
                    <a:pt x="1059" y="204"/>
                    <a:pt x="1055" y="192"/>
                  </a:cubicBezTo>
                  <a:close/>
                  <a:moveTo>
                    <a:pt x="366" y="122"/>
                  </a:moveTo>
                  <a:cubicBezTo>
                    <a:pt x="394" y="118"/>
                    <a:pt x="410" y="101"/>
                    <a:pt x="429" y="89"/>
                  </a:cubicBezTo>
                  <a:cubicBezTo>
                    <a:pt x="407" y="99"/>
                    <a:pt x="386" y="110"/>
                    <a:pt x="366" y="122"/>
                  </a:cubicBezTo>
                  <a:close/>
                  <a:moveTo>
                    <a:pt x="631" y="90"/>
                  </a:moveTo>
                  <a:cubicBezTo>
                    <a:pt x="632" y="88"/>
                    <a:pt x="629" y="90"/>
                    <a:pt x="629" y="91"/>
                  </a:cubicBezTo>
                  <a:cubicBezTo>
                    <a:pt x="589" y="125"/>
                    <a:pt x="552" y="168"/>
                    <a:pt x="523" y="212"/>
                  </a:cubicBezTo>
                  <a:cubicBezTo>
                    <a:pt x="522" y="214"/>
                    <a:pt x="517" y="216"/>
                    <a:pt x="519" y="219"/>
                  </a:cubicBezTo>
                  <a:cubicBezTo>
                    <a:pt x="554" y="215"/>
                    <a:pt x="591" y="214"/>
                    <a:pt x="629" y="212"/>
                  </a:cubicBezTo>
                  <a:cubicBezTo>
                    <a:pt x="645" y="177"/>
                    <a:pt x="650" y="130"/>
                    <a:pt x="663" y="93"/>
                  </a:cubicBezTo>
                  <a:cubicBezTo>
                    <a:pt x="653" y="91"/>
                    <a:pt x="643" y="90"/>
                    <a:pt x="631" y="90"/>
                  </a:cubicBezTo>
                  <a:close/>
                  <a:moveTo>
                    <a:pt x="899" y="111"/>
                  </a:moveTo>
                  <a:cubicBezTo>
                    <a:pt x="900" y="112"/>
                    <a:pt x="900" y="111"/>
                    <a:pt x="899" y="111"/>
                  </a:cubicBezTo>
                  <a:moveTo>
                    <a:pt x="899" y="111"/>
                  </a:moveTo>
                  <a:cubicBezTo>
                    <a:pt x="897" y="103"/>
                    <a:pt x="893" y="97"/>
                    <a:pt x="891" y="90"/>
                  </a:cubicBezTo>
                  <a:cubicBezTo>
                    <a:pt x="886" y="90"/>
                    <a:pt x="882" y="89"/>
                    <a:pt x="880" y="92"/>
                  </a:cubicBezTo>
                  <a:cubicBezTo>
                    <a:pt x="887" y="97"/>
                    <a:pt x="892" y="105"/>
                    <a:pt x="899" y="111"/>
                  </a:cubicBezTo>
                  <a:moveTo>
                    <a:pt x="943" y="91"/>
                  </a:moveTo>
                  <a:cubicBezTo>
                    <a:pt x="979" y="114"/>
                    <a:pt x="1013" y="148"/>
                    <a:pt x="1044" y="177"/>
                  </a:cubicBezTo>
                  <a:cubicBezTo>
                    <a:pt x="1045" y="178"/>
                    <a:pt x="1047" y="183"/>
                    <a:pt x="1049" y="180"/>
                  </a:cubicBezTo>
                  <a:cubicBezTo>
                    <a:pt x="1032" y="150"/>
                    <a:pt x="1014" y="120"/>
                    <a:pt x="991" y="95"/>
                  </a:cubicBezTo>
                  <a:cubicBezTo>
                    <a:pt x="975" y="94"/>
                    <a:pt x="961" y="91"/>
                    <a:pt x="943" y="91"/>
                  </a:cubicBezTo>
                  <a:moveTo>
                    <a:pt x="943" y="91"/>
                  </a:moveTo>
                  <a:cubicBezTo>
                    <a:pt x="943" y="88"/>
                    <a:pt x="939" y="92"/>
                    <a:pt x="943" y="91"/>
                  </a:cubicBezTo>
                  <a:moveTo>
                    <a:pt x="904" y="120"/>
                  </a:moveTo>
                  <a:cubicBezTo>
                    <a:pt x="894" y="111"/>
                    <a:pt x="886" y="98"/>
                    <a:pt x="874" y="91"/>
                  </a:cubicBezTo>
                  <a:cubicBezTo>
                    <a:pt x="857" y="93"/>
                    <a:pt x="838" y="94"/>
                    <a:pt x="820" y="95"/>
                  </a:cubicBezTo>
                  <a:cubicBezTo>
                    <a:pt x="835" y="132"/>
                    <a:pt x="849" y="170"/>
                    <a:pt x="860" y="211"/>
                  </a:cubicBezTo>
                  <a:cubicBezTo>
                    <a:pt x="885" y="210"/>
                    <a:pt x="907" y="212"/>
                    <a:pt x="931" y="214"/>
                  </a:cubicBezTo>
                  <a:cubicBezTo>
                    <a:pt x="924" y="180"/>
                    <a:pt x="914" y="150"/>
                    <a:pt x="904" y="120"/>
                  </a:cubicBezTo>
                  <a:close/>
                  <a:moveTo>
                    <a:pt x="558" y="93"/>
                  </a:moveTo>
                  <a:cubicBezTo>
                    <a:pt x="558" y="92"/>
                    <a:pt x="559" y="93"/>
                    <a:pt x="558" y="93"/>
                  </a:cubicBezTo>
                  <a:close/>
                  <a:moveTo>
                    <a:pt x="492" y="99"/>
                  </a:moveTo>
                  <a:cubicBezTo>
                    <a:pt x="485" y="102"/>
                    <a:pt x="476" y="109"/>
                    <a:pt x="468" y="114"/>
                  </a:cubicBezTo>
                  <a:cubicBezTo>
                    <a:pt x="460" y="119"/>
                    <a:pt x="450" y="123"/>
                    <a:pt x="444" y="128"/>
                  </a:cubicBezTo>
                  <a:cubicBezTo>
                    <a:pt x="432" y="139"/>
                    <a:pt x="421" y="155"/>
                    <a:pt x="411" y="169"/>
                  </a:cubicBezTo>
                  <a:cubicBezTo>
                    <a:pt x="400" y="185"/>
                    <a:pt x="389" y="201"/>
                    <a:pt x="382" y="216"/>
                  </a:cubicBezTo>
                  <a:cubicBezTo>
                    <a:pt x="390" y="219"/>
                    <a:pt x="399" y="220"/>
                    <a:pt x="407" y="223"/>
                  </a:cubicBezTo>
                  <a:cubicBezTo>
                    <a:pt x="452" y="175"/>
                    <a:pt x="501" y="130"/>
                    <a:pt x="558" y="93"/>
                  </a:cubicBezTo>
                  <a:cubicBezTo>
                    <a:pt x="533" y="97"/>
                    <a:pt x="512" y="93"/>
                    <a:pt x="492" y="99"/>
                  </a:cubicBezTo>
                  <a:close/>
                  <a:moveTo>
                    <a:pt x="667" y="93"/>
                  </a:moveTo>
                  <a:cubicBezTo>
                    <a:pt x="661" y="115"/>
                    <a:pt x="652" y="139"/>
                    <a:pt x="650" y="163"/>
                  </a:cubicBezTo>
                  <a:cubicBezTo>
                    <a:pt x="660" y="138"/>
                    <a:pt x="673" y="116"/>
                    <a:pt x="685" y="94"/>
                  </a:cubicBezTo>
                  <a:cubicBezTo>
                    <a:pt x="678" y="94"/>
                    <a:pt x="674" y="92"/>
                    <a:pt x="667" y="93"/>
                  </a:cubicBezTo>
                  <a:close/>
                  <a:moveTo>
                    <a:pt x="639" y="211"/>
                  </a:moveTo>
                  <a:cubicBezTo>
                    <a:pt x="674" y="211"/>
                    <a:pt x="707" y="208"/>
                    <a:pt x="743" y="209"/>
                  </a:cubicBezTo>
                  <a:cubicBezTo>
                    <a:pt x="745" y="170"/>
                    <a:pt x="747" y="132"/>
                    <a:pt x="750" y="95"/>
                  </a:cubicBezTo>
                  <a:cubicBezTo>
                    <a:pt x="729" y="96"/>
                    <a:pt x="708" y="95"/>
                    <a:pt x="689" y="94"/>
                  </a:cubicBezTo>
                  <a:cubicBezTo>
                    <a:pt x="669" y="129"/>
                    <a:pt x="646" y="162"/>
                    <a:pt x="639" y="211"/>
                  </a:cubicBezTo>
                  <a:close/>
                  <a:moveTo>
                    <a:pt x="825" y="120"/>
                  </a:moveTo>
                  <a:cubicBezTo>
                    <a:pt x="823" y="113"/>
                    <a:pt x="819" y="96"/>
                    <a:pt x="811" y="95"/>
                  </a:cubicBezTo>
                  <a:cubicBezTo>
                    <a:pt x="803" y="93"/>
                    <a:pt x="791" y="98"/>
                    <a:pt x="782" y="95"/>
                  </a:cubicBezTo>
                  <a:cubicBezTo>
                    <a:pt x="784" y="133"/>
                    <a:pt x="786" y="171"/>
                    <a:pt x="787" y="209"/>
                  </a:cubicBezTo>
                  <a:cubicBezTo>
                    <a:pt x="811" y="208"/>
                    <a:pt x="832" y="210"/>
                    <a:pt x="855" y="210"/>
                  </a:cubicBezTo>
                  <a:cubicBezTo>
                    <a:pt x="848" y="183"/>
                    <a:pt x="836" y="148"/>
                    <a:pt x="825" y="120"/>
                  </a:cubicBezTo>
                  <a:close/>
                  <a:moveTo>
                    <a:pt x="499" y="96"/>
                  </a:moveTo>
                  <a:cubicBezTo>
                    <a:pt x="499" y="96"/>
                    <a:pt x="500" y="97"/>
                    <a:pt x="499" y="96"/>
                  </a:cubicBezTo>
                  <a:close/>
                  <a:moveTo>
                    <a:pt x="752" y="98"/>
                  </a:moveTo>
                  <a:cubicBezTo>
                    <a:pt x="750" y="135"/>
                    <a:pt x="747" y="171"/>
                    <a:pt x="746" y="209"/>
                  </a:cubicBezTo>
                  <a:cubicBezTo>
                    <a:pt x="758" y="209"/>
                    <a:pt x="771" y="209"/>
                    <a:pt x="784" y="209"/>
                  </a:cubicBezTo>
                  <a:cubicBezTo>
                    <a:pt x="783" y="170"/>
                    <a:pt x="781" y="133"/>
                    <a:pt x="779" y="95"/>
                  </a:cubicBezTo>
                  <a:cubicBezTo>
                    <a:pt x="771" y="97"/>
                    <a:pt x="756" y="92"/>
                    <a:pt x="752" y="98"/>
                  </a:cubicBezTo>
                  <a:close/>
                  <a:moveTo>
                    <a:pt x="1056" y="191"/>
                  </a:moveTo>
                  <a:cubicBezTo>
                    <a:pt x="1069" y="202"/>
                    <a:pt x="1077" y="217"/>
                    <a:pt x="1090" y="228"/>
                  </a:cubicBezTo>
                  <a:cubicBezTo>
                    <a:pt x="1115" y="224"/>
                    <a:pt x="1137" y="218"/>
                    <a:pt x="1159" y="212"/>
                  </a:cubicBezTo>
                  <a:cubicBezTo>
                    <a:pt x="1152" y="199"/>
                    <a:pt x="1138" y="190"/>
                    <a:pt x="1126" y="180"/>
                  </a:cubicBezTo>
                  <a:cubicBezTo>
                    <a:pt x="1101" y="159"/>
                    <a:pt x="1078" y="141"/>
                    <a:pt x="1049" y="122"/>
                  </a:cubicBezTo>
                  <a:cubicBezTo>
                    <a:pt x="1032" y="112"/>
                    <a:pt x="1016" y="96"/>
                    <a:pt x="996" y="96"/>
                  </a:cubicBezTo>
                  <a:cubicBezTo>
                    <a:pt x="1020" y="124"/>
                    <a:pt x="1040" y="155"/>
                    <a:pt x="1056" y="191"/>
                  </a:cubicBezTo>
                  <a:close/>
                  <a:moveTo>
                    <a:pt x="1095" y="150"/>
                  </a:moveTo>
                  <a:cubicBezTo>
                    <a:pt x="1112" y="165"/>
                    <a:pt x="1132" y="180"/>
                    <a:pt x="1149" y="195"/>
                  </a:cubicBezTo>
                  <a:cubicBezTo>
                    <a:pt x="1154" y="200"/>
                    <a:pt x="1159" y="209"/>
                    <a:pt x="1167" y="209"/>
                  </a:cubicBezTo>
                  <a:cubicBezTo>
                    <a:pt x="1146" y="171"/>
                    <a:pt x="1113" y="136"/>
                    <a:pt x="1081" y="107"/>
                  </a:cubicBezTo>
                  <a:cubicBezTo>
                    <a:pt x="1060" y="104"/>
                    <a:pt x="1036" y="99"/>
                    <a:pt x="1015" y="98"/>
                  </a:cubicBezTo>
                  <a:cubicBezTo>
                    <a:pt x="1044" y="113"/>
                    <a:pt x="1069" y="132"/>
                    <a:pt x="1095" y="150"/>
                  </a:cubicBezTo>
                  <a:close/>
                  <a:moveTo>
                    <a:pt x="555" y="99"/>
                  </a:moveTo>
                  <a:cubicBezTo>
                    <a:pt x="506" y="130"/>
                    <a:pt x="457" y="172"/>
                    <a:pt x="418" y="216"/>
                  </a:cubicBezTo>
                  <a:cubicBezTo>
                    <a:pt x="417" y="218"/>
                    <a:pt x="411" y="220"/>
                    <a:pt x="414" y="224"/>
                  </a:cubicBezTo>
                  <a:cubicBezTo>
                    <a:pt x="438" y="232"/>
                    <a:pt x="467" y="223"/>
                    <a:pt x="494" y="221"/>
                  </a:cubicBezTo>
                  <a:cubicBezTo>
                    <a:pt x="510" y="176"/>
                    <a:pt x="530" y="135"/>
                    <a:pt x="555" y="99"/>
                  </a:cubicBezTo>
                  <a:moveTo>
                    <a:pt x="555" y="99"/>
                  </a:moveTo>
                  <a:cubicBezTo>
                    <a:pt x="556" y="99"/>
                    <a:pt x="555" y="98"/>
                    <a:pt x="555" y="99"/>
                  </a:cubicBezTo>
                  <a:moveTo>
                    <a:pt x="484" y="101"/>
                  </a:moveTo>
                  <a:cubicBezTo>
                    <a:pt x="483" y="101"/>
                    <a:pt x="484" y="102"/>
                    <a:pt x="484" y="101"/>
                  </a:cubicBezTo>
                  <a:close/>
                  <a:moveTo>
                    <a:pt x="1118" y="101"/>
                  </a:moveTo>
                  <a:cubicBezTo>
                    <a:pt x="1119" y="103"/>
                    <a:pt x="1119" y="101"/>
                    <a:pt x="1118" y="101"/>
                  </a:cubicBezTo>
                  <a:moveTo>
                    <a:pt x="1118" y="101"/>
                  </a:moveTo>
                  <a:cubicBezTo>
                    <a:pt x="1118" y="100"/>
                    <a:pt x="1117" y="101"/>
                    <a:pt x="1118" y="101"/>
                  </a:cubicBezTo>
                  <a:moveTo>
                    <a:pt x="454" y="119"/>
                  </a:moveTo>
                  <a:cubicBezTo>
                    <a:pt x="452" y="119"/>
                    <a:pt x="454" y="120"/>
                    <a:pt x="454" y="119"/>
                  </a:cubicBezTo>
                  <a:moveTo>
                    <a:pt x="454" y="119"/>
                  </a:moveTo>
                  <a:cubicBezTo>
                    <a:pt x="464" y="113"/>
                    <a:pt x="474" y="108"/>
                    <a:pt x="483" y="101"/>
                  </a:cubicBezTo>
                  <a:cubicBezTo>
                    <a:pt x="466" y="100"/>
                    <a:pt x="462" y="111"/>
                    <a:pt x="454" y="119"/>
                  </a:cubicBezTo>
                  <a:moveTo>
                    <a:pt x="1120" y="103"/>
                  </a:moveTo>
                  <a:cubicBezTo>
                    <a:pt x="1120" y="103"/>
                    <a:pt x="1121" y="104"/>
                    <a:pt x="1120" y="103"/>
                  </a:cubicBezTo>
                  <a:close/>
                  <a:moveTo>
                    <a:pt x="1075" y="104"/>
                  </a:moveTo>
                  <a:cubicBezTo>
                    <a:pt x="1075" y="104"/>
                    <a:pt x="1076" y="105"/>
                    <a:pt x="1075" y="104"/>
                  </a:cubicBezTo>
                  <a:close/>
                  <a:moveTo>
                    <a:pt x="417" y="112"/>
                  </a:moveTo>
                  <a:cubicBezTo>
                    <a:pt x="407" y="115"/>
                    <a:pt x="396" y="125"/>
                    <a:pt x="386" y="131"/>
                  </a:cubicBezTo>
                  <a:cubicBezTo>
                    <a:pt x="357" y="148"/>
                    <a:pt x="335" y="165"/>
                    <a:pt x="317" y="191"/>
                  </a:cubicBezTo>
                  <a:cubicBezTo>
                    <a:pt x="325" y="195"/>
                    <a:pt x="332" y="200"/>
                    <a:pt x="342" y="203"/>
                  </a:cubicBezTo>
                  <a:cubicBezTo>
                    <a:pt x="374" y="176"/>
                    <a:pt x="406" y="149"/>
                    <a:pt x="442" y="127"/>
                  </a:cubicBezTo>
                  <a:cubicBezTo>
                    <a:pt x="445" y="123"/>
                    <a:pt x="449" y="119"/>
                    <a:pt x="453" y="115"/>
                  </a:cubicBezTo>
                  <a:cubicBezTo>
                    <a:pt x="455" y="112"/>
                    <a:pt x="466" y="105"/>
                    <a:pt x="461" y="104"/>
                  </a:cubicBezTo>
                  <a:cubicBezTo>
                    <a:pt x="446" y="109"/>
                    <a:pt x="430" y="107"/>
                    <a:pt x="417" y="112"/>
                  </a:cubicBezTo>
                  <a:close/>
                  <a:moveTo>
                    <a:pt x="1210" y="188"/>
                  </a:moveTo>
                  <a:cubicBezTo>
                    <a:pt x="1213" y="187"/>
                    <a:pt x="1214" y="184"/>
                    <a:pt x="1216" y="183"/>
                  </a:cubicBezTo>
                  <a:cubicBezTo>
                    <a:pt x="1210" y="171"/>
                    <a:pt x="1197" y="162"/>
                    <a:pt x="1185" y="152"/>
                  </a:cubicBezTo>
                  <a:cubicBezTo>
                    <a:pt x="1175" y="143"/>
                    <a:pt x="1164" y="130"/>
                    <a:pt x="1151" y="123"/>
                  </a:cubicBezTo>
                  <a:cubicBezTo>
                    <a:pt x="1135" y="116"/>
                    <a:pt x="1116" y="117"/>
                    <a:pt x="1097" y="110"/>
                  </a:cubicBezTo>
                  <a:cubicBezTo>
                    <a:pt x="1096" y="110"/>
                    <a:pt x="1094" y="110"/>
                    <a:pt x="1094" y="111"/>
                  </a:cubicBezTo>
                  <a:cubicBezTo>
                    <a:pt x="1136" y="132"/>
                    <a:pt x="1174" y="163"/>
                    <a:pt x="1210" y="188"/>
                  </a:cubicBezTo>
                  <a:close/>
                  <a:moveTo>
                    <a:pt x="1090" y="112"/>
                  </a:moveTo>
                  <a:cubicBezTo>
                    <a:pt x="1090" y="112"/>
                    <a:pt x="1090" y="113"/>
                    <a:pt x="1090" y="113"/>
                  </a:cubicBezTo>
                  <a:cubicBezTo>
                    <a:pt x="1124" y="138"/>
                    <a:pt x="1146" y="175"/>
                    <a:pt x="1173" y="207"/>
                  </a:cubicBezTo>
                  <a:cubicBezTo>
                    <a:pt x="1185" y="202"/>
                    <a:pt x="1198" y="198"/>
                    <a:pt x="1206" y="190"/>
                  </a:cubicBezTo>
                  <a:cubicBezTo>
                    <a:pt x="1170" y="161"/>
                    <a:pt x="1132" y="134"/>
                    <a:pt x="1090" y="112"/>
                  </a:cubicBezTo>
                  <a:moveTo>
                    <a:pt x="1090" y="112"/>
                  </a:moveTo>
                  <a:cubicBezTo>
                    <a:pt x="1090" y="110"/>
                    <a:pt x="1089" y="112"/>
                    <a:pt x="1090" y="112"/>
                  </a:cubicBezTo>
                  <a:moveTo>
                    <a:pt x="405" y="116"/>
                  </a:moveTo>
                  <a:cubicBezTo>
                    <a:pt x="389" y="116"/>
                    <a:pt x="383" y="126"/>
                    <a:pt x="374" y="134"/>
                  </a:cubicBezTo>
                  <a:moveTo>
                    <a:pt x="374" y="134"/>
                  </a:moveTo>
                  <a:cubicBezTo>
                    <a:pt x="373" y="134"/>
                    <a:pt x="372" y="135"/>
                    <a:pt x="371" y="136"/>
                  </a:cubicBezTo>
                  <a:moveTo>
                    <a:pt x="371" y="136"/>
                  </a:moveTo>
                  <a:cubicBezTo>
                    <a:pt x="370" y="136"/>
                    <a:pt x="370" y="136"/>
                    <a:pt x="370" y="137"/>
                  </a:cubicBezTo>
                  <a:moveTo>
                    <a:pt x="370" y="137"/>
                  </a:moveTo>
                  <a:cubicBezTo>
                    <a:pt x="369" y="137"/>
                    <a:pt x="370" y="138"/>
                    <a:pt x="370" y="137"/>
                  </a:cubicBezTo>
                  <a:moveTo>
                    <a:pt x="370" y="137"/>
                  </a:moveTo>
                  <a:cubicBezTo>
                    <a:pt x="371" y="137"/>
                    <a:pt x="371" y="136"/>
                    <a:pt x="371" y="136"/>
                  </a:cubicBezTo>
                  <a:moveTo>
                    <a:pt x="371" y="136"/>
                  </a:moveTo>
                  <a:cubicBezTo>
                    <a:pt x="373" y="136"/>
                    <a:pt x="374" y="135"/>
                    <a:pt x="374" y="134"/>
                  </a:cubicBezTo>
                  <a:moveTo>
                    <a:pt x="374" y="134"/>
                  </a:moveTo>
                  <a:cubicBezTo>
                    <a:pt x="385" y="129"/>
                    <a:pt x="395" y="122"/>
                    <a:pt x="405" y="116"/>
                  </a:cubicBezTo>
                  <a:moveTo>
                    <a:pt x="405" y="116"/>
                  </a:moveTo>
                  <a:cubicBezTo>
                    <a:pt x="409" y="117"/>
                    <a:pt x="405" y="113"/>
                    <a:pt x="405" y="116"/>
                  </a:cubicBezTo>
                  <a:moveTo>
                    <a:pt x="1142" y="119"/>
                  </a:moveTo>
                  <a:cubicBezTo>
                    <a:pt x="1142" y="118"/>
                    <a:pt x="1143" y="119"/>
                    <a:pt x="1142" y="119"/>
                  </a:cubicBezTo>
                  <a:close/>
                  <a:moveTo>
                    <a:pt x="365" y="119"/>
                  </a:moveTo>
                  <a:cubicBezTo>
                    <a:pt x="364" y="119"/>
                    <a:pt x="365" y="120"/>
                    <a:pt x="365" y="119"/>
                  </a:cubicBezTo>
                  <a:close/>
                  <a:moveTo>
                    <a:pt x="363" y="120"/>
                  </a:moveTo>
                  <a:cubicBezTo>
                    <a:pt x="361" y="121"/>
                    <a:pt x="363" y="122"/>
                    <a:pt x="363" y="120"/>
                  </a:cubicBezTo>
                  <a:moveTo>
                    <a:pt x="363" y="120"/>
                  </a:moveTo>
                  <a:cubicBezTo>
                    <a:pt x="364" y="120"/>
                    <a:pt x="363" y="119"/>
                    <a:pt x="363" y="120"/>
                  </a:cubicBezTo>
                  <a:moveTo>
                    <a:pt x="326" y="147"/>
                  </a:moveTo>
                  <a:cubicBezTo>
                    <a:pt x="312" y="157"/>
                    <a:pt x="291" y="166"/>
                    <a:pt x="308" y="182"/>
                  </a:cubicBezTo>
                  <a:cubicBezTo>
                    <a:pt x="333" y="161"/>
                    <a:pt x="362" y="143"/>
                    <a:pt x="385" y="120"/>
                  </a:cubicBezTo>
                  <a:cubicBezTo>
                    <a:pt x="360" y="124"/>
                    <a:pt x="343" y="136"/>
                    <a:pt x="326" y="147"/>
                  </a:cubicBezTo>
                  <a:close/>
                  <a:moveTo>
                    <a:pt x="360" y="122"/>
                  </a:moveTo>
                  <a:cubicBezTo>
                    <a:pt x="359" y="122"/>
                    <a:pt x="360" y="123"/>
                    <a:pt x="360" y="122"/>
                  </a:cubicBezTo>
                  <a:close/>
                  <a:moveTo>
                    <a:pt x="365" y="123"/>
                  </a:moveTo>
                  <a:cubicBezTo>
                    <a:pt x="364" y="123"/>
                    <a:pt x="365" y="124"/>
                    <a:pt x="365" y="123"/>
                  </a:cubicBezTo>
                  <a:close/>
                  <a:moveTo>
                    <a:pt x="357" y="124"/>
                  </a:moveTo>
                  <a:cubicBezTo>
                    <a:pt x="356" y="124"/>
                    <a:pt x="358" y="125"/>
                    <a:pt x="357" y="124"/>
                  </a:cubicBezTo>
                  <a:close/>
                  <a:moveTo>
                    <a:pt x="354" y="126"/>
                  </a:moveTo>
                  <a:cubicBezTo>
                    <a:pt x="354" y="126"/>
                    <a:pt x="355" y="127"/>
                    <a:pt x="354" y="126"/>
                  </a:cubicBezTo>
                  <a:close/>
                  <a:moveTo>
                    <a:pt x="910" y="129"/>
                  </a:moveTo>
                  <a:cubicBezTo>
                    <a:pt x="919" y="156"/>
                    <a:pt x="927" y="184"/>
                    <a:pt x="934" y="214"/>
                  </a:cubicBezTo>
                  <a:cubicBezTo>
                    <a:pt x="946" y="215"/>
                    <a:pt x="959" y="215"/>
                    <a:pt x="970" y="216"/>
                  </a:cubicBezTo>
                  <a:cubicBezTo>
                    <a:pt x="952" y="185"/>
                    <a:pt x="933" y="155"/>
                    <a:pt x="910" y="129"/>
                  </a:cubicBezTo>
                  <a:moveTo>
                    <a:pt x="910" y="129"/>
                  </a:moveTo>
                  <a:cubicBezTo>
                    <a:pt x="911" y="125"/>
                    <a:pt x="907" y="129"/>
                    <a:pt x="910" y="129"/>
                  </a:cubicBezTo>
                  <a:moveTo>
                    <a:pt x="1166" y="129"/>
                  </a:moveTo>
                  <a:cubicBezTo>
                    <a:pt x="1166" y="129"/>
                    <a:pt x="1167" y="130"/>
                    <a:pt x="1166" y="129"/>
                  </a:cubicBezTo>
                  <a:close/>
                  <a:moveTo>
                    <a:pt x="1222" y="166"/>
                  </a:moveTo>
                  <a:cubicBezTo>
                    <a:pt x="1218" y="155"/>
                    <a:pt x="1206" y="150"/>
                    <a:pt x="1198" y="144"/>
                  </a:cubicBezTo>
                  <a:cubicBezTo>
                    <a:pt x="1189" y="138"/>
                    <a:pt x="1180" y="130"/>
                    <a:pt x="1168" y="130"/>
                  </a:cubicBezTo>
                  <a:cubicBezTo>
                    <a:pt x="1187" y="141"/>
                    <a:pt x="1204" y="154"/>
                    <a:pt x="1222" y="166"/>
                  </a:cubicBezTo>
                  <a:close/>
                  <a:moveTo>
                    <a:pt x="1165" y="132"/>
                  </a:moveTo>
                  <a:cubicBezTo>
                    <a:pt x="1166" y="133"/>
                    <a:pt x="1165" y="132"/>
                    <a:pt x="1165" y="132"/>
                  </a:cubicBezTo>
                  <a:close/>
                  <a:moveTo>
                    <a:pt x="1169" y="134"/>
                  </a:moveTo>
                  <a:cubicBezTo>
                    <a:pt x="1187" y="147"/>
                    <a:pt x="1204" y="167"/>
                    <a:pt x="1220" y="178"/>
                  </a:cubicBezTo>
                  <a:cubicBezTo>
                    <a:pt x="1220" y="175"/>
                    <a:pt x="1223" y="174"/>
                    <a:pt x="1222" y="170"/>
                  </a:cubicBezTo>
                  <a:cubicBezTo>
                    <a:pt x="1206" y="157"/>
                    <a:pt x="1188" y="145"/>
                    <a:pt x="1169" y="134"/>
                  </a:cubicBezTo>
                  <a:moveTo>
                    <a:pt x="1169" y="134"/>
                  </a:moveTo>
                  <a:cubicBezTo>
                    <a:pt x="1168" y="132"/>
                    <a:pt x="1168" y="134"/>
                    <a:pt x="1169" y="134"/>
                  </a:cubicBezTo>
                  <a:moveTo>
                    <a:pt x="434" y="136"/>
                  </a:moveTo>
                  <a:cubicBezTo>
                    <a:pt x="433" y="136"/>
                    <a:pt x="433" y="136"/>
                    <a:pt x="433" y="137"/>
                  </a:cubicBezTo>
                  <a:moveTo>
                    <a:pt x="433" y="137"/>
                  </a:moveTo>
                  <a:cubicBezTo>
                    <a:pt x="401" y="157"/>
                    <a:pt x="372" y="180"/>
                    <a:pt x="345" y="205"/>
                  </a:cubicBezTo>
                  <a:cubicBezTo>
                    <a:pt x="357" y="209"/>
                    <a:pt x="367" y="213"/>
                    <a:pt x="379" y="215"/>
                  </a:cubicBezTo>
                  <a:cubicBezTo>
                    <a:pt x="394" y="187"/>
                    <a:pt x="413" y="162"/>
                    <a:pt x="433" y="137"/>
                  </a:cubicBezTo>
                  <a:moveTo>
                    <a:pt x="433" y="137"/>
                  </a:moveTo>
                  <a:cubicBezTo>
                    <a:pt x="434" y="137"/>
                    <a:pt x="434" y="136"/>
                    <a:pt x="434" y="136"/>
                  </a:cubicBezTo>
                  <a:moveTo>
                    <a:pt x="434" y="136"/>
                  </a:moveTo>
                  <a:cubicBezTo>
                    <a:pt x="435" y="135"/>
                    <a:pt x="434" y="135"/>
                    <a:pt x="434" y="136"/>
                  </a:cubicBezTo>
                  <a:moveTo>
                    <a:pt x="327" y="142"/>
                  </a:moveTo>
                  <a:cubicBezTo>
                    <a:pt x="327" y="141"/>
                    <a:pt x="328" y="142"/>
                    <a:pt x="327" y="142"/>
                  </a:cubicBezTo>
                  <a:close/>
                  <a:moveTo>
                    <a:pt x="325" y="143"/>
                  </a:moveTo>
                  <a:cubicBezTo>
                    <a:pt x="319" y="146"/>
                    <a:pt x="312" y="150"/>
                    <a:pt x="308" y="156"/>
                  </a:cubicBezTo>
                  <a:moveTo>
                    <a:pt x="308" y="156"/>
                  </a:moveTo>
                  <a:cubicBezTo>
                    <a:pt x="307" y="156"/>
                    <a:pt x="307" y="156"/>
                    <a:pt x="307" y="157"/>
                  </a:cubicBezTo>
                  <a:moveTo>
                    <a:pt x="307" y="157"/>
                  </a:moveTo>
                  <a:cubicBezTo>
                    <a:pt x="306" y="157"/>
                    <a:pt x="306" y="157"/>
                    <a:pt x="306" y="158"/>
                  </a:cubicBezTo>
                  <a:moveTo>
                    <a:pt x="306" y="158"/>
                  </a:moveTo>
                  <a:cubicBezTo>
                    <a:pt x="305" y="158"/>
                    <a:pt x="306" y="159"/>
                    <a:pt x="306" y="158"/>
                  </a:cubicBezTo>
                  <a:moveTo>
                    <a:pt x="306" y="158"/>
                  </a:moveTo>
                  <a:cubicBezTo>
                    <a:pt x="307" y="158"/>
                    <a:pt x="307" y="158"/>
                    <a:pt x="307" y="157"/>
                  </a:cubicBezTo>
                  <a:moveTo>
                    <a:pt x="307" y="157"/>
                  </a:moveTo>
                  <a:cubicBezTo>
                    <a:pt x="308" y="157"/>
                    <a:pt x="308" y="157"/>
                    <a:pt x="308" y="156"/>
                  </a:cubicBezTo>
                  <a:moveTo>
                    <a:pt x="308" y="156"/>
                  </a:moveTo>
                  <a:cubicBezTo>
                    <a:pt x="314" y="152"/>
                    <a:pt x="320" y="147"/>
                    <a:pt x="325" y="143"/>
                  </a:cubicBezTo>
                  <a:moveTo>
                    <a:pt x="325" y="143"/>
                  </a:moveTo>
                  <a:cubicBezTo>
                    <a:pt x="327" y="142"/>
                    <a:pt x="325" y="141"/>
                    <a:pt x="325" y="143"/>
                  </a:cubicBezTo>
                  <a:moveTo>
                    <a:pt x="338" y="163"/>
                  </a:moveTo>
                  <a:cubicBezTo>
                    <a:pt x="337" y="163"/>
                    <a:pt x="337" y="163"/>
                    <a:pt x="337" y="164"/>
                  </a:cubicBezTo>
                  <a:moveTo>
                    <a:pt x="337" y="164"/>
                  </a:moveTo>
                  <a:cubicBezTo>
                    <a:pt x="327" y="170"/>
                    <a:pt x="317" y="176"/>
                    <a:pt x="310" y="185"/>
                  </a:cubicBezTo>
                  <a:cubicBezTo>
                    <a:pt x="312" y="185"/>
                    <a:pt x="312" y="188"/>
                    <a:pt x="315" y="188"/>
                  </a:cubicBezTo>
                  <a:cubicBezTo>
                    <a:pt x="322" y="180"/>
                    <a:pt x="330" y="172"/>
                    <a:pt x="337" y="164"/>
                  </a:cubicBezTo>
                  <a:moveTo>
                    <a:pt x="337" y="164"/>
                  </a:moveTo>
                  <a:cubicBezTo>
                    <a:pt x="338" y="164"/>
                    <a:pt x="338" y="163"/>
                    <a:pt x="338" y="163"/>
                  </a:cubicBezTo>
                  <a:moveTo>
                    <a:pt x="338" y="163"/>
                  </a:moveTo>
                  <a:cubicBezTo>
                    <a:pt x="339" y="162"/>
                    <a:pt x="338" y="162"/>
                    <a:pt x="338" y="163"/>
                  </a:cubicBezTo>
                  <a:moveTo>
                    <a:pt x="648" y="165"/>
                  </a:moveTo>
                  <a:cubicBezTo>
                    <a:pt x="647" y="164"/>
                    <a:pt x="648" y="165"/>
                    <a:pt x="648" y="165"/>
                  </a:cubicBezTo>
                  <a:close/>
                  <a:moveTo>
                    <a:pt x="1279" y="213"/>
                  </a:moveTo>
                  <a:cubicBezTo>
                    <a:pt x="1279" y="213"/>
                    <a:pt x="1280" y="214"/>
                    <a:pt x="1280" y="214"/>
                  </a:cubicBezTo>
                  <a:moveTo>
                    <a:pt x="1280" y="214"/>
                  </a:moveTo>
                  <a:cubicBezTo>
                    <a:pt x="1280" y="214"/>
                    <a:pt x="1281" y="214"/>
                    <a:pt x="1281" y="215"/>
                  </a:cubicBezTo>
                  <a:moveTo>
                    <a:pt x="1281" y="215"/>
                  </a:moveTo>
                  <a:cubicBezTo>
                    <a:pt x="1281" y="215"/>
                    <a:pt x="1282" y="215"/>
                    <a:pt x="1282" y="215"/>
                  </a:cubicBezTo>
                  <a:moveTo>
                    <a:pt x="1282" y="215"/>
                  </a:moveTo>
                  <a:cubicBezTo>
                    <a:pt x="1282" y="216"/>
                    <a:pt x="1283" y="216"/>
                    <a:pt x="1283" y="216"/>
                  </a:cubicBezTo>
                  <a:moveTo>
                    <a:pt x="1283" y="216"/>
                  </a:moveTo>
                  <a:cubicBezTo>
                    <a:pt x="1283" y="217"/>
                    <a:pt x="1284" y="217"/>
                    <a:pt x="1284" y="217"/>
                  </a:cubicBezTo>
                  <a:moveTo>
                    <a:pt x="1284" y="217"/>
                  </a:moveTo>
                  <a:cubicBezTo>
                    <a:pt x="1284" y="218"/>
                    <a:pt x="1285" y="218"/>
                    <a:pt x="1285" y="218"/>
                  </a:cubicBezTo>
                  <a:moveTo>
                    <a:pt x="1285" y="218"/>
                  </a:moveTo>
                  <a:cubicBezTo>
                    <a:pt x="1285" y="219"/>
                    <a:pt x="1286" y="219"/>
                    <a:pt x="1286" y="219"/>
                  </a:cubicBezTo>
                  <a:moveTo>
                    <a:pt x="1286" y="219"/>
                  </a:moveTo>
                  <a:cubicBezTo>
                    <a:pt x="1286" y="220"/>
                    <a:pt x="1287" y="220"/>
                    <a:pt x="1287" y="220"/>
                  </a:cubicBezTo>
                  <a:moveTo>
                    <a:pt x="1287" y="220"/>
                  </a:moveTo>
                  <a:cubicBezTo>
                    <a:pt x="1288" y="222"/>
                    <a:pt x="1288" y="220"/>
                    <a:pt x="1287" y="220"/>
                  </a:cubicBezTo>
                  <a:moveTo>
                    <a:pt x="1287" y="220"/>
                  </a:moveTo>
                  <a:cubicBezTo>
                    <a:pt x="1287" y="219"/>
                    <a:pt x="1287" y="219"/>
                    <a:pt x="1286" y="219"/>
                  </a:cubicBezTo>
                  <a:moveTo>
                    <a:pt x="1286" y="219"/>
                  </a:moveTo>
                  <a:cubicBezTo>
                    <a:pt x="1286" y="219"/>
                    <a:pt x="1286" y="218"/>
                    <a:pt x="1285" y="218"/>
                  </a:cubicBezTo>
                  <a:moveTo>
                    <a:pt x="1285" y="218"/>
                  </a:moveTo>
                  <a:cubicBezTo>
                    <a:pt x="1285" y="218"/>
                    <a:pt x="1285" y="217"/>
                    <a:pt x="1284" y="217"/>
                  </a:cubicBezTo>
                  <a:moveTo>
                    <a:pt x="1284" y="217"/>
                  </a:moveTo>
                  <a:cubicBezTo>
                    <a:pt x="1284" y="217"/>
                    <a:pt x="1284" y="216"/>
                    <a:pt x="1283" y="216"/>
                  </a:cubicBezTo>
                  <a:moveTo>
                    <a:pt x="1283" y="216"/>
                  </a:moveTo>
                  <a:cubicBezTo>
                    <a:pt x="1283" y="216"/>
                    <a:pt x="1283" y="216"/>
                    <a:pt x="1282" y="215"/>
                  </a:cubicBezTo>
                  <a:moveTo>
                    <a:pt x="1282" y="215"/>
                  </a:moveTo>
                  <a:cubicBezTo>
                    <a:pt x="1283" y="215"/>
                    <a:pt x="1282" y="215"/>
                    <a:pt x="1281" y="215"/>
                  </a:cubicBezTo>
                  <a:moveTo>
                    <a:pt x="1281" y="215"/>
                  </a:moveTo>
                  <a:cubicBezTo>
                    <a:pt x="1282" y="214"/>
                    <a:pt x="1281" y="214"/>
                    <a:pt x="1280" y="214"/>
                  </a:cubicBezTo>
                  <a:moveTo>
                    <a:pt x="1280" y="214"/>
                  </a:moveTo>
                  <a:cubicBezTo>
                    <a:pt x="1281" y="213"/>
                    <a:pt x="1280" y="213"/>
                    <a:pt x="1279" y="213"/>
                  </a:cubicBezTo>
                  <a:moveTo>
                    <a:pt x="1279" y="213"/>
                  </a:moveTo>
                  <a:cubicBezTo>
                    <a:pt x="1262" y="195"/>
                    <a:pt x="1245" y="179"/>
                    <a:pt x="1225" y="165"/>
                  </a:cubicBezTo>
                  <a:cubicBezTo>
                    <a:pt x="1226" y="171"/>
                    <a:pt x="1233" y="175"/>
                    <a:pt x="1237" y="178"/>
                  </a:cubicBezTo>
                  <a:cubicBezTo>
                    <a:pt x="1251" y="189"/>
                    <a:pt x="1265" y="201"/>
                    <a:pt x="1279" y="213"/>
                  </a:cubicBezTo>
                  <a:moveTo>
                    <a:pt x="188" y="288"/>
                  </a:moveTo>
                  <a:cubicBezTo>
                    <a:pt x="205" y="283"/>
                    <a:pt x="212" y="269"/>
                    <a:pt x="223" y="257"/>
                  </a:cubicBezTo>
                  <a:cubicBezTo>
                    <a:pt x="250" y="230"/>
                    <a:pt x="277" y="206"/>
                    <a:pt x="305" y="183"/>
                  </a:cubicBezTo>
                  <a:cubicBezTo>
                    <a:pt x="301" y="179"/>
                    <a:pt x="300" y="173"/>
                    <a:pt x="298" y="167"/>
                  </a:cubicBezTo>
                  <a:cubicBezTo>
                    <a:pt x="257" y="204"/>
                    <a:pt x="219" y="243"/>
                    <a:pt x="188" y="288"/>
                  </a:cubicBezTo>
                  <a:close/>
                  <a:moveTo>
                    <a:pt x="1351" y="296"/>
                  </a:moveTo>
                  <a:cubicBezTo>
                    <a:pt x="1351" y="297"/>
                    <a:pt x="1352" y="297"/>
                    <a:pt x="1352" y="297"/>
                  </a:cubicBezTo>
                  <a:moveTo>
                    <a:pt x="1352" y="297"/>
                  </a:moveTo>
                  <a:cubicBezTo>
                    <a:pt x="1353" y="298"/>
                    <a:pt x="1354" y="297"/>
                    <a:pt x="1352" y="297"/>
                  </a:cubicBezTo>
                  <a:moveTo>
                    <a:pt x="1352" y="297"/>
                  </a:moveTo>
                  <a:cubicBezTo>
                    <a:pt x="1353" y="296"/>
                    <a:pt x="1352" y="296"/>
                    <a:pt x="1351" y="296"/>
                  </a:cubicBezTo>
                  <a:moveTo>
                    <a:pt x="1351" y="296"/>
                  </a:moveTo>
                  <a:cubicBezTo>
                    <a:pt x="1351" y="295"/>
                    <a:pt x="1351" y="293"/>
                    <a:pt x="1350" y="293"/>
                  </a:cubicBezTo>
                  <a:cubicBezTo>
                    <a:pt x="1320" y="252"/>
                    <a:pt x="1281" y="217"/>
                    <a:pt x="1241" y="185"/>
                  </a:cubicBezTo>
                  <a:cubicBezTo>
                    <a:pt x="1236" y="181"/>
                    <a:pt x="1231" y="174"/>
                    <a:pt x="1224" y="173"/>
                  </a:cubicBezTo>
                  <a:cubicBezTo>
                    <a:pt x="1218" y="183"/>
                    <a:pt x="1228" y="188"/>
                    <a:pt x="1233" y="194"/>
                  </a:cubicBezTo>
                  <a:cubicBezTo>
                    <a:pt x="1239" y="201"/>
                    <a:pt x="1244" y="208"/>
                    <a:pt x="1250" y="214"/>
                  </a:cubicBezTo>
                  <a:cubicBezTo>
                    <a:pt x="1267" y="233"/>
                    <a:pt x="1280" y="256"/>
                    <a:pt x="1300" y="274"/>
                  </a:cubicBezTo>
                  <a:cubicBezTo>
                    <a:pt x="1319" y="279"/>
                    <a:pt x="1335" y="288"/>
                    <a:pt x="1351" y="296"/>
                  </a:cubicBezTo>
                  <a:moveTo>
                    <a:pt x="1218" y="184"/>
                  </a:moveTo>
                  <a:cubicBezTo>
                    <a:pt x="1217" y="187"/>
                    <a:pt x="1213" y="188"/>
                    <a:pt x="1211" y="191"/>
                  </a:cubicBezTo>
                  <a:cubicBezTo>
                    <a:pt x="1231" y="205"/>
                    <a:pt x="1249" y="226"/>
                    <a:pt x="1267" y="239"/>
                  </a:cubicBezTo>
                  <a:cubicBezTo>
                    <a:pt x="1250" y="220"/>
                    <a:pt x="1237" y="199"/>
                    <a:pt x="1218" y="184"/>
                  </a:cubicBezTo>
                  <a:close/>
                  <a:moveTo>
                    <a:pt x="207" y="280"/>
                  </a:moveTo>
                  <a:cubicBezTo>
                    <a:pt x="206" y="280"/>
                    <a:pt x="207" y="281"/>
                    <a:pt x="207" y="280"/>
                  </a:cubicBezTo>
                  <a:moveTo>
                    <a:pt x="207" y="280"/>
                  </a:moveTo>
                  <a:cubicBezTo>
                    <a:pt x="225" y="274"/>
                    <a:pt x="241" y="267"/>
                    <a:pt x="260" y="263"/>
                  </a:cubicBezTo>
                  <a:cubicBezTo>
                    <a:pt x="272" y="244"/>
                    <a:pt x="285" y="224"/>
                    <a:pt x="299" y="206"/>
                  </a:cubicBezTo>
                  <a:cubicBezTo>
                    <a:pt x="304" y="200"/>
                    <a:pt x="311" y="196"/>
                    <a:pt x="312" y="189"/>
                  </a:cubicBezTo>
                  <a:cubicBezTo>
                    <a:pt x="306" y="183"/>
                    <a:pt x="301" y="190"/>
                    <a:pt x="297" y="193"/>
                  </a:cubicBezTo>
                  <a:cubicBezTo>
                    <a:pt x="268" y="218"/>
                    <a:pt x="231" y="250"/>
                    <a:pt x="207" y="280"/>
                  </a:cubicBezTo>
                  <a:moveTo>
                    <a:pt x="267" y="192"/>
                  </a:moveTo>
                  <a:cubicBezTo>
                    <a:pt x="266" y="192"/>
                    <a:pt x="266" y="193"/>
                    <a:pt x="266" y="193"/>
                  </a:cubicBezTo>
                  <a:moveTo>
                    <a:pt x="266" y="193"/>
                  </a:moveTo>
                  <a:cubicBezTo>
                    <a:pt x="265" y="193"/>
                    <a:pt x="265" y="194"/>
                    <a:pt x="265" y="194"/>
                  </a:cubicBezTo>
                  <a:moveTo>
                    <a:pt x="265" y="194"/>
                  </a:moveTo>
                  <a:cubicBezTo>
                    <a:pt x="264" y="194"/>
                    <a:pt x="264" y="195"/>
                    <a:pt x="264" y="195"/>
                  </a:cubicBezTo>
                  <a:moveTo>
                    <a:pt x="264" y="195"/>
                  </a:moveTo>
                  <a:cubicBezTo>
                    <a:pt x="263" y="195"/>
                    <a:pt x="263" y="196"/>
                    <a:pt x="263" y="196"/>
                  </a:cubicBezTo>
                  <a:moveTo>
                    <a:pt x="263" y="196"/>
                  </a:moveTo>
                  <a:cubicBezTo>
                    <a:pt x="262" y="196"/>
                    <a:pt x="262" y="197"/>
                    <a:pt x="262" y="197"/>
                  </a:cubicBezTo>
                  <a:moveTo>
                    <a:pt x="262" y="197"/>
                  </a:moveTo>
                  <a:cubicBezTo>
                    <a:pt x="261" y="197"/>
                    <a:pt x="261" y="198"/>
                    <a:pt x="261" y="198"/>
                  </a:cubicBezTo>
                  <a:moveTo>
                    <a:pt x="261" y="198"/>
                  </a:moveTo>
                  <a:cubicBezTo>
                    <a:pt x="222" y="229"/>
                    <a:pt x="189" y="265"/>
                    <a:pt x="159" y="305"/>
                  </a:cubicBezTo>
                  <a:moveTo>
                    <a:pt x="159" y="305"/>
                  </a:moveTo>
                  <a:cubicBezTo>
                    <a:pt x="158" y="305"/>
                    <a:pt x="158" y="305"/>
                    <a:pt x="158" y="306"/>
                  </a:cubicBezTo>
                  <a:moveTo>
                    <a:pt x="158" y="306"/>
                  </a:moveTo>
                  <a:cubicBezTo>
                    <a:pt x="157" y="306"/>
                    <a:pt x="158" y="307"/>
                    <a:pt x="158" y="306"/>
                  </a:cubicBezTo>
                  <a:moveTo>
                    <a:pt x="158" y="306"/>
                  </a:moveTo>
                  <a:cubicBezTo>
                    <a:pt x="159" y="306"/>
                    <a:pt x="159" y="305"/>
                    <a:pt x="159" y="305"/>
                  </a:cubicBezTo>
                  <a:moveTo>
                    <a:pt x="159" y="305"/>
                  </a:moveTo>
                  <a:cubicBezTo>
                    <a:pt x="167" y="301"/>
                    <a:pt x="173" y="295"/>
                    <a:pt x="182" y="292"/>
                  </a:cubicBezTo>
                  <a:cubicBezTo>
                    <a:pt x="205" y="258"/>
                    <a:pt x="232" y="227"/>
                    <a:pt x="261" y="198"/>
                  </a:cubicBezTo>
                  <a:moveTo>
                    <a:pt x="261" y="198"/>
                  </a:moveTo>
                  <a:cubicBezTo>
                    <a:pt x="262" y="198"/>
                    <a:pt x="262" y="198"/>
                    <a:pt x="262" y="197"/>
                  </a:cubicBezTo>
                  <a:moveTo>
                    <a:pt x="262" y="197"/>
                  </a:moveTo>
                  <a:cubicBezTo>
                    <a:pt x="263" y="197"/>
                    <a:pt x="263" y="197"/>
                    <a:pt x="263" y="196"/>
                  </a:cubicBezTo>
                  <a:moveTo>
                    <a:pt x="263" y="196"/>
                  </a:moveTo>
                  <a:cubicBezTo>
                    <a:pt x="264" y="196"/>
                    <a:pt x="264" y="196"/>
                    <a:pt x="264" y="195"/>
                  </a:cubicBezTo>
                  <a:moveTo>
                    <a:pt x="264" y="195"/>
                  </a:moveTo>
                  <a:cubicBezTo>
                    <a:pt x="265" y="195"/>
                    <a:pt x="265" y="195"/>
                    <a:pt x="265" y="194"/>
                  </a:cubicBezTo>
                  <a:moveTo>
                    <a:pt x="265" y="194"/>
                  </a:moveTo>
                  <a:cubicBezTo>
                    <a:pt x="266" y="195"/>
                    <a:pt x="266" y="194"/>
                    <a:pt x="266" y="193"/>
                  </a:cubicBezTo>
                  <a:moveTo>
                    <a:pt x="266" y="193"/>
                  </a:moveTo>
                  <a:cubicBezTo>
                    <a:pt x="266" y="194"/>
                    <a:pt x="267" y="193"/>
                    <a:pt x="267" y="192"/>
                  </a:cubicBezTo>
                  <a:moveTo>
                    <a:pt x="267" y="192"/>
                  </a:moveTo>
                  <a:cubicBezTo>
                    <a:pt x="268" y="192"/>
                    <a:pt x="267" y="191"/>
                    <a:pt x="267" y="192"/>
                  </a:cubicBezTo>
                  <a:moveTo>
                    <a:pt x="265" y="261"/>
                  </a:moveTo>
                  <a:cubicBezTo>
                    <a:pt x="263" y="261"/>
                    <a:pt x="265" y="262"/>
                    <a:pt x="265" y="261"/>
                  </a:cubicBezTo>
                  <a:moveTo>
                    <a:pt x="265" y="261"/>
                  </a:moveTo>
                  <a:cubicBezTo>
                    <a:pt x="274" y="259"/>
                    <a:pt x="281" y="256"/>
                    <a:pt x="291" y="255"/>
                  </a:cubicBezTo>
                  <a:cubicBezTo>
                    <a:pt x="305" y="236"/>
                    <a:pt x="324" y="222"/>
                    <a:pt x="340" y="205"/>
                  </a:cubicBezTo>
                  <a:cubicBezTo>
                    <a:pt x="330" y="202"/>
                    <a:pt x="323" y="196"/>
                    <a:pt x="315" y="192"/>
                  </a:cubicBezTo>
                  <a:cubicBezTo>
                    <a:pt x="296" y="214"/>
                    <a:pt x="279" y="236"/>
                    <a:pt x="265" y="261"/>
                  </a:cubicBezTo>
                  <a:moveTo>
                    <a:pt x="1208" y="192"/>
                  </a:moveTo>
                  <a:cubicBezTo>
                    <a:pt x="1198" y="200"/>
                    <a:pt x="1184" y="204"/>
                    <a:pt x="1173" y="211"/>
                  </a:cubicBezTo>
                  <a:cubicBezTo>
                    <a:pt x="1184" y="223"/>
                    <a:pt x="1187" y="240"/>
                    <a:pt x="1203" y="247"/>
                  </a:cubicBezTo>
                  <a:cubicBezTo>
                    <a:pt x="1215" y="253"/>
                    <a:pt x="1231" y="253"/>
                    <a:pt x="1246" y="257"/>
                  </a:cubicBezTo>
                  <a:cubicBezTo>
                    <a:pt x="1260" y="261"/>
                    <a:pt x="1274" y="266"/>
                    <a:pt x="1287" y="269"/>
                  </a:cubicBezTo>
                  <a:cubicBezTo>
                    <a:pt x="1267" y="238"/>
                    <a:pt x="1237" y="216"/>
                    <a:pt x="1208" y="192"/>
                  </a:cubicBezTo>
                  <a:close/>
                  <a:moveTo>
                    <a:pt x="637" y="198"/>
                  </a:moveTo>
                  <a:cubicBezTo>
                    <a:pt x="636" y="202"/>
                    <a:pt x="630" y="210"/>
                    <a:pt x="633" y="212"/>
                  </a:cubicBezTo>
                  <a:cubicBezTo>
                    <a:pt x="638" y="210"/>
                    <a:pt x="636" y="203"/>
                    <a:pt x="637" y="198"/>
                  </a:cubicBezTo>
                  <a:moveTo>
                    <a:pt x="637" y="198"/>
                  </a:moveTo>
                  <a:cubicBezTo>
                    <a:pt x="640" y="198"/>
                    <a:pt x="636" y="194"/>
                    <a:pt x="637" y="198"/>
                  </a:cubicBezTo>
                  <a:moveTo>
                    <a:pt x="1072" y="226"/>
                  </a:moveTo>
                  <a:cubicBezTo>
                    <a:pt x="1076" y="226"/>
                    <a:pt x="1083" y="228"/>
                    <a:pt x="1085" y="227"/>
                  </a:cubicBezTo>
                  <a:cubicBezTo>
                    <a:pt x="1077" y="219"/>
                    <a:pt x="1070" y="209"/>
                    <a:pt x="1062" y="201"/>
                  </a:cubicBezTo>
                  <a:cubicBezTo>
                    <a:pt x="1065" y="210"/>
                    <a:pt x="1069" y="217"/>
                    <a:pt x="1072" y="226"/>
                  </a:cubicBezTo>
                  <a:close/>
                  <a:moveTo>
                    <a:pt x="342" y="207"/>
                  </a:moveTo>
                  <a:cubicBezTo>
                    <a:pt x="327" y="222"/>
                    <a:pt x="310" y="236"/>
                    <a:pt x="296" y="253"/>
                  </a:cubicBezTo>
                  <a:cubicBezTo>
                    <a:pt x="319" y="247"/>
                    <a:pt x="343" y="243"/>
                    <a:pt x="366" y="239"/>
                  </a:cubicBezTo>
                  <a:cubicBezTo>
                    <a:pt x="370" y="231"/>
                    <a:pt x="374" y="225"/>
                    <a:pt x="377" y="217"/>
                  </a:cubicBezTo>
                  <a:cubicBezTo>
                    <a:pt x="364" y="215"/>
                    <a:pt x="354" y="210"/>
                    <a:pt x="342" y="207"/>
                  </a:cubicBezTo>
                  <a:close/>
                  <a:moveTo>
                    <a:pt x="745" y="212"/>
                  </a:moveTo>
                  <a:cubicBezTo>
                    <a:pt x="745" y="226"/>
                    <a:pt x="744" y="240"/>
                    <a:pt x="743" y="254"/>
                  </a:cubicBezTo>
                  <a:cubicBezTo>
                    <a:pt x="757" y="253"/>
                    <a:pt x="774" y="255"/>
                    <a:pt x="786" y="253"/>
                  </a:cubicBezTo>
                  <a:cubicBezTo>
                    <a:pt x="784" y="241"/>
                    <a:pt x="786" y="224"/>
                    <a:pt x="784" y="212"/>
                  </a:cubicBezTo>
                  <a:cubicBezTo>
                    <a:pt x="773" y="210"/>
                    <a:pt x="756" y="210"/>
                    <a:pt x="745" y="212"/>
                  </a:cubicBezTo>
                  <a:close/>
                  <a:moveTo>
                    <a:pt x="1176" y="220"/>
                  </a:moveTo>
                  <a:cubicBezTo>
                    <a:pt x="1176" y="221"/>
                    <a:pt x="1176" y="221"/>
                    <a:pt x="1177" y="221"/>
                  </a:cubicBezTo>
                  <a:moveTo>
                    <a:pt x="1177" y="221"/>
                  </a:moveTo>
                  <a:cubicBezTo>
                    <a:pt x="1177" y="223"/>
                    <a:pt x="1178" y="221"/>
                    <a:pt x="1177" y="221"/>
                  </a:cubicBezTo>
                  <a:moveTo>
                    <a:pt x="1177" y="221"/>
                  </a:moveTo>
                  <a:cubicBezTo>
                    <a:pt x="1177" y="220"/>
                    <a:pt x="1176" y="220"/>
                    <a:pt x="1176" y="220"/>
                  </a:cubicBezTo>
                  <a:moveTo>
                    <a:pt x="1176" y="220"/>
                  </a:moveTo>
                  <a:cubicBezTo>
                    <a:pt x="1174" y="216"/>
                    <a:pt x="1171" y="207"/>
                    <a:pt x="1166" y="213"/>
                  </a:cubicBezTo>
                  <a:cubicBezTo>
                    <a:pt x="1170" y="214"/>
                    <a:pt x="1172" y="218"/>
                    <a:pt x="1176" y="220"/>
                  </a:cubicBezTo>
                  <a:moveTo>
                    <a:pt x="639" y="214"/>
                  </a:moveTo>
                  <a:cubicBezTo>
                    <a:pt x="637" y="225"/>
                    <a:pt x="635" y="238"/>
                    <a:pt x="633" y="251"/>
                  </a:cubicBezTo>
                  <a:cubicBezTo>
                    <a:pt x="669" y="252"/>
                    <a:pt x="704" y="254"/>
                    <a:pt x="741" y="254"/>
                  </a:cubicBezTo>
                  <a:cubicBezTo>
                    <a:pt x="741" y="239"/>
                    <a:pt x="742" y="225"/>
                    <a:pt x="743" y="212"/>
                  </a:cubicBezTo>
                  <a:cubicBezTo>
                    <a:pt x="707" y="211"/>
                    <a:pt x="673" y="213"/>
                    <a:pt x="639" y="214"/>
                  </a:cubicBezTo>
                  <a:close/>
                  <a:moveTo>
                    <a:pt x="787" y="212"/>
                  </a:moveTo>
                  <a:cubicBezTo>
                    <a:pt x="786" y="227"/>
                    <a:pt x="789" y="239"/>
                    <a:pt x="788" y="254"/>
                  </a:cubicBezTo>
                  <a:cubicBezTo>
                    <a:pt x="815" y="254"/>
                    <a:pt x="840" y="252"/>
                    <a:pt x="867" y="252"/>
                  </a:cubicBezTo>
                  <a:cubicBezTo>
                    <a:pt x="863" y="238"/>
                    <a:pt x="860" y="225"/>
                    <a:pt x="856" y="213"/>
                  </a:cubicBezTo>
                  <a:cubicBezTo>
                    <a:pt x="834" y="212"/>
                    <a:pt x="811" y="211"/>
                    <a:pt x="787" y="212"/>
                  </a:cubicBezTo>
                  <a:close/>
                  <a:moveTo>
                    <a:pt x="870" y="251"/>
                  </a:moveTo>
                  <a:cubicBezTo>
                    <a:pt x="891" y="251"/>
                    <a:pt x="917" y="249"/>
                    <a:pt x="938" y="247"/>
                  </a:cubicBezTo>
                  <a:cubicBezTo>
                    <a:pt x="937" y="236"/>
                    <a:pt x="934" y="227"/>
                    <a:pt x="932" y="216"/>
                  </a:cubicBezTo>
                  <a:cubicBezTo>
                    <a:pt x="909" y="214"/>
                    <a:pt x="884" y="214"/>
                    <a:pt x="861" y="213"/>
                  </a:cubicBezTo>
                  <a:cubicBezTo>
                    <a:pt x="864" y="226"/>
                    <a:pt x="868" y="237"/>
                    <a:pt x="870" y="251"/>
                  </a:cubicBezTo>
                  <a:close/>
                  <a:moveTo>
                    <a:pt x="1190" y="244"/>
                  </a:moveTo>
                  <a:cubicBezTo>
                    <a:pt x="1191" y="246"/>
                    <a:pt x="1191" y="244"/>
                    <a:pt x="1190" y="244"/>
                  </a:cubicBezTo>
                  <a:moveTo>
                    <a:pt x="1190" y="244"/>
                  </a:moveTo>
                  <a:cubicBezTo>
                    <a:pt x="1184" y="231"/>
                    <a:pt x="1173" y="222"/>
                    <a:pt x="1162" y="213"/>
                  </a:cubicBezTo>
                  <a:cubicBezTo>
                    <a:pt x="1143" y="221"/>
                    <a:pt x="1120" y="224"/>
                    <a:pt x="1099" y="230"/>
                  </a:cubicBezTo>
                  <a:cubicBezTo>
                    <a:pt x="1131" y="233"/>
                    <a:pt x="1160" y="239"/>
                    <a:pt x="1190" y="244"/>
                  </a:cubicBezTo>
                  <a:moveTo>
                    <a:pt x="632" y="214"/>
                  </a:moveTo>
                  <a:cubicBezTo>
                    <a:pt x="625" y="223"/>
                    <a:pt x="622" y="237"/>
                    <a:pt x="618" y="250"/>
                  </a:cubicBezTo>
                  <a:cubicBezTo>
                    <a:pt x="622" y="250"/>
                    <a:pt x="626" y="250"/>
                    <a:pt x="630" y="250"/>
                  </a:cubicBezTo>
                  <a:cubicBezTo>
                    <a:pt x="631" y="238"/>
                    <a:pt x="633" y="225"/>
                    <a:pt x="635" y="214"/>
                  </a:cubicBezTo>
                  <a:cubicBezTo>
                    <a:pt x="634" y="214"/>
                    <a:pt x="633" y="214"/>
                    <a:pt x="632" y="214"/>
                  </a:cubicBezTo>
                  <a:close/>
                  <a:moveTo>
                    <a:pt x="515" y="222"/>
                  </a:moveTo>
                  <a:cubicBezTo>
                    <a:pt x="512" y="228"/>
                    <a:pt x="507" y="233"/>
                    <a:pt x="505" y="239"/>
                  </a:cubicBezTo>
                  <a:cubicBezTo>
                    <a:pt x="541" y="243"/>
                    <a:pt x="576" y="248"/>
                    <a:pt x="615" y="249"/>
                  </a:cubicBezTo>
                  <a:cubicBezTo>
                    <a:pt x="619" y="237"/>
                    <a:pt x="623" y="226"/>
                    <a:pt x="628" y="215"/>
                  </a:cubicBezTo>
                  <a:cubicBezTo>
                    <a:pt x="589" y="216"/>
                    <a:pt x="552" y="218"/>
                    <a:pt x="515" y="222"/>
                  </a:cubicBezTo>
                  <a:close/>
                  <a:moveTo>
                    <a:pt x="941" y="247"/>
                  </a:moveTo>
                  <a:cubicBezTo>
                    <a:pt x="956" y="246"/>
                    <a:pt x="972" y="245"/>
                    <a:pt x="986" y="242"/>
                  </a:cubicBezTo>
                  <a:cubicBezTo>
                    <a:pt x="980" y="235"/>
                    <a:pt x="978" y="225"/>
                    <a:pt x="971" y="219"/>
                  </a:cubicBezTo>
                  <a:cubicBezTo>
                    <a:pt x="960" y="218"/>
                    <a:pt x="947" y="217"/>
                    <a:pt x="935" y="216"/>
                  </a:cubicBezTo>
                  <a:cubicBezTo>
                    <a:pt x="936" y="227"/>
                    <a:pt x="939" y="236"/>
                    <a:pt x="941" y="247"/>
                  </a:cubicBezTo>
                  <a:close/>
                  <a:moveTo>
                    <a:pt x="370" y="238"/>
                  </a:moveTo>
                  <a:cubicBezTo>
                    <a:pt x="369" y="238"/>
                    <a:pt x="370" y="239"/>
                    <a:pt x="370" y="238"/>
                  </a:cubicBezTo>
                  <a:moveTo>
                    <a:pt x="370" y="238"/>
                  </a:moveTo>
                  <a:cubicBezTo>
                    <a:pt x="384" y="235"/>
                    <a:pt x="401" y="237"/>
                    <a:pt x="406" y="225"/>
                  </a:cubicBezTo>
                  <a:cubicBezTo>
                    <a:pt x="396" y="224"/>
                    <a:pt x="389" y="220"/>
                    <a:pt x="379" y="219"/>
                  </a:cubicBezTo>
                  <a:cubicBezTo>
                    <a:pt x="377" y="226"/>
                    <a:pt x="372" y="230"/>
                    <a:pt x="370" y="238"/>
                  </a:cubicBezTo>
                  <a:moveTo>
                    <a:pt x="989" y="242"/>
                  </a:moveTo>
                  <a:cubicBezTo>
                    <a:pt x="1017" y="239"/>
                    <a:pt x="1047" y="238"/>
                    <a:pt x="1071" y="230"/>
                  </a:cubicBezTo>
                  <a:cubicBezTo>
                    <a:pt x="1042" y="224"/>
                    <a:pt x="1008" y="222"/>
                    <a:pt x="976" y="219"/>
                  </a:cubicBezTo>
                  <a:cubicBezTo>
                    <a:pt x="980" y="227"/>
                    <a:pt x="984" y="235"/>
                    <a:pt x="989" y="242"/>
                  </a:cubicBezTo>
                  <a:close/>
                  <a:moveTo>
                    <a:pt x="497" y="223"/>
                  </a:moveTo>
                  <a:cubicBezTo>
                    <a:pt x="494" y="227"/>
                    <a:pt x="494" y="233"/>
                    <a:pt x="491" y="238"/>
                  </a:cubicBezTo>
                  <a:cubicBezTo>
                    <a:pt x="495" y="237"/>
                    <a:pt x="497" y="239"/>
                    <a:pt x="502" y="239"/>
                  </a:cubicBezTo>
                  <a:cubicBezTo>
                    <a:pt x="504" y="232"/>
                    <a:pt x="509" y="228"/>
                    <a:pt x="511" y="222"/>
                  </a:cubicBezTo>
                  <a:cubicBezTo>
                    <a:pt x="507" y="223"/>
                    <a:pt x="503" y="224"/>
                    <a:pt x="497" y="223"/>
                  </a:cubicBezTo>
                  <a:close/>
                  <a:moveTo>
                    <a:pt x="1178" y="224"/>
                  </a:moveTo>
                  <a:cubicBezTo>
                    <a:pt x="1177" y="224"/>
                    <a:pt x="1178" y="225"/>
                    <a:pt x="1178" y="224"/>
                  </a:cubicBezTo>
                  <a:close/>
                  <a:moveTo>
                    <a:pt x="445" y="231"/>
                  </a:moveTo>
                  <a:cubicBezTo>
                    <a:pt x="460" y="233"/>
                    <a:pt x="475" y="235"/>
                    <a:pt x="489" y="238"/>
                  </a:cubicBezTo>
                  <a:cubicBezTo>
                    <a:pt x="490" y="232"/>
                    <a:pt x="492" y="229"/>
                    <a:pt x="493" y="224"/>
                  </a:cubicBezTo>
                  <a:cubicBezTo>
                    <a:pt x="477" y="226"/>
                    <a:pt x="459" y="226"/>
                    <a:pt x="445" y="231"/>
                  </a:cubicBezTo>
                  <a:close/>
                  <a:moveTo>
                    <a:pt x="421" y="230"/>
                  </a:moveTo>
                  <a:cubicBezTo>
                    <a:pt x="423" y="230"/>
                    <a:pt x="429" y="229"/>
                    <a:pt x="424" y="229"/>
                  </a:cubicBezTo>
                  <a:cubicBezTo>
                    <a:pt x="419" y="228"/>
                    <a:pt x="414" y="227"/>
                    <a:pt x="409" y="226"/>
                  </a:cubicBezTo>
                  <a:cubicBezTo>
                    <a:pt x="407" y="229"/>
                    <a:pt x="404" y="230"/>
                    <a:pt x="403" y="233"/>
                  </a:cubicBezTo>
                  <a:cubicBezTo>
                    <a:pt x="409" y="232"/>
                    <a:pt x="416" y="231"/>
                    <a:pt x="421" y="230"/>
                  </a:cubicBezTo>
                  <a:close/>
                  <a:moveTo>
                    <a:pt x="1079" y="230"/>
                  </a:moveTo>
                  <a:cubicBezTo>
                    <a:pt x="1078" y="229"/>
                    <a:pt x="1073" y="228"/>
                    <a:pt x="1073" y="230"/>
                  </a:cubicBezTo>
                  <a:cubicBezTo>
                    <a:pt x="1074" y="231"/>
                    <a:pt x="1078" y="232"/>
                    <a:pt x="1079" y="230"/>
                  </a:cubicBezTo>
                  <a:close/>
                  <a:moveTo>
                    <a:pt x="309" y="418"/>
                  </a:moveTo>
                  <a:cubicBezTo>
                    <a:pt x="307" y="419"/>
                    <a:pt x="309" y="419"/>
                    <a:pt x="309" y="418"/>
                  </a:cubicBezTo>
                  <a:moveTo>
                    <a:pt x="309" y="418"/>
                  </a:moveTo>
                  <a:cubicBezTo>
                    <a:pt x="345" y="412"/>
                    <a:pt x="381" y="406"/>
                    <a:pt x="418" y="401"/>
                  </a:cubicBezTo>
                  <a:cubicBezTo>
                    <a:pt x="436" y="359"/>
                    <a:pt x="455" y="318"/>
                    <a:pt x="477" y="281"/>
                  </a:cubicBezTo>
                  <a:cubicBezTo>
                    <a:pt x="479" y="266"/>
                    <a:pt x="484" y="253"/>
                    <a:pt x="488" y="239"/>
                  </a:cubicBezTo>
                  <a:cubicBezTo>
                    <a:pt x="458" y="236"/>
                    <a:pt x="431" y="227"/>
                    <a:pt x="401" y="236"/>
                  </a:cubicBezTo>
                  <a:cubicBezTo>
                    <a:pt x="376" y="263"/>
                    <a:pt x="355" y="294"/>
                    <a:pt x="333" y="324"/>
                  </a:cubicBezTo>
                  <a:cubicBezTo>
                    <a:pt x="324" y="355"/>
                    <a:pt x="314" y="384"/>
                    <a:pt x="309" y="418"/>
                  </a:cubicBezTo>
                  <a:moveTo>
                    <a:pt x="1092" y="232"/>
                  </a:moveTo>
                  <a:cubicBezTo>
                    <a:pt x="1137" y="288"/>
                    <a:pt x="1175" y="350"/>
                    <a:pt x="1208" y="417"/>
                  </a:cubicBezTo>
                  <a:cubicBezTo>
                    <a:pt x="1224" y="419"/>
                    <a:pt x="1240" y="426"/>
                    <a:pt x="1256" y="425"/>
                  </a:cubicBezTo>
                  <a:cubicBezTo>
                    <a:pt x="1244" y="360"/>
                    <a:pt x="1220" y="299"/>
                    <a:pt x="1192" y="247"/>
                  </a:cubicBezTo>
                  <a:cubicBezTo>
                    <a:pt x="1159" y="242"/>
                    <a:pt x="1128" y="235"/>
                    <a:pt x="1092" y="232"/>
                  </a:cubicBezTo>
                  <a:moveTo>
                    <a:pt x="1092" y="232"/>
                  </a:moveTo>
                  <a:cubicBezTo>
                    <a:pt x="1092" y="230"/>
                    <a:pt x="1091" y="232"/>
                    <a:pt x="1092" y="232"/>
                  </a:cubicBezTo>
                  <a:moveTo>
                    <a:pt x="1104" y="252"/>
                  </a:moveTo>
                  <a:cubicBezTo>
                    <a:pt x="1096" y="241"/>
                    <a:pt x="1089" y="225"/>
                    <a:pt x="1075" y="235"/>
                  </a:cubicBezTo>
                  <a:cubicBezTo>
                    <a:pt x="1096" y="285"/>
                    <a:pt x="1109" y="342"/>
                    <a:pt x="1119" y="403"/>
                  </a:cubicBezTo>
                  <a:cubicBezTo>
                    <a:pt x="1148" y="406"/>
                    <a:pt x="1178" y="413"/>
                    <a:pt x="1205" y="415"/>
                  </a:cubicBezTo>
                  <a:cubicBezTo>
                    <a:pt x="1178" y="360"/>
                    <a:pt x="1141" y="300"/>
                    <a:pt x="1104" y="252"/>
                  </a:cubicBezTo>
                  <a:close/>
                  <a:moveTo>
                    <a:pt x="990" y="245"/>
                  </a:moveTo>
                  <a:cubicBezTo>
                    <a:pt x="1015" y="293"/>
                    <a:pt x="1038" y="342"/>
                    <a:pt x="1057" y="395"/>
                  </a:cubicBezTo>
                  <a:cubicBezTo>
                    <a:pt x="1077" y="398"/>
                    <a:pt x="1097" y="399"/>
                    <a:pt x="1116" y="403"/>
                  </a:cubicBezTo>
                  <a:cubicBezTo>
                    <a:pt x="1108" y="349"/>
                    <a:pt x="1096" y="297"/>
                    <a:pt x="1080" y="252"/>
                  </a:cubicBezTo>
                  <a:cubicBezTo>
                    <a:pt x="1078" y="246"/>
                    <a:pt x="1076" y="238"/>
                    <a:pt x="1070" y="235"/>
                  </a:cubicBezTo>
                  <a:cubicBezTo>
                    <a:pt x="1044" y="239"/>
                    <a:pt x="1018" y="243"/>
                    <a:pt x="990" y="245"/>
                  </a:cubicBezTo>
                  <a:close/>
                  <a:moveTo>
                    <a:pt x="368" y="240"/>
                  </a:moveTo>
                  <a:cubicBezTo>
                    <a:pt x="357" y="263"/>
                    <a:pt x="345" y="288"/>
                    <a:pt x="339" y="312"/>
                  </a:cubicBezTo>
                  <a:cubicBezTo>
                    <a:pt x="353" y="289"/>
                    <a:pt x="373" y="265"/>
                    <a:pt x="390" y="245"/>
                  </a:cubicBezTo>
                  <a:cubicBezTo>
                    <a:pt x="392" y="243"/>
                    <a:pt x="395" y="239"/>
                    <a:pt x="394" y="237"/>
                  </a:cubicBezTo>
                  <a:cubicBezTo>
                    <a:pt x="386" y="238"/>
                    <a:pt x="378" y="240"/>
                    <a:pt x="368" y="240"/>
                  </a:cubicBezTo>
                  <a:close/>
                  <a:moveTo>
                    <a:pt x="483" y="268"/>
                  </a:moveTo>
                  <a:cubicBezTo>
                    <a:pt x="480" y="268"/>
                    <a:pt x="484" y="272"/>
                    <a:pt x="483" y="268"/>
                  </a:cubicBezTo>
                  <a:moveTo>
                    <a:pt x="483" y="268"/>
                  </a:moveTo>
                  <a:cubicBezTo>
                    <a:pt x="489" y="260"/>
                    <a:pt x="494" y="251"/>
                    <a:pt x="499" y="241"/>
                  </a:cubicBezTo>
                  <a:cubicBezTo>
                    <a:pt x="496" y="241"/>
                    <a:pt x="494" y="240"/>
                    <a:pt x="490" y="240"/>
                  </a:cubicBezTo>
                  <a:cubicBezTo>
                    <a:pt x="488" y="250"/>
                    <a:pt x="484" y="258"/>
                    <a:pt x="483" y="268"/>
                  </a:cubicBezTo>
                  <a:moveTo>
                    <a:pt x="327" y="249"/>
                  </a:moveTo>
                  <a:cubicBezTo>
                    <a:pt x="315" y="252"/>
                    <a:pt x="301" y="252"/>
                    <a:pt x="294" y="256"/>
                  </a:cubicBezTo>
                  <a:cubicBezTo>
                    <a:pt x="288" y="259"/>
                    <a:pt x="279" y="270"/>
                    <a:pt x="273" y="277"/>
                  </a:cubicBezTo>
                  <a:cubicBezTo>
                    <a:pt x="242" y="313"/>
                    <a:pt x="211" y="348"/>
                    <a:pt x="198" y="402"/>
                  </a:cubicBezTo>
                  <a:cubicBezTo>
                    <a:pt x="222" y="411"/>
                    <a:pt x="245" y="420"/>
                    <a:pt x="271" y="426"/>
                  </a:cubicBezTo>
                  <a:cubicBezTo>
                    <a:pt x="285" y="399"/>
                    <a:pt x="300" y="372"/>
                    <a:pt x="316" y="347"/>
                  </a:cubicBezTo>
                  <a:cubicBezTo>
                    <a:pt x="321" y="339"/>
                    <a:pt x="328" y="330"/>
                    <a:pt x="332" y="322"/>
                  </a:cubicBezTo>
                  <a:cubicBezTo>
                    <a:pt x="344" y="296"/>
                    <a:pt x="348" y="268"/>
                    <a:pt x="365" y="243"/>
                  </a:cubicBezTo>
                  <a:cubicBezTo>
                    <a:pt x="364" y="243"/>
                    <a:pt x="365" y="241"/>
                    <a:pt x="364" y="241"/>
                  </a:cubicBezTo>
                  <a:cubicBezTo>
                    <a:pt x="353" y="243"/>
                    <a:pt x="340" y="246"/>
                    <a:pt x="327" y="249"/>
                  </a:cubicBezTo>
                  <a:close/>
                  <a:moveTo>
                    <a:pt x="504" y="242"/>
                  </a:moveTo>
                  <a:cubicBezTo>
                    <a:pt x="472" y="274"/>
                    <a:pt x="465" y="338"/>
                    <a:pt x="457" y="396"/>
                  </a:cubicBezTo>
                  <a:cubicBezTo>
                    <a:pt x="495" y="392"/>
                    <a:pt x="535" y="389"/>
                    <a:pt x="575" y="385"/>
                  </a:cubicBezTo>
                  <a:cubicBezTo>
                    <a:pt x="587" y="340"/>
                    <a:pt x="599" y="294"/>
                    <a:pt x="614" y="252"/>
                  </a:cubicBezTo>
                  <a:cubicBezTo>
                    <a:pt x="576" y="250"/>
                    <a:pt x="540" y="246"/>
                    <a:pt x="504" y="242"/>
                  </a:cubicBezTo>
                  <a:close/>
                  <a:moveTo>
                    <a:pt x="1194" y="244"/>
                  </a:moveTo>
                  <a:cubicBezTo>
                    <a:pt x="1194" y="245"/>
                    <a:pt x="1194" y="245"/>
                    <a:pt x="1195" y="245"/>
                  </a:cubicBezTo>
                  <a:moveTo>
                    <a:pt x="1195" y="245"/>
                  </a:moveTo>
                  <a:cubicBezTo>
                    <a:pt x="1196" y="247"/>
                    <a:pt x="1196" y="245"/>
                    <a:pt x="1195" y="245"/>
                  </a:cubicBezTo>
                  <a:moveTo>
                    <a:pt x="1195" y="245"/>
                  </a:moveTo>
                  <a:cubicBezTo>
                    <a:pt x="1195" y="244"/>
                    <a:pt x="1195" y="244"/>
                    <a:pt x="1194" y="244"/>
                  </a:cubicBezTo>
                  <a:moveTo>
                    <a:pt x="1194" y="244"/>
                  </a:moveTo>
                  <a:cubicBezTo>
                    <a:pt x="1193" y="243"/>
                    <a:pt x="1193" y="244"/>
                    <a:pt x="1194" y="244"/>
                  </a:cubicBezTo>
                  <a:moveTo>
                    <a:pt x="942" y="250"/>
                  </a:moveTo>
                  <a:cubicBezTo>
                    <a:pt x="949" y="294"/>
                    <a:pt x="955" y="339"/>
                    <a:pt x="960" y="386"/>
                  </a:cubicBezTo>
                  <a:cubicBezTo>
                    <a:pt x="991" y="389"/>
                    <a:pt x="1024" y="391"/>
                    <a:pt x="1054" y="395"/>
                  </a:cubicBezTo>
                  <a:cubicBezTo>
                    <a:pt x="1035" y="342"/>
                    <a:pt x="1013" y="293"/>
                    <a:pt x="988" y="246"/>
                  </a:cubicBezTo>
                  <a:cubicBezTo>
                    <a:pt x="972" y="247"/>
                    <a:pt x="957" y="249"/>
                    <a:pt x="942" y="250"/>
                  </a:cubicBezTo>
                  <a:close/>
                  <a:moveTo>
                    <a:pt x="1259" y="424"/>
                  </a:moveTo>
                  <a:cubicBezTo>
                    <a:pt x="1279" y="419"/>
                    <a:pt x="1296" y="412"/>
                    <a:pt x="1314" y="407"/>
                  </a:cubicBezTo>
                  <a:cubicBezTo>
                    <a:pt x="1282" y="347"/>
                    <a:pt x="1242" y="296"/>
                    <a:pt x="1198" y="249"/>
                  </a:cubicBezTo>
                  <a:cubicBezTo>
                    <a:pt x="1197" y="249"/>
                    <a:pt x="1196" y="249"/>
                    <a:pt x="1196" y="250"/>
                  </a:cubicBezTo>
                  <a:cubicBezTo>
                    <a:pt x="1224" y="301"/>
                    <a:pt x="1245" y="359"/>
                    <a:pt x="1259" y="424"/>
                  </a:cubicBezTo>
                  <a:close/>
                  <a:moveTo>
                    <a:pt x="871" y="255"/>
                  </a:moveTo>
                  <a:cubicBezTo>
                    <a:pt x="883" y="296"/>
                    <a:pt x="891" y="339"/>
                    <a:pt x="899" y="383"/>
                  </a:cubicBezTo>
                  <a:cubicBezTo>
                    <a:pt x="918" y="384"/>
                    <a:pt x="938" y="384"/>
                    <a:pt x="957" y="386"/>
                  </a:cubicBezTo>
                  <a:cubicBezTo>
                    <a:pt x="953" y="345"/>
                    <a:pt x="948" y="301"/>
                    <a:pt x="942" y="264"/>
                  </a:cubicBezTo>
                  <a:cubicBezTo>
                    <a:pt x="941" y="260"/>
                    <a:pt x="941" y="252"/>
                    <a:pt x="936" y="250"/>
                  </a:cubicBezTo>
                  <a:cubicBezTo>
                    <a:pt x="915" y="253"/>
                    <a:pt x="892" y="252"/>
                    <a:pt x="871" y="255"/>
                  </a:cubicBezTo>
                  <a:close/>
                  <a:moveTo>
                    <a:pt x="1317" y="405"/>
                  </a:moveTo>
                  <a:cubicBezTo>
                    <a:pt x="1328" y="400"/>
                    <a:pt x="1340" y="395"/>
                    <a:pt x="1350" y="388"/>
                  </a:cubicBezTo>
                  <a:cubicBezTo>
                    <a:pt x="1332" y="347"/>
                    <a:pt x="1314" y="307"/>
                    <a:pt x="1289" y="273"/>
                  </a:cubicBezTo>
                  <a:cubicBezTo>
                    <a:pt x="1263" y="264"/>
                    <a:pt x="1231" y="255"/>
                    <a:pt x="1204" y="251"/>
                  </a:cubicBezTo>
                  <a:cubicBezTo>
                    <a:pt x="1247" y="297"/>
                    <a:pt x="1284" y="348"/>
                    <a:pt x="1317" y="405"/>
                  </a:cubicBezTo>
                  <a:close/>
                  <a:moveTo>
                    <a:pt x="616" y="253"/>
                  </a:moveTo>
                  <a:cubicBezTo>
                    <a:pt x="602" y="296"/>
                    <a:pt x="589" y="340"/>
                    <a:pt x="578" y="385"/>
                  </a:cubicBezTo>
                  <a:cubicBezTo>
                    <a:pt x="591" y="385"/>
                    <a:pt x="603" y="384"/>
                    <a:pt x="617" y="383"/>
                  </a:cubicBezTo>
                  <a:cubicBezTo>
                    <a:pt x="619" y="338"/>
                    <a:pt x="624" y="295"/>
                    <a:pt x="630" y="253"/>
                  </a:cubicBezTo>
                  <a:cubicBezTo>
                    <a:pt x="625" y="254"/>
                    <a:pt x="618" y="252"/>
                    <a:pt x="616" y="253"/>
                  </a:cubicBezTo>
                  <a:close/>
                  <a:moveTo>
                    <a:pt x="632" y="256"/>
                  </a:moveTo>
                  <a:cubicBezTo>
                    <a:pt x="628" y="298"/>
                    <a:pt x="623" y="339"/>
                    <a:pt x="621" y="383"/>
                  </a:cubicBezTo>
                  <a:cubicBezTo>
                    <a:pt x="658" y="381"/>
                    <a:pt x="697" y="381"/>
                    <a:pt x="735" y="380"/>
                  </a:cubicBezTo>
                  <a:cubicBezTo>
                    <a:pt x="737" y="339"/>
                    <a:pt x="739" y="298"/>
                    <a:pt x="740" y="257"/>
                  </a:cubicBezTo>
                  <a:cubicBezTo>
                    <a:pt x="704" y="257"/>
                    <a:pt x="670" y="255"/>
                    <a:pt x="634" y="254"/>
                  </a:cubicBezTo>
                  <a:cubicBezTo>
                    <a:pt x="634" y="252"/>
                    <a:pt x="632" y="254"/>
                    <a:pt x="632" y="256"/>
                  </a:cubicBezTo>
                  <a:close/>
                  <a:moveTo>
                    <a:pt x="788" y="257"/>
                  </a:moveTo>
                  <a:cubicBezTo>
                    <a:pt x="789" y="297"/>
                    <a:pt x="790" y="338"/>
                    <a:pt x="790" y="380"/>
                  </a:cubicBezTo>
                  <a:cubicBezTo>
                    <a:pt x="825" y="380"/>
                    <a:pt x="860" y="381"/>
                    <a:pt x="894" y="383"/>
                  </a:cubicBezTo>
                  <a:cubicBezTo>
                    <a:pt x="888" y="338"/>
                    <a:pt x="878" y="296"/>
                    <a:pt x="868" y="255"/>
                  </a:cubicBezTo>
                  <a:cubicBezTo>
                    <a:pt x="841" y="255"/>
                    <a:pt x="815" y="257"/>
                    <a:pt x="788" y="257"/>
                  </a:cubicBezTo>
                  <a:close/>
                  <a:moveTo>
                    <a:pt x="744" y="257"/>
                  </a:moveTo>
                  <a:cubicBezTo>
                    <a:pt x="740" y="296"/>
                    <a:pt x="740" y="339"/>
                    <a:pt x="738" y="380"/>
                  </a:cubicBezTo>
                  <a:cubicBezTo>
                    <a:pt x="755" y="380"/>
                    <a:pt x="771" y="380"/>
                    <a:pt x="788" y="380"/>
                  </a:cubicBezTo>
                  <a:cubicBezTo>
                    <a:pt x="788" y="338"/>
                    <a:pt x="786" y="298"/>
                    <a:pt x="786" y="257"/>
                  </a:cubicBezTo>
                  <a:cubicBezTo>
                    <a:pt x="772" y="257"/>
                    <a:pt x="758" y="257"/>
                    <a:pt x="744" y="257"/>
                  </a:cubicBezTo>
                  <a:close/>
                  <a:moveTo>
                    <a:pt x="286" y="259"/>
                  </a:moveTo>
                  <a:cubicBezTo>
                    <a:pt x="277" y="260"/>
                    <a:pt x="270" y="263"/>
                    <a:pt x="262" y="264"/>
                  </a:cubicBezTo>
                  <a:cubicBezTo>
                    <a:pt x="249" y="285"/>
                    <a:pt x="237" y="306"/>
                    <a:pt x="227" y="329"/>
                  </a:cubicBezTo>
                  <a:moveTo>
                    <a:pt x="227" y="329"/>
                  </a:moveTo>
                  <a:cubicBezTo>
                    <a:pt x="226" y="329"/>
                    <a:pt x="227" y="330"/>
                    <a:pt x="226" y="331"/>
                  </a:cubicBezTo>
                  <a:moveTo>
                    <a:pt x="226" y="331"/>
                  </a:moveTo>
                  <a:cubicBezTo>
                    <a:pt x="225" y="331"/>
                    <a:pt x="226" y="332"/>
                    <a:pt x="226" y="331"/>
                  </a:cubicBezTo>
                  <a:moveTo>
                    <a:pt x="226" y="331"/>
                  </a:moveTo>
                  <a:cubicBezTo>
                    <a:pt x="227" y="331"/>
                    <a:pt x="227" y="330"/>
                    <a:pt x="227" y="329"/>
                  </a:cubicBezTo>
                  <a:moveTo>
                    <a:pt x="286" y="259"/>
                  </a:moveTo>
                  <a:cubicBezTo>
                    <a:pt x="266" y="281"/>
                    <a:pt x="246" y="305"/>
                    <a:pt x="227" y="329"/>
                  </a:cubicBezTo>
                  <a:moveTo>
                    <a:pt x="286" y="259"/>
                  </a:moveTo>
                  <a:cubicBezTo>
                    <a:pt x="287" y="258"/>
                    <a:pt x="286" y="258"/>
                    <a:pt x="286" y="259"/>
                  </a:cubicBezTo>
                  <a:moveTo>
                    <a:pt x="257" y="266"/>
                  </a:moveTo>
                  <a:cubicBezTo>
                    <a:pt x="237" y="271"/>
                    <a:pt x="219" y="278"/>
                    <a:pt x="201" y="286"/>
                  </a:cubicBezTo>
                  <a:cubicBezTo>
                    <a:pt x="180" y="309"/>
                    <a:pt x="160" y="334"/>
                    <a:pt x="143" y="361"/>
                  </a:cubicBezTo>
                  <a:cubicBezTo>
                    <a:pt x="152" y="377"/>
                    <a:pt x="168" y="386"/>
                    <a:pt x="184" y="394"/>
                  </a:cubicBezTo>
                  <a:cubicBezTo>
                    <a:pt x="194" y="377"/>
                    <a:pt x="205" y="359"/>
                    <a:pt x="218" y="344"/>
                  </a:cubicBezTo>
                  <a:cubicBezTo>
                    <a:pt x="228" y="316"/>
                    <a:pt x="243" y="291"/>
                    <a:pt x="257" y="266"/>
                  </a:cubicBezTo>
                  <a:moveTo>
                    <a:pt x="257" y="266"/>
                  </a:moveTo>
                  <a:cubicBezTo>
                    <a:pt x="258" y="266"/>
                    <a:pt x="257" y="265"/>
                    <a:pt x="257" y="266"/>
                  </a:cubicBezTo>
                  <a:moveTo>
                    <a:pt x="1292" y="270"/>
                  </a:moveTo>
                  <a:cubicBezTo>
                    <a:pt x="1293" y="272"/>
                    <a:pt x="1293" y="270"/>
                    <a:pt x="1292" y="270"/>
                  </a:cubicBezTo>
                  <a:moveTo>
                    <a:pt x="1292" y="270"/>
                  </a:moveTo>
                  <a:cubicBezTo>
                    <a:pt x="1291" y="269"/>
                    <a:pt x="1291" y="270"/>
                    <a:pt x="1292" y="270"/>
                  </a:cubicBezTo>
                  <a:moveTo>
                    <a:pt x="1295" y="275"/>
                  </a:moveTo>
                  <a:cubicBezTo>
                    <a:pt x="1316" y="310"/>
                    <a:pt x="1336" y="347"/>
                    <a:pt x="1351" y="387"/>
                  </a:cubicBezTo>
                  <a:cubicBezTo>
                    <a:pt x="1360" y="383"/>
                    <a:pt x="1368" y="378"/>
                    <a:pt x="1373" y="371"/>
                  </a:cubicBezTo>
                  <a:cubicBezTo>
                    <a:pt x="1349" y="337"/>
                    <a:pt x="1324" y="306"/>
                    <a:pt x="1298" y="275"/>
                  </a:cubicBezTo>
                  <a:cubicBezTo>
                    <a:pt x="1297" y="275"/>
                    <a:pt x="1296" y="275"/>
                    <a:pt x="1295" y="275"/>
                  </a:cubicBezTo>
                  <a:moveTo>
                    <a:pt x="1295" y="275"/>
                  </a:moveTo>
                  <a:cubicBezTo>
                    <a:pt x="1294" y="274"/>
                    <a:pt x="1294" y="275"/>
                    <a:pt x="1295" y="275"/>
                  </a:cubicBezTo>
                  <a:moveTo>
                    <a:pt x="1375" y="370"/>
                  </a:moveTo>
                  <a:cubicBezTo>
                    <a:pt x="1380" y="364"/>
                    <a:pt x="1385" y="359"/>
                    <a:pt x="1387" y="350"/>
                  </a:cubicBezTo>
                  <a:cubicBezTo>
                    <a:pt x="1378" y="334"/>
                    <a:pt x="1367" y="319"/>
                    <a:pt x="1357" y="303"/>
                  </a:cubicBezTo>
                  <a:cubicBezTo>
                    <a:pt x="1341" y="294"/>
                    <a:pt x="1322" y="283"/>
                    <a:pt x="1303" y="279"/>
                  </a:cubicBezTo>
                  <a:cubicBezTo>
                    <a:pt x="1330" y="307"/>
                    <a:pt x="1352" y="339"/>
                    <a:pt x="1375" y="370"/>
                  </a:cubicBezTo>
                  <a:close/>
                  <a:moveTo>
                    <a:pt x="194" y="289"/>
                  </a:moveTo>
                  <a:cubicBezTo>
                    <a:pt x="177" y="295"/>
                    <a:pt x="173" y="313"/>
                    <a:pt x="164" y="326"/>
                  </a:cubicBezTo>
                  <a:moveTo>
                    <a:pt x="164" y="326"/>
                  </a:moveTo>
                  <a:cubicBezTo>
                    <a:pt x="163" y="326"/>
                    <a:pt x="163" y="326"/>
                    <a:pt x="163" y="327"/>
                  </a:cubicBezTo>
                  <a:moveTo>
                    <a:pt x="163" y="327"/>
                  </a:moveTo>
                  <a:cubicBezTo>
                    <a:pt x="162" y="327"/>
                    <a:pt x="162" y="328"/>
                    <a:pt x="162" y="329"/>
                  </a:cubicBezTo>
                  <a:moveTo>
                    <a:pt x="162" y="329"/>
                  </a:moveTo>
                  <a:cubicBezTo>
                    <a:pt x="161" y="329"/>
                    <a:pt x="162" y="330"/>
                    <a:pt x="162" y="329"/>
                  </a:cubicBezTo>
                  <a:moveTo>
                    <a:pt x="162" y="329"/>
                  </a:moveTo>
                  <a:cubicBezTo>
                    <a:pt x="163" y="329"/>
                    <a:pt x="163" y="328"/>
                    <a:pt x="163" y="327"/>
                  </a:cubicBezTo>
                  <a:moveTo>
                    <a:pt x="163" y="327"/>
                  </a:moveTo>
                  <a:cubicBezTo>
                    <a:pt x="164" y="327"/>
                    <a:pt x="164" y="326"/>
                    <a:pt x="164" y="326"/>
                  </a:cubicBezTo>
                  <a:moveTo>
                    <a:pt x="164" y="326"/>
                  </a:moveTo>
                  <a:cubicBezTo>
                    <a:pt x="174" y="314"/>
                    <a:pt x="184" y="302"/>
                    <a:pt x="194" y="289"/>
                  </a:cubicBezTo>
                  <a:moveTo>
                    <a:pt x="194" y="289"/>
                  </a:moveTo>
                  <a:cubicBezTo>
                    <a:pt x="195" y="289"/>
                    <a:pt x="194" y="288"/>
                    <a:pt x="194" y="289"/>
                  </a:cubicBezTo>
                  <a:moveTo>
                    <a:pt x="472" y="295"/>
                  </a:moveTo>
                  <a:cubicBezTo>
                    <a:pt x="472" y="295"/>
                    <a:pt x="471" y="295"/>
                    <a:pt x="471" y="295"/>
                  </a:cubicBezTo>
                  <a:cubicBezTo>
                    <a:pt x="454" y="329"/>
                    <a:pt x="436" y="362"/>
                    <a:pt x="422" y="400"/>
                  </a:cubicBezTo>
                  <a:moveTo>
                    <a:pt x="422" y="400"/>
                  </a:moveTo>
                  <a:cubicBezTo>
                    <a:pt x="421" y="400"/>
                    <a:pt x="422" y="401"/>
                    <a:pt x="422" y="400"/>
                  </a:cubicBezTo>
                  <a:moveTo>
                    <a:pt x="422" y="400"/>
                  </a:moveTo>
                  <a:cubicBezTo>
                    <a:pt x="434" y="400"/>
                    <a:pt x="442" y="397"/>
                    <a:pt x="454" y="397"/>
                  </a:cubicBezTo>
                  <a:cubicBezTo>
                    <a:pt x="458" y="361"/>
                    <a:pt x="466" y="329"/>
                    <a:pt x="472" y="295"/>
                  </a:cubicBezTo>
                  <a:moveTo>
                    <a:pt x="472" y="295"/>
                  </a:moveTo>
                  <a:cubicBezTo>
                    <a:pt x="475" y="295"/>
                    <a:pt x="471" y="291"/>
                    <a:pt x="472" y="295"/>
                  </a:cubicBezTo>
                  <a:moveTo>
                    <a:pt x="178" y="297"/>
                  </a:moveTo>
                  <a:cubicBezTo>
                    <a:pt x="158" y="308"/>
                    <a:pt x="126" y="328"/>
                    <a:pt x="141" y="359"/>
                  </a:cubicBezTo>
                  <a:cubicBezTo>
                    <a:pt x="153" y="338"/>
                    <a:pt x="165" y="317"/>
                    <a:pt x="178" y="297"/>
                  </a:cubicBezTo>
                  <a:moveTo>
                    <a:pt x="178" y="297"/>
                  </a:moveTo>
                  <a:cubicBezTo>
                    <a:pt x="180" y="296"/>
                    <a:pt x="178" y="296"/>
                    <a:pt x="178" y="297"/>
                  </a:cubicBezTo>
                  <a:moveTo>
                    <a:pt x="1364" y="309"/>
                  </a:moveTo>
                  <a:cubicBezTo>
                    <a:pt x="1364" y="309"/>
                    <a:pt x="1364" y="310"/>
                    <a:pt x="1365" y="310"/>
                  </a:cubicBezTo>
                  <a:moveTo>
                    <a:pt x="1365" y="310"/>
                  </a:moveTo>
                  <a:cubicBezTo>
                    <a:pt x="1365" y="310"/>
                    <a:pt x="1365" y="310"/>
                    <a:pt x="1366" y="311"/>
                  </a:cubicBezTo>
                  <a:moveTo>
                    <a:pt x="1366" y="311"/>
                  </a:moveTo>
                  <a:cubicBezTo>
                    <a:pt x="1366" y="312"/>
                    <a:pt x="1366" y="312"/>
                    <a:pt x="1367" y="312"/>
                  </a:cubicBezTo>
                  <a:moveTo>
                    <a:pt x="1367" y="312"/>
                  </a:moveTo>
                  <a:cubicBezTo>
                    <a:pt x="1367" y="313"/>
                    <a:pt x="1367" y="313"/>
                    <a:pt x="1368" y="313"/>
                  </a:cubicBezTo>
                  <a:moveTo>
                    <a:pt x="1368" y="313"/>
                  </a:moveTo>
                  <a:cubicBezTo>
                    <a:pt x="1374" y="324"/>
                    <a:pt x="1380" y="335"/>
                    <a:pt x="1388" y="345"/>
                  </a:cubicBezTo>
                  <a:cubicBezTo>
                    <a:pt x="1386" y="330"/>
                    <a:pt x="1375" y="324"/>
                    <a:pt x="1368" y="313"/>
                  </a:cubicBezTo>
                  <a:moveTo>
                    <a:pt x="1368" y="313"/>
                  </a:moveTo>
                  <a:cubicBezTo>
                    <a:pt x="1368" y="313"/>
                    <a:pt x="1367" y="312"/>
                    <a:pt x="1367" y="312"/>
                  </a:cubicBezTo>
                  <a:moveTo>
                    <a:pt x="1367" y="312"/>
                  </a:moveTo>
                  <a:cubicBezTo>
                    <a:pt x="1367" y="311"/>
                    <a:pt x="1367" y="311"/>
                    <a:pt x="1366" y="311"/>
                  </a:cubicBezTo>
                  <a:moveTo>
                    <a:pt x="1366" y="311"/>
                  </a:moveTo>
                  <a:cubicBezTo>
                    <a:pt x="1366" y="310"/>
                    <a:pt x="1365" y="310"/>
                    <a:pt x="1365" y="310"/>
                  </a:cubicBezTo>
                  <a:moveTo>
                    <a:pt x="1365" y="310"/>
                  </a:moveTo>
                  <a:cubicBezTo>
                    <a:pt x="1365" y="309"/>
                    <a:pt x="1365" y="309"/>
                    <a:pt x="1364" y="309"/>
                  </a:cubicBezTo>
                  <a:moveTo>
                    <a:pt x="1364" y="309"/>
                  </a:moveTo>
                  <a:cubicBezTo>
                    <a:pt x="1363" y="307"/>
                    <a:pt x="1363" y="309"/>
                    <a:pt x="1364" y="309"/>
                  </a:cubicBezTo>
                  <a:moveTo>
                    <a:pt x="1379" y="323"/>
                  </a:moveTo>
                  <a:cubicBezTo>
                    <a:pt x="1380" y="324"/>
                    <a:pt x="1380" y="323"/>
                    <a:pt x="1379" y="323"/>
                  </a:cubicBezTo>
                  <a:moveTo>
                    <a:pt x="1379" y="323"/>
                  </a:moveTo>
                  <a:cubicBezTo>
                    <a:pt x="1379" y="322"/>
                    <a:pt x="1378" y="323"/>
                    <a:pt x="1379" y="323"/>
                  </a:cubicBezTo>
                  <a:moveTo>
                    <a:pt x="160" y="332"/>
                  </a:moveTo>
                  <a:cubicBezTo>
                    <a:pt x="159" y="332"/>
                    <a:pt x="160" y="333"/>
                    <a:pt x="160" y="332"/>
                  </a:cubicBezTo>
                  <a:moveTo>
                    <a:pt x="160" y="332"/>
                  </a:moveTo>
                  <a:cubicBezTo>
                    <a:pt x="161" y="331"/>
                    <a:pt x="160" y="330"/>
                    <a:pt x="160" y="332"/>
                  </a:cubicBezTo>
                  <a:moveTo>
                    <a:pt x="224" y="334"/>
                  </a:moveTo>
                  <a:cubicBezTo>
                    <a:pt x="224" y="333"/>
                    <a:pt x="225" y="334"/>
                    <a:pt x="224" y="334"/>
                  </a:cubicBezTo>
                  <a:close/>
                  <a:moveTo>
                    <a:pt x="326" y="336"/>
                  </a:moveTo>
                  <a:cubicBezTo>
                    <a:pt x="307" y="364"/>
                    <a:pt x="290" y="395"/>
                    <a:pt x="274" y="426"/>
                  </a:cubicBezTo>
                  <a:cubicBezTo>
                    <a:pt x="285" y="423"/>
                    <a:pt x="296" y="421"/>
                    <a:pt x="306" y="419"/>
                  </a:cubicBezTo>
                  <a:cubicBezTo>
                    <a:pt x="311" y="390"/>
                    <a:pt x="319" y="364"/>
                    <a:pt x="326" y="336"/>
                  </a:cubicBezTo>
                  <a:moveTo>
                    <a:pt x="326" y="336"/>
                  </a:moveTo>
                  <a:cubicBezTo>
                    <a:pt x="329" y="336"/>
                    <a:pt x="325" y="332"/>
                    <a:pt x="326" y="336"/>
                  </a:cubicBezTo>
                  <a:moveTo>
                    <a:pt x="44" y="524"/>
                  </a:moveTo>
                  <a:cubicBezTo>
                    <a:pt x="49" y="523"/>
                    <a:pt x="54" y="514"/>
                    <a:pt x="59" y="510"/>
                  </a:cubicBezTo>
                  <a:cubicBezTo>
                    <a:pt x="80" y="455"/>
                    <a:pt x="109" y="407"/>
                    <a:pt x="139" y="360"/>
                  </a:cubicBezTo>
                  <a:cubicBezTo>
                    <a:pt x="134" y="356"/>
                    <a:pt x="135" y="347"/>
                    <a:pt x="133" y="339"/>
                  </a:cubicBezTo>
                  <a:cubicBezTo>
                    <a:pt x="97" y="394"/>
                    <a:pt x="66" y="454"/>
                    <a:pt x="44" y="524"/>
                  </a:cubicBezTo>
                  <a:close/>
                  <a:moveTo>
                    <a:pt x="1483" y="528"/>
                  </a:moveTo>
                  <a:cubicBezTo>
                    <a:pt x="1482" y="532"/>
                    <a:pt x="1486" y="529"/>
                    <a:pt x="1483" y="528"/>
                  </a:cubicBezTo>
                  <a:moveTo>
                    <a:pt x="1483" y="528"/>
                  </a:moveTo>
                  <a:cubicBezTo>
                    <a:pt x="1460" y="465"/>
                    <a:pt x="1432" y="396"/>
                    <a:pt x="1393" y="347"/>
                  </a:cubicBezTo>
                  <a:cubicBezTo>
                    <a:pt x="1393" y="347"/>
                    <a:pt x="1391" y="343"/>
                    <a:pt x="1390" y="345"/>
                  </a:cubicBezTo>
                  <a:cubicBezTo>
                    <a:pt x="1401" y="371"/>
                    <a:pt x="1415" y="395"/>
                    <a:pt x="1425" y="421"/>
                  </a:cubicBezTo>
                  <a:cubicBezTo>
                    <a:pt x="1436" y="447"/>
                    <a:pt x="1448" y="473"/>
                    <a:pt x="1455" y="503"/>
                  </a:cubicBezTo>
                  <a:cubicBezTo>
                    <a:pt x="1466" y="510"/>
                    <a:pt x="1474" y="519"/>
                    <a:pt x="1483" y="528"/>
                  </a:cubicBezTo>
                  <a:moveTo>
                    <a:pt x="1376" y="374"/>
                  </a:moveTo>
                  <a:cubicBezTo>
                    <a:pt x="1396" y="402"/>
                    <a:pt x="1417" y="437"/>
                    <a:pt x="1432" y="470"/>
                  </a:cubicBezTo>
                  <a:cubicBezTo>
                    <a:pt x="1437" y="481"/>
                    <a:pt x="1440" y="496"/>
                    <a:pt x="1452" y="499"/>
                  </a:cubicBezTo>
                  <a:cubicBezTo>
                    <a:pt x="1435" y="446"/>
                    <a:pt x="1415" y="397"/>
                    <a:pt x="1389" y="354"/>
                  </a:cubicBezTo>
                  <a:cubicBezTo>
                    <a:pt x="1386" y="362"/>
                    <a:pt x="1380" y="367"/>
                    <a:pt x="1376" y="374"/>
                  </a:cubicBezTo>
                  <a:close/>
                  <a:moveTo>
                    <a:pt x="212" y="356"/>
                  </a:moveTo>
                  <a:cubicBezTo>
                    <a:pt x="212" y="355"/>
                    <a:pt x="213" y="356"/>
                    <a:pt x="212" y="356"/>
                  </a:cubicBezTo>
                  <a:close/>
                  <a:moveTo>
                    <a:pt x="211" y="358"/>
                  </a:moveTo>
                  <a:cubicBezTo>
                    <a:pt x="202" y="370"/>
                    <a:pt x="193" y="382"/>
                    <a:pt x="186" y="396"/>
                  </a:cubicBezTo>
                  <a:cubicBezTo>
                    <a:pt x="190" y="396"/>
                    <a:pt x="192" y="399"/>
                    <a:pt x="196" y="400"/>
                  </a:cubicBezTo>
                  <a:cubicBezTo>
                    <a:pt x="201" y="386"/>
                    <a:pt x="206" y="372"/>
                    <a:pt x="211" y="358"/>
                  </a:cubicBezTo>
                  <a:moveTo>
                    <a:pt x="211" y="358"/>
                  </a:moveTo>
                  <a:cubicBezTo>
                    <a:pt x="212" y="357"/>
                    <a:pt x="211" y="356"/>
                    <a:pt x="211" y="358"/>
                  </a:cubicBezTo>
                  <a:moveTo>
                    <a:pt x="94" y="487"/>
                  </a:moveTo>
                  <a:cubicBezTo>
                    <a:pt x="109" y="477"/>
                    <a:pt x="127" y="470"/>
                    <a:pt x="146" y="463"/>
                  </a:cubicBezTo>
                  <a:cubicBezTo>
                    <a:pt x="156" y="439"/>
                    <a:pt x="170" y="418"/>
                    <a:pt x="182" y="396"/>
                  </a:cubicBezTo>
                  <a:cubicBezTo>
                    <a:pt x="166" y="389"/>
                    <a:pt x="152" y="378"/>
                    <a:pt x="141" y="365"/>
                  </a:cubicBezTo>
                  <a:cubicBezTo>
                    <a:pt x="123" y="403"/>
                    <a:pt x="103" y="444"/>
                    <a:pt x="94" y="487"/>
                  </a:cubicBezTo>
                  <a:close/>
                  <a:moveTo>
                    <a:pt x="132" y="376"/>
                  </a:moveTo>
                  <a:cubicBezTo>
                    <a:pt x="132" y="375"/>
                    <a:pt x="133" y="376"/>
                    <a:pt x="132" y="376"/>
                  </a:cubicBezTo>
                  <a:close/>
                  <a:moveTo>
                    <a:pt x="1374" y="375"/>
                  </a:moveTo>
                  <a:cubicBezTo>
                    <a:pt x="1368" y="382"/>
                    <a:pt x="1359" y="386"/>
                    <a:pt x="1352" y="391"/>
                  </a:cubicBezTo>
                  <a:cubicBezTo>
                    <a:pt x="1362" y="413"/>
                    <a:pt x="1369" y="437"/>
                    <a:pt x="1375" y="462"/>
                  </a:cubicBezTo>
                  <a:cubicBezTo>
                    <a:pt x="1398" y="469"/>
                    <a:pt x="1420" y="482"/>
                    <a:pt x="1439" y="490"/>
                  </a:cubicBezTo>
                  <a:cubicBezTo>
                    <a:pt x="1419" y="450"/>
                    <a:pt x="1399" y="409"/>
                    <a:pt x="1374" y="375"/>
                  </a:cubicBezTo>
                  <a:close/>
                  <a:moveTo>
                    <a:pt x="131" y="378"/>
                  </a:moveTo>
                  <a:cubicBezTo>
                    <a:pt x="131" y="378"/>
                    <a:pt x="131" y="378"/>
                    <a:pt x="130" y="378"/>
                  </a:cubicBezTo>
                  <a:cubicBezTo>
                    <a:pt x="106" y="418"/>
                    <a:pt x="82" y="459"/>
                    <a:pt x="64" y="505"/>
                  </a:cubicBezTo>
                  <a:moveTo>
                    <a:pt x="64" y="505"/>
                  </a:moveTo>
                  <a:cubicBezTo>
                    <a:pt x="63" y="506"/>
                    <a:pt x="64" y="507"/>
                    <a:pt x="64" y="505"/>
                  </a:cubicBezTo>
                  <a:moveTo>
                    <a:pt x="64" y="505"/>
                  </a:moveTo>
                  <a:cubicBezTo>
                    <a:pt x="73" y="500"/>
                    <a:pt x="80" y="494"/>
                    <a:pt x="90" y="489"/>
                  </a:cubicBezTo>
                  <a:cubicBezTo>
                    <a:pt x="100" y="448"/>
                    <a:pt x="116" y="413"/>
                    <a:pt x="131" y="378"/>
                  </a:cubicBezTo>
                  <a:moveTo>
                    <a:pt x="131" y="378"/>
                  </a:moveTo>
                  <a:cubicBezTo>
                    <a:pt x="133" y="377"/>
                    <a:pt x="131" y="377"/>
                    <a:pt x="131" y="378"/>
                  </a:cubicBezTo>
                  <a:moveTo>
                    <a:pt x="620" y="385"/>
                  </a:moveTo>
                  <a:cubicBezTo>
                    <a:pt x="619" y="415"/>
                    <a:pt x="617" y="444"/>
                    <a:pt x="616" y="473"/>
                  </a:cubicBezTo>
                  <a:cubicBezTo>
                    <a:pt x="654" y="475"/>
                    <a:pt x="693" y="476"/>
                    <a:pt x="732" y="477"/>
                  </a:cubicBezTo>
                  <a:cubicBezTo>
                    <a:pt x="733" y="445"/>
                    <a:pt x="734" y="414"/>
                    <a:pt x="735" y="383"/>
                  </a:cubicBezTo>
                  <a:cubicBezTo>
                    <a:pt x="695" y="382"/>
                    <a:pt x="658" y="384"/>
                    <a:pt x="620" y="385"/>
                  </a:cubicBezTo>
                  <a:close/>
                  <a:moveTo>
                    <a:pt x="739" y="383"/>
                  </a:moveTo>
                  <a:cubicBezTo>
                    <a:pt x="736" y="412"/>
                    <a:pt x="736" y="445"/>
                    <a:pt x="735" y="477"/>
                  </a:cubicBezTo>
                  <a:cubicBezTo>
                    <a:pt x="753" y="477"/>
                    <a:pt x="771" y="477"/>
                    <a:pt x="789" y="477"/>
                  </a:cubicBezTo>
                  <a:cubicBezTo>
                    <a:pt x="789" y="445"/>
                    <a:pt x="787" y="415"/>
                    <a:pt x="788" y="383"/>
                  </a:cubicBezTo>
                  <a:cubicBezTo>
                    <a:pt x="772" y="383"/>
                    <a:pt x="755" y="383"/>
                    <a:pt x="739" y="383"/>
                  </a:cubicBezTo>
                  <a:close/>
                  <a:moveTo>
                    <a:pt x="792" y="383"/>
                  </a:moveTo>
                  <a:cubicBezTo>
                    <a:pt x="790" y="412"/>
                    <a:pt x="791" y="446"/>
                    <a:pt x="791" y="477"/>
                  </a:cubicBezTo>
                  <a:cubicBezTo>
                    <a:pt x="831" y="476"/>
                    <a:pt x="871" y="475"/>
                    <a:pt x="910" y="473"/>
                  </a:cubicBezTo>
                  <a:cubicBezTo>
                    <a:pt x="905" y="443"/>
                    <a:pt x="901" y="414"/>
                    <a:pt x="895" y="385"/>
                  </a:cubicBezTo>
                  <a:cubicBezTo>
                    <a:pt x="862" y="384"/>
                    <a:pt x="827" y="382"/>
                    <a:pt x="792" y="383"/>
                  </a:cubicBezTo>
                  <a:close/>
                  <a:moveTo>
                    <a:pt x="616" y="385"/>
                  </a:moveTo>
                  <a:cubicBezTo>
                    <a:pt x="616" y="385"/>
                    <a:pt x="615" y="385"/>
                    <a:pt x="615" y="385"/>
                  </a:cubicBezTo>
                  <a:cubicBezTo>
                    <a:pt x="603" y="387"/>
                    <a:pt x="589" y="387"/>
                    <a:pt x="577" y="388"/>
                  </a:cubicBezTo>
                  <a:cubicBezTo>
                    <a:pt x="571" y="416"/>
                    <a:pt x="564" y="441"/>
                    <a:pt x="559" y="470"/>
                  </a:cubicBezTo>
                  <a:cubicBezTo>
                    <a:pt x="578" y="470"/>
                    <a:pt x="595" y="472"/>
                    <a:pt x="613" y="473"/>
                  </a:cubicBezTo>
                  <a:cubicBezTo>
                    <a:pt x="612" y="443"/>
                    <a:pt x="617" y="409"/>
                    <a:pt x="616" y="385"/>
                  </a:cubicBezTo>
                  <a:close/>
                  <a:moveTo>
                    <a:pt x="914" y="473"/>
                  </a:moveTo>
                  <a:cubicBezTo>
                    <a:pt x="930" y="472"/>
                    <a:pt x="946" y="470"/>
                    <a:pt x="963" y="470"/>
                  </a:cubicBezTo>
                  <a:cubicBezTo>
                    <a:pt x="960" y="443"/>
                    <a:pt x="960" y="414"/>
                    <a:pt x="957" y="388"/>
                  </a:cubicBezTo>
                  <a:cubicBezTo>
                    <a:pt x="937" y="388"/>
                    <a:pt x="919" y="386"/>
                    <a:pt x="900" y="385"/>
                  </a:cubicBezTo>
                  <a:cubicBezTo>
                    <a:pt x="904" y="415"/>
                    <a:pt x="910" y="442"/>
                    <a:pt x="914" y="473"/>
                  </a:cubicBezTo>
                  <a:close/>
                  <a:moveTo>
                    <a:pt x="456" y="399"/>
                  </a:moveTo>
                  <a:cubicBezTo>
                    <a:pt x="454" y="419"/>
                    <a:pt x="451" y="438"/>
                    <a:pt x="450" y="459"/>
                  </a:cubicBezTo>
                  <a:cubicBezTo>
                    <a:pt x="486" y="462"/>
                    <a:pt x="520" y="467"/>
                    <a:pt x="557" y="469"/>
                  </a:cubicBezTo>
                  <a:cubicBezTo>
                    <a:pt x="561" y="441"/>
                    <a:pt x="569" y="416"/>
                    <a:pt x="574" y="388"/>
                  </a:cubicBezTo>
                  <a:cubicBezTo>
                    <a:pt x="534" y="391"/>
                    <a:pt x="494" y="394"/>
                    <a:pt x="456" y="399"/>
                  </a:cubicBezTo>
                  <a:close/>
                  <a:moveTo>
                    <a:pt x="960" y="389"/>
                  </a:moveTo>
                  <a:cubicBezTo>
                    <a:pt x="962" y="415"/>
                    <a:pt x="964" y="441"/>
                    <a:pt x="965" y="469"/>
                  </a:cubicBezTo>
                  <a:cubicBezTo>
                    <a:pt x="1003" y="467"/>
                    <a:pt x="1042" y="464"/>
                    <a:pt x="1076" y="457"/>
                  </a:cubicBezTo>
                  <a:cubicBezTo>
                    <a:pt x="1068" y="438"/>
                    <a:pt x="1062" y="417"/>
                    <a:pt x="1055" y="397"/>
                  </a:cubicBezTo>
                  <a:cubicBezTo>
                    <a:pt x="1023" y="395"/>
                    <a:pt x="993" y="391"/>
                    <a:pt x="960" y="389"/>
                  </a:cubicBezTo>
                  <a:close/>
                  <a:moveTo>
                    <a:pt x="1349" y="392"/>
                  </a:moveTo>
                  <a:cubicBezTo>
                    <a:pt x="1340" y="398"/>
                    <a:pt x="1329" y="402"/>
                    <a:pt x="1319" y="407"/>
                  </a:cubicBezTo>
                  <a:cubicBezTo>
                    <a:pt x="1327" y="421"/>
                    <a:pt x="1335" y="436"/>
                    <a:pt x="1343" y="451"/>
                  </a:cubicBezTo>
                  <a:cubicBezTo>
                    <a:pt x="1354" y="453"/>
                    <a:pt x="1362" y="458"/>
                    <a:pt x="1373" y="460"/>
                  </a:cubicBezTo>
                  <a:cubicBezTo>
                    <a:pt x="1366" y="439"/>
                    <a:pt x="1359" y="407"/>
                    <a:pt x="1349" y="392"/>
                  </a:cubicBezTo>
                  <a:close/>
                  <a:moveTo>
                    <a:pt x="184" y="398"/>
                  </a:moveTo>
                  <a:cubicBezTo>
                    <a:pt x="173" y="419"/>
                    <a:pt x="160" y="439"/>
                    <a:pt x="150" y="461"/>
                  </a:cubicBezTo>
                  <a:cubicBezTo>
                    <a:pt x="160" y="458"/>
                    <a:pt x="170" y="454"/>
                    <a:pt x="181" y="451"/>
                  </a:cubicBezTo>
                  <a:cubicBezTo>
                    <a:pt x="185" y="434"/>
                    <a:pt x="190" y="419"/>
                    <a:pt x="195" y="403"/>
                  </a:cubicBezTo>
                  <a:cubicBezTo>
                    <a:pt x="191" y="401"/>
                    <a:pt x="188" y="399"/>
                    <a:pt x="184" y="398"/>
                  </a:cubicBezTo>
                  <a:close/>
                  <a:moveTo>
                    <a:pt x="1079" y="458"/>
                  </a:moveTo>
                  <a:cubicBezTo>
                    <a:pt x="1094" y="457"/>
                    <a:pt x="1108" y="454"/>
                    <a:pt x="1123" y="453"/>
                  </a:cubicBezTo>
                  <a:cubicBezTo>
                    <a:pt x="1122" y="436"/>
                    <a:pt x="1119" y="421"/>
                    <a:pt x="1117" y="405"/>
                  </a:cubicBezTo>
                  <a:cubicBezTo>
                    <a:pt x="1097" y="404"/>
                    <a:pt x="1077" y="398"/>
                    <a:pt x="1058" y="399"/>
                  </a:cubicBezTo>
                  <a:cubicBezTo>
                    <a:pt x="1066" y="417"/>
                    <a:pt x="1071" y="439"/>
                    <a:pt x="1079" y="458"/>
                  </a:cubicBezTo>
                  <a:close/>
                  <a:moveTo>
                    <a:pt x="420" y="403"/>
                  </a:moveTo>
                  <a:cubicBezTo>
                    <a:pt x="414" y="419"/>
                    <a:pt x="407" y="435"/>
                    <a:pt x="401" y="453"/>
                  </a:cubicBezTo>
                  <a:cubicBezTo>
                    <a:pt x="417" y="454"/>
                    <a:pt x="431" y="457"/>
                    <a:pt x="447" y="458"/>
                  </a:cubicBezTo>
                  <a:cubicBezTo>
                    <a:pt x="449" y="438"/>
                    <a:pt x="451" y="418"/>
                    <a:pt x="454" y="399"/>
                  </a:cubicBezTo>
                  <a:cubicBezTo>
                    <a:pt x="453" y="399"/>
                    <a:pt x="453" y="399"/>
                    <a:pt x="452" y="399"/>
                  </a:cubicBezTo>
                  <a:cubicBezTo>
                    <a:pt x="442" y="401"/>
                    <a:pt x="431" y="402"/>
                    <a:pt x="420" y="403"/>
                  </a:cubicBezTo>
                  <a:close/>
                  <a:moveTo>
                    <a:pt x="185" y="450"/>
                  </a:moveTo>
                  <a:cubicBezTo>
                    <a:pt x="210" y="440"/>
                    <a:pt x="240" y="435"/>
                    <a:pt x="266" y="427"/>
                  </a:cubicBezTo>
                  <a:cubicBezTo>
                    <a:pt x="241" y="421"/>
                    <a:pt x="219" y="413"/>
                    <a:pt x="198" y="404"/>
                  </a:cubicBezTo>
                  <a:cubicBezTo>
                    <a:pt x="193" y="418"/>
                    <a:pt x="187" y="436"/>
                    <a:pt x="185" y="450"/>
                  </a:cubicBezTo>
                  <a:close/>
                  <a:moveTo>
                    <a:pt x="308" y="421"/>
                  </a:moveTo>
                  <a:cubicBezTo>
                    <a:pt x="307" y="425"/>
                    <a:pt x="307" y="430"/>
                    <a:pt x="305" y="434"/>
                  </a:cubicBezTo>
                  <a:cubicBezTo>
                    <a:pt x="335" y="441"/>
                    <a:pt x="366" y="447"/>
                    <a:pt x="398" y="452"/>
                  </a:cubicBezTo>
                  <a:cubicBezTo>
                    <a:pt x="401" y="444"/>
                    <a:pt x="405" y="436"/>
                    <a:pt x="408" y="428"/>
                  </a:cubicBezTo>
                  <a:cubicBezTo>
                    <a:pt x="411" y="419"/>
                    <a:pt x="416" y="410"/>
                    <a:pt x="414" y="404"/>
                  </a:cubicBezTo>
                  <a:cubicBezTo>
                    <a:pt x="378" y="409"/>
                    <a:pt x="343" y="415"/>
                    <a:pt x="308" y="421"/>
                  </a:cubicBezTo>
                  <a:close/>
                  <a:moveTo>
                    <a:pt x="1126" y="452"/>
                  </a:moveTo>
                  <a:cubicBezTo>
                    <a:pt x="1156" y="447"/>
                    <a:pt x="1185" y="442"/>
                    <a:pt x="1213" y="435"/>
                  </a:cubicBezTo>
                  <a:cubicBezTo>
                    <a:pt x="1212" y="429"/>
                    <a:pt x="1208" y="425"/>
                    <a:pt x="1206" y="419"/>
                  </a:cubicBezTo>
                  <a:cubicBezTo>
                    <a:pt x="1178" y="415"/>
                    <a:pt x="1148" y="407"/>
                    <a:pt x="1119" y="407"/>
                  </a:cubicBezTo>
                  <a:cubicBezTo>
                    <a:pt x="1123" y="420"/>
                    <a:pt x="1123" y="437"/>
                    <a:pt x="1126" y="452"/>
                  </a:cubicBezTo>
                  <a:close/>
                  <a:moveTo>
                    <a:pt x="1317" y="408"/>
                  </a:moveTo>
                  <a:cubicBezTo>
                    <a:pt x="1298" y="416"/>
                    <a:pt x="1277" y="420"/>
                    <a:pt x="1260" y="429"/>
                  </a:cubicBezTo>
                  <a:cubicBezTo>
                    <a:pt x="1288" y="434"/>
                    <a:pt x="1313" y="441"/>
                    <a:pt x="1338" y="449"/>
                  </a:cubicBezTo>
                  <a:cubicBezTo>
                    <a:pt x="1332" y="434"/>
                    <a:pt x="1323" y="423"/>
                    <a:pt x="1317" y="408"/>
                  </a:cubicBezTo>
                  <a:close/>
                  <a:moveTo>
                    <a:pt x="1216" y="434"/>
                  </a:moveTo>
                  <a:cubicBezTo>
                    <a:pt x="1226" y="433"/>
                    <a:pt x="1237" y="431"/>
                    <a:pt x="1245" y="427"/>
                  </a:cubicBezTo>
                  <a:cubicBezTo>
                    <a:pt x="1232" y="426"/>
                    <a:pt x="1220" y="420"/>
                    <a:pt x="1209" y="421"/>
                  </a:cubicBezTo>
                  <a:cubicBezTo>
                    <a:pt x="1213" y="424"/>
                    <a:pt x="1214" y="430"/>
                    <a:pt x="1216" y="434"/>
                  </a:cubicBezTo>
                  <a:close/>
                  <a:moveTo>
                    <a:pt x="279" y="427"/>
                  </a:moveTo>
                  <a:cubicBezTo>
                    <a:pt x="285" y="431"/>
                    <a:pt x="295" y="431"/>
                    <a:pt x="303" y="433"/>
                  </a:cubicBezTo>
                  <a:cubicBezTo>
                    <a:pt x="303" y="429"/>
                    <a:pt x="305" y="426"/>
                    <a:pt x="305" y="422"/>
                  </a:cubicBezTo>
                  <a:cubicBezTo>
                    <a:pt x="296" y="423"/>
                    <a:pt x="289" y="426"/>
                    <a:pt x="279" y="427"/>
                  </a:cubicBezTo>
                  <a:close/>
                  <a:moveTo>
                    <a:pt x="1218" y="437"/>
                  </a:moveTo>
                  <a:cubicBezTo>
                    <a:pt x="1240" y="486"/>
                    <a:pt x="1259" y="538"/>
                    <a:pt x="1277" y="593"/>
                  </a:cubicBezTo>
                  <a:cubicBezTo>
                    <a:pt x="1275" y="533"/>
                    <a:pt x="1270" y="478"/>
                    <a:pt x="1257" y="430"/>
                  </a:cubicBezTo>
                  <a:cubicBezTo>
                    <a:pt x="1244" y="429"/>
                    <a:pt x="1232" y="435"/>
                    <a:pt x="1218" y="437"/>
                  </a:cubicBezTo>
                  <a:close/>
                  <a:moveTo>
                    <a:pt x="183" y="453"/>
                  </a:moveTo>
                  <a:cubicBezTo>
                    <a:pt x="169" y="514"/>
                    <a:pt x="159" y="583"/>
                    <a:pt x="163" y="659"/>
                  </a:cubicBezTo>
                  <a:cubicBezTo>
                    <a:pt x="171" y="655"/>
                    <a:pt x="179" y="652"/>
                    <a:pt x="188" y="650"/>
                  </a:cubicBezTo>
                  <a:cubicBezTo>
                    <a:pt x="208" y="570"/>
                    <a:pt x="235" y="496"/>
                    <a:pt x="270" y="430"/>
                  </a:cubicBezTo>
                  <a:cubicBezTo>
                    <a:pt x="269" y="430"/>
                    <a:pt x="268" y="430"/>
                    <a:pt x="268" y="430"/>
                  </a:cubicBezTo>
                  <a:cubicBezTo>
                    <a:pt x="239" y="437"/>
                    <a:pt x="210" y="444"/>
                    <a:pt x="183" y="453"/>
                  </a:cubicBezTo>
                  <a:close/>
                  <a:moveTo>
                    <a:pt x="192" y="648"/>
                  </a:moveTo>
                  <a:cubicBezTo>
                    <a:pt x="190" y="649"/>
                    <a:pt x="192" y="650"/>
                    <a:pt x="192" y="648"/>
                  </a:cubicBezTo>
                  <a:moveTo>
                    <a:pt x="192" y="648"/>
                  </a:moveTo>
                  <a:cubicBezTo>
                    <a:pt x="223" y="640"/>
                    <a:pt x="254" y="630"/>
                    <a:pt x="289" y="623"/>
                  </a:cubicBezTo>
                  <a:cubicBezTo>
                    <a:pt x="287" y="555"/>
                    <a:pt x="293" y="494"/>
                    <a:pt x="302" y="436"/>
                  </a:cubicBezTo>
                  <a:cubicBezTo>
                    <a:pt x="292" y="434"/>
                    <a:pt x="283" y="431"/>
                    <a:pt x="272" y="430"/>
                  </a:cubicBezTo>
                  <a:cubicBezTo>
                    <a:pt x="239" y="496"/>
                    <a:pt x="211" y="568"/>
                    <a:pt x="192" y="648"/>
                  </a:cubicBezTo>
                  <a:moveTo>
                    <a:pt x="1275" y="515"/>
                  </a:moveTo>
                  <a:cubicBezTo>
                    <a:pt x="1279" y="557"/>
                    <a:pt x="1276" y="605"/>
                    <a:pt x="1288" y="636"/>
                  </a:cubicBezTo>
                  <a:cubicBezTo>
                    <a:pt x="1316" y="643"/>
                    <a:pt x="1341" y="652"/>
                    <a:pt x="1367" y="660"/>
                  </a:cubicBezTo>
                  <a:cubicBezTo>
                    <a:pt x="1377" y="657"/>
                    <a:pt x="1386" y="652"/>
                    <a:pt x="1397" y="648"/>
                  </a:cubicBezTo>
                  <a:cubicBezTo>
                    <a:pt x="1395" y="622"/>
                    <a:pt x="1398" y="600"/>
                    <a:pt x="1394" y="577"/>
                  </a:cubicBezTo>
                  <a:cubicBezTo>
                    <a:pt x="1392" y="567"/>
                    <a:pt x="1386" y="555"/>
                    <a:pt x="1382" y="545"/>
                  </a:cubicBezTo>
                  <a:cubicBezTo>
                    <a:pt x="1370" y="512"/>
                    <a:pt x="1354" y="481"/>
                    <a:pt x="1340" y="452"/>
                  </a:cubicBezTo>
                  <a:cubicBezTo>
                    <a:pt x="1314" y="444"/>
                    <a:pt x="1288" y="437"/>
                    <a:pt x="1261" y="431"/>
                  </a:cubicBezTo>
                  <a:cubicBezTo>
                    <a:pt x="1266" y="456"/>
                    <a:pt x="1272" y="485"/>
                    <a:pt x="1275" y="515"/>
                  </a:cubicBezTo>
                  <a:close/>
                  <a:moveTo>
                    <a:pt x="305" y="437"/>
                  </a:moveTo>
                  <a:cubicBezTo>
                    <a:pt x="295" y="493"/>
                    <a:pt x="288" y="559"/>
                    <a:pt x="293" y="623"/>
                  </a:cubicBezTo>
                  <a:cubicBezTo>
                    <a:pt x="311" y="617"/>
                    <a:pt x="332" y="615"/>
                    <a:pt x="351" y="610"/>
                  </a:cubicBezTo>
                  <a:cubicBezTo>
                    <a:pt x="364" y="556"/>
                    <a:pt x="379" y="504"/>
                    <a:pt x="397" y="455"/>
                  </a:cubicBezTo>
                  <a:cubicBezTo>
                    <a:pt x="366" y="449"/>
                    <a:pt x="335" y="444"/>
                    <a:pt x="305" y="437"/>
                  </a:cubicBezTo>
                  <a:close/>
                  <a:moveTo>
                    <a:pt x="1126" y="455"/>
                  </a:moveTo>
                  <a:cubicBezTo>
                    <a:pt x="1131" y="501"/>
                    <a:pt x="1133" y="551"/>
                    <a:pt x="1133" y="603"/>
                  </a:cubicBezTo>
                  <a:cubicBezTo>
                    <a:pt x="1182" y="612"/>
                    <a:pt x="1231" y="620"/>
                    <a:pt x="1277" y="633"/>
                  </a:cubicBezTo>
                  <a:cubicBezTo>
                    <a:pt x="1279" y="602"/>
                    <a:pt x="1270" y="583"/>
                    <a:pt x="1263" y="561"/>
                  </a:cubicBezTo>
                  <a:cubicBezTo>
                    <a:pt x="1248" y="517"/>
                    <a:pt x="1234" y="477"/>
                    <a:pt x="1215" y="438"/>
                  </a:cubicBezTo>
                  <a:cubicBezTo>
                    <a:pt x="1214" y="438"/>
                    <a:pt x="1214" y="438"/>
                    <a:pt x="1213" y="438"/>
                  </a:cubicBezTo>
                  <a:cubicBezTo>
                    <a:pt x="1185" y="445"/>
                    <a:pt x="1156" y="450"/>
                    <a:pt x="1126" y="455"/>
                  </a:cubicBezTo>
                  <a:close/>
                  <a:moveTo>
                    <a:pt x="179" y="454"/>
                  </a:moveTo>
                  <a:cubicBezTo>
                    <a:pt x="168" y="457"/>
                    <a:pt x="158" y="461"/>
                    <a:pt x="147" y="465"/>
                  </a:cubicBezTo>
                  <a:cubicBezTo>
                    <a:pt x="123" y="516"/>
                    <a:pt x="101" y="568"/>
                    <a:pt x="85" y="627"/>
                  </a:cubicBezTo>
                  <a:cubicBezTo>
                    <a:pt x="108" y="640"/>
                    <a:pt x="131" y="652"/>
                    <a:pt x="159" y="660"/>
                  </a:cubicBezTo>
                  <a:cubicBezTo>
                    <a:pt x="157" y="583"/>
                    <a:pt x="168" y="513"/>
                    <a:pt x="179" y="454"/>
                  </a:cubicBezTo>
                  <a:close/>
                  <a:moveTo>
                    <a:pt x="1392" y="564"/>
                  </a:moveTo>
                  <a:cubicBezTo>
                    <a:pt x="1388" y="528"/>
                    <a:pt x="1381" y="495"/>
                    <a:pt x="1374" y="463"/>
                  </a:cubicBezTo>
                  <a:cubicBezTo>
                    <a:pt x="1363" y="461"/>
                    <a:pt x="1354" y="457"/>
                    <a:pt x="1345" y="454"/>
                  </a:cubicBezTo>
                  <a:cubicBezTo>
                    <a:pt x="1362" y="489"/>
                    <a:pt x="1378" y="525"/>
                    <a:pt x="1392" y="564"/>
                  </a:cubicBezTo>
                  <a:close/>
                  <a:moveTo>
                    <a:pt x="401" y="455"/>
                  </a:moveTo>
                  <a:cubicBezTo>
                    <a:pt x="382" y="503"/>
                    <a:pt x="367" y="556"/>
                    <a:pt x="354" y="610"/>
                  </a:cubicBezTo>
                  <a:cubicBezTo>
                    <a:pt x="383" y="605"/>
                    <a:pt x="412" y="600"/>
                    <a:pt x="442" y="597"/>
                  </a:cubicBezTo>
                  <a:cubicBezTo>
                    <a:pt x="442" y="550"/>
                    <a:pt x="443" y="504"/>
                    <a:pt x="447" y="461"/>
                  </a:cubicBezTo>
                  <a:cubicBezTo>
                    <a:pt x="432" y="459"/>
                    <a:pt x="415" y="458"/>
                    <a:pt x="401" y="455"/>
                  </a:cubicBezTo>
                  <a:close/>
                  <a:moveTo>
                    <a:pt x="1080" y="461"/>
                  </a:moveTo>
                  <a:cubicBezTo>
                    <a:pt x="1093" y="507"/>
                    <a:pt x="1106" y="553"/>
                    <a:pt x="1116" y="601"/>
                  </a:cubicBezTo>
                  <a:cubicBezTo>
                    <a:pt x="1121" y="602"/>
                    <a:pt x="1125" y="602"/>
                    <a:pt x="1130" y="603"/>
                  </a:cubicBezTo>
                  <a:cubicBezTo>
                    <a:pt x="1130" y="551"/>
                    <a:pt x="1129" y="501"/>
                    <a:pt x="1123" y="455"/>
                  </a:cubicBezTo>
                  <a:cubicBezTo>
                    <a:pt x="1108" y="457"/>
                    <a:pt x="1094" y="459"/>
                    <a:pt x="1080" y="461"/>
                  </a:cubicBezTo>
                  <a:close/>
                  <a:moveTo>
                    <a:pt x="445" y="596"/>
                  </a:moveTo>
                  <a:cubicBezTo>
                    <a:pt x="475" y="592"/>
                    <a:pt x="505" y="589"/>
                    <a:pt x="535" y="586"/>
                  </a:cubicBezTo>
                  <a:cubicBezTo>
                    <a:pt x="542" y="548"/>
                    <a:pt x="548" y="509"/>
                    <a:pt x="556" y="472"/>
                  </a:cubicBezTo>
                  <a:cubicBezTo>
                    <a:pt x="519" y="469"/>
                    <a:pt x="483" y="466"/>
                    <a:pt x="449" y="461"/>
                  </a:cubicBezTo>
                  <a:cubicBezTo>
                    <a:pt x="446" y="504"/>
                    <a:pt x="444" y="549"/>
                    <a:pt x="445" y="596"/>
                  </a:cubicBezTo>
                  <a:close/>
                  <a:moveTo>
                    <a:pt x="965" y="472"/>
                  </a:moveTo>
                  <a:cubicBezTo>
                    <a:pt x="967" y="507"/>
                    <a:pt x="966" y="546"/>
                    <a:pt x="966" y="584"/>
                  </a:cubicBezTo>
                  <a:cubicBezTo>
                    <a:pt x="1016" y="589"/>
                    <a:pt x="1065" y="594"/>
                    <a:pt x="1113" y="600"/>
                  </a:cubicBezTo>
                  <a:cubicBezTo>
                    <a:pt x="1102" y="553"/>
                    <a:pt x="1092" y="503"/>
                    <a:pt x="1075" y="461"/>
                  </a:cubicBezTo>
                  <a:cubicBezTo>
                    <a:pt x="1039" y="466"/>
                    <a:pt x="1003" y="470"/>
                    <a:pt x="965" y="472"/>
                  </a:cubicBezTo>
                  <a:close/>
                  <a:moveTo>
                    <a:pt x="1388" y="521"/>
                  </a:moveTo>
                  <a:cubicBezTo>
                    <a:pt x="1391" y="540"/>
                    <a:pt x="1392" y="559"/>
                    <a:pt x="1396" y="577"/>
                  </a:cubicBezTo>
                  <a:cubicBezTo>
                    <a:pt x="1400" y="600"/>
                    <a:pt x="1412" y="620"/>
                    <a:pt x="1416" y="640"/>
                  </a:cubicBezTo>
                  <a:cubicBezTo>
                    <a:pt x="1437" y="628"/>
                    <a:pt x="1459" y="617"/>
                    <a:pt x="1473" y="599"/>
                  </a:cubicBezTo>
                  <a:cubicBezTo>
                    <a:pt x="1470" y="557"/>
                    <a:pt x="1454" y="529"/>
                    <a:pt x="1442" y="496"/>
                  </a:cubicBezTo>
                  <a:cubicBezTo>
                    <a:pt x="1421" y="484"/>
                    <a:pt x="1400" y="473"/>
                    <a:pt x="1376" y="465"/>
                  </a:cubicBezTo>
                  <a:cubicBezTo>
                    <a:pt x="1381" y="483"/>
                    <a:pt x="1385" y="502"/>
                    <a:pt x="1388" y="521"/>
                  </a:cubicBezTo>
                  <a:close/>
                  <a:moveTo>
                    <a:pt x="91" y="491"/>
                  </a:moveTo>
                  <a:cubicBezTo>
                    <a:pt x="82" y="531"/>
                    <a:pt x="72" y="570"/>
                    <a:pt x="69" y="616"/>
                  </a:cubicBezTo>
                  <a:cubicBezTo>
                    <a:pt x="73" y="619"/>
                    <a:pt x="78" y="623"/>
                    <a:pt x="83" y="625"/>
                  </a:cubicBezTo>
                  <a:cubicBezTo>
                    <a:pt x="98" y="568"/>
                    <a:pt x="121" y="515"/>
                    <a:pt x="142" y="467"/>
                  </a:cubicBezTo>
                  <a:cubicBezTo>
                    <a:pt x="124" y="474"/>
                    <a:pt x="107" y="482"/>
                    <a:pt x="91" y="491"/>
                  </a:cubicBezTo>
                  <a:close/>
                  <a:moveTo>
                    <a:pt x="558" y="472"/>
                  </a:moveTo>
                  <a:cubicBezTo>
                    <a:pt x="551" y="509"/>
                    <a:pt x="545" y="548"/>
                    <a:pt x="538" y="586"/>
                  </a:cubicBezTo>
                  <a:cubicBezTo>
                    <a:pt x="562" y="584"/>
                    <a:pt x="586" y="582"/>
                    <a:pt x="611" y="581"/>
                  </a:cubicBezTo>
                  <a:cubicBezTo>
                    <a:pt x="611" y="545"/>
                    <a:pt x="613" y="511"/>
                    <a:pt x="612" y="476"/>
                  </a:cubicBezTo>
                  <a:cubicBezTo>
                    <a:pt x="594" y="474"/>
                    <a:pt x="576" y="474"/>
                    <a:pt x="558" y="472"/>
                  </a:cubicBezTo>
                  <a:close/>
                  <a:moveTo>
                    <a:pt x="915" y="476"/>
                  </a:moveTo>
                  <a:cubicBezTo>
                    <a:pt x="919" y="511"/>
                    <a:pt x="925" y="546"/>
                    <a:pt x="928" y="582"/>
                  </a:cubicBezTo>
                  <a:cubicBezTo>
                    <a:pt x="941" y="582"/>
                    <a:pt x="952" y="584"/>
                    <a:pt x="965" y="584"/>
                  </a:cubicBezTo>
                  <a:cubicBezTo>
                    <a:pt x="965" y="546"/>
                    <a:pt x="963" y="510"/>
                    <a:pt x="963" y="473"/>
                  </a:cubicBezTo>
                  <a:cubicBezTo>
                    <a:pt x="946" y="473"/>
                    <a:pt x="930" y="474"/>
                    <a:pt x="915" y="476"/>
                  </a:cubicBezTo>
                  <a:close/>
                  <a:moveTo>
                    <a:pt x="617" y="476"/>
                  </a:moveTo>
                  <a:cubicBezTo>
                    <a:pt x="614" y="508"/>
                    <a:pt x="615" y="545"/>
                    <a:pt x="615" y="580"/>
                  </a:cubicBezTo>
                  <a:cubicBezTo>
                    <a:pt x="653" y="579"/>
                    <a:pt x="691" y="577"/>
                    <a:pt x="729" y="576"/>
                  </a:cubicBezTo>
                  <a:cubicBezTo>
                    <a:pt x="731" y="545"/>
                    <a:pt x="731" y="511"/>
                    <a:pt x="732" y="479"/>
                  </a:cubicBezTo>
                  <a:cubicBezTo>
                    <a:pt x="693" y="479"/>
                    <a:pt x="654" y="478"/>
                    <a:pt x="617" y="476"/>
                  </a:cubicBezTo>
                  <a:close/>
                  <a:moveTo>
                    <a:pt x="791" y="479"/>
                  </a:moveTo>
                  <a:cubicBezTo>
                    <a:pt x="791" y="513"/>
                    <a:pt x="791" y="544"/>
                    <a:pt x="791" y="576"/>
                  </a:cubicBezTo>
                  <a:cubicBezTo>
                    <a:pt x="836" y="577"/>
                    <a:pt x="881" y="579"/>
                    <a:pt x="924" y="581"/>
                  </a:cubicBezTo>
                  <a:cubicBezTo>
                    <a:pt x="920" y="546"/>
                    <a:pt x="915" y="511"/>
                    <a:pt x="911" y="476"/>
                  </a:cubicBezTo>
                  <a:cubicBezTo>
                    <a:pt x="872" y="478"/>
                    <a:pt x="831" y="479"/>
                    <a:pt x="791" y="479"/>
                  </a:cubicBezTo>
                  <a:close/>
                  <a:moveTo>
                    <a:pt x="736" y="479"/>
                  </a:moveTo>
                  <a:cubicBezTo>
                    <a:pt x="732" y="509"/>
                    <a:pt x="734" y="545"/>
                    <a:pt x="732" y="576"/>
                  </a:cubicBezTo>
                  <a:cubicBezTo>
                    <a:pt x="751" y="576"/>
                    <a:pt x="770" y="576"/>
                    <a:pt x="789" y="576"/>
                  </a:cubicBezTo>
                  <a:cubicBezTo>
                    <a:pt x="789" y="544"/>
                    <a:pt x="789" y="512"/>
                    <a:pt x="789" y="479"/>
                  </a:cubicBezTo>
                  <a:cubicBezTo>
                    <a:pt x="771" y="479"/>
                    <a:pt x="754" y="479"/>
                    <a:pt x="736" y="479"/>
                  </a:cubicBezTo>
                  <a:close/>
                  <a:moveTo>
                    <a:pt x="60" y="512"/>
                  </a:moveTo>
                  <a:cubicBezTo>
                    <a:pt x="53" y="535"/>
                    <a:pt x="44" y="556"/>
                    <a:pt x="37" y="580"/>
                  </a:cubicBezTo>
                  <a:cubicBezTo>
                    <a:pt x="45" y="593"/>
                    <a:pt x="53" y="606"/>
                    <a:pt x="67" y="613"/>
                  </a:cubicBezTo>
                  <a:cubicBezTo>
                    <a:pt x="69" y="569"/>
                    <a:pt x="81" y="529"/>
                    <a:pt x="87" y="493"/>
                  </a:cubicBezTo>
                  <a:cubicBezTo>
                    <a:pt x="78" y="499"/>
                    <a:pt x="69" y="505"/>
                    <a:pt x="60" y="512"/>
                  </a:cubicBezTo>
                  <a:close/>
                  <a:moveTo>
                    <a:pt x="1462" y="539"/>
                  </a:moveTo>
                  <a:cubicBezTo>
                    <a:pt x="1461" y="543"/>
                    <a:pt x="1465" y="539"/>
                    <a:pt x="1462" y="539"/>
                  </a:cubicBezTo>
                  <a:moveTo>
                    <a:pt x="1462" y="539"/>
                  </a:moveTo>
                  <a:cubicBezTo>
                    <a:pt x="1458" y="526"/>
                    <a:pt x="1458" y="502"/>
                    <a:pt x="1446" y="501"/>
                  </a:cubicBezTo>
                  <a:cubicBezTo>
                    <a:pt x="1452" y="512"/>
                    <a:pt x="1456" y="526"/>
                    <a:pt x="1462" y="539"/>
                  </a:cubicBezTo>
                  <a:moveTo>
                    <a:pt x="1480" y="592"/>
                  </a:moveTo>
                  <a:cubicBezTo>
                    <a:pt x="1504" y="563"/>
                    <a:pt x="1482" y="521"/>
                    <a:pt x="1457" y="507"/>
                  </a:cubicBezTo>
                  <a:cubicBezTo>
                    <a:pt x="1465" y="535"/>
                    <a:pt x="1469" y="567"/>
                    <a:pt x="1480" y="592"/>
                  </a:cubicBezTo>
                  <a:close/>
                  <a:moveTo>
                    <a:pt x="36" y="575"/>
                  </a:moveTo>
                  <a:cubicBezTo>
                    <a:pt x="40" y="555"/>
                    <a:pt x="51" y="536"/>
                    <a:pt x="54" y="517"/>
                  </a:cubicBezTo>
                  <a:cubicBezTo>
                    <a:pt x="42" y="529"/>
                    <a:pt x="28" y="553"/>
                    <a:pt x="36" y="575"/>
                  </a:cubicBezTo>
                  <a:close/>
                  <a:moveTo>
                    <a:pt x="1463" y="544"/>
                  </a:moveTo>
                  <a:cubicBezTo>
                    <a:pt x="1462" y="543"/>
                    <a:pt x="1463" y="544"/>
                    <a:pt x="1463" y="544"/>
                  </a:cubicBezTo>
                  <a:close/>
                  <a:moveTo>
                    <a:pt x="1480" y="597"/>
                  </a:moveTo>
                  <a:cubicBezTo>
                    <a:pt x="1494" y="642"/>
                    <a:pt x="1503" y="692"/>
                    <a:pt x="1508" y="747"/>
                  </a:cubicBezTo>
                  <a:cubicBezTo>
                    <a:pt x="1512" y="753"/>
                    <a:pt x="1516" y="760"/>
                    <a:pt x="1519" y="767"/>
                  </a:cubicBezTo>
                  <a:cubicBezTo>
                    <a:pt x="1521" y="690"/>
                    <a:pt x="1511" y="622"/>
                    <a:pt x="1494" y="563"/>
                  </a:cubicBezTo>
                  <a:cubicBezTo>
                    <a:pt x="1493" y="578"/>
                    <a:pt x="1486" y="587"/>
                    <a:pt x="1480" y="597"/>
                  </a:cubicBezTo>
                  <a:close/>
                  <a:moveTo>
                    <a:pt x="17" y="654"/>
                  </a:moveTo>
                  <a:cubicBezTo>
                    <a:pt x="21" y="628"/>
                    <a:pt x="28" y="604"/>
                    <a:pt x="34" y="580"/>
                  </a:cubicBezTo>
                  <a:cubicBezTo>
                    <a:pt x="33" y="577"/>
                    <a:pt x="32" y="573"/>
                    <a:pt x="30" y="570"/>
                  </a:cubicBezTo>
                  <a:cubicBezTo>
                    <a:pt x="26" y="597"/>
                    <a:pt x="18" y="626"/>
                    <a:pt x="17" y="654"/>
                  </a:cubicBezTo>
                  <a:close/>
                  <a:moveTo>
                    <a:pt x="615" y="583"/>
                  </a:moveTo>
                  <a:cubicBezTo>
                    <a:pt x="616" y="635"/>
                    <a:pt x="617" y="686"/>
                    <a:pt x="620" y="736"/>
                  </a:cubicBezTo>
                  <a:cubicBezTo>
                    <a:pt x="655" y="737"/>
                    <a:pt x="690" y="739"/>
                    <a:pt x="726" y="739"/>
                  </a:cubicBezTo>
                  <a:cubicBezTo>
                    <a:pt x="728" y="686"/>
                    <a:pt x="729" y="633"/>
                    <a:pt x="729" y="579"/>
                  </a:cubicBezTo>
                  <a:cubicBezTo>
                    <a:pt x="690" y="580"/>
                    <a:pt x="652" y="581"/>
                    <a:pt x="615" y="583"/>
                  </a:cubicBezTo>
                  <a:close/>
                  <a:moveTo>
                    <a:pt x="729" y="739"/>
                  </a:moveTo>
                  <a:cubicBezTo>
                    <a:pt x="750" y="738"/>
                    <a:pt x="769" y="740"/>
                    <a:pt x="788" y="739"/>
                  </a:cubicBezTo>
                  <a:cubicBezTo>
                    <a:pt x="788" y="685"/>
                    <a:pt x="790" y="633"/>
                    <a:pt x="789" y="579"/>
                  </a:cubicBezTo>
                  <a:cubicBezTo>
                    <a:pt x="770" y="579"/>
                    <a:pt x="752" y="579"/>
                    <a:pt x="733" y="579"/>
                  </a:cubicBezTo>
                  <a:cubicBezTo>
                    <a:pt x="730" y="630"/>
                    <a:pt x="731" y="686"/>
                    <a:pt x="729" y="739"/>
                  </a:cubicBezTo>
                  <a:close/>
                  <a:moveTo>
                    <a:pt x="791" y="582"/>
                  </a:moveTo>
                  <a:cubicBezTo>
                    <a:pt x="791" y="634"/>
                    <a:pt x="791" y="687"/>
                    <a:pt x="791" y="739"/>
                  </a:cubicBezTo>
                  <a:cubicBezTo>
                    <a:pt x="842" y="739"/>
                    <a:pt x="890" y="736"/>
                    <a:pt x="938" y="734"/>
                  </a:cubicBezTo>
                  <a:cubicBezTo>
                    <a:pt x="934" y="683"/>
                    <a:pt x="930" y="633"/>
                    <a:pt x="924" y="584"/>
                  </a:cubicBezTo>
                  <a:cubicBezTo>
                    <a:pt x="881" y="581"/>
                    <a:pt x="837" y="580"/>
                    <a:pt x="792" y="579"/>
                  </a:cubicBezTo>
                  <a:cubicBezTo>
                    <a:pt x="791" y="579"/>
                    <a:pt x="791" y="581"/>
                    <a:pt x="791" y="582"/>
                  </a:cubicBezTo>
                  <a:close/>
                  <a:moveTo>
                    <a:pt x="538" y="588"/>
                  </a:moveTo>
                  <a:cubicBezTo>
                    <a:pt x="531" y="634"/>
                    <a:pt x="526" y="681"/>
                    <a:pt x="521" y="729"/>
                  </a:cubicBezTo>
                  <a:cubicBezTo>
                    <a:pt x="552" y="732"/>
                    <a:pt x="584" y="734"/>
                    <a:pt x="616" y="736"/>
                  </a:cubicBezTo>
                  <a:cubicBezTo>
                    <a:pt x="612" y="686"/>
                    <a:pt x="615" y="630"/>
                    <a:pt x="609" y="583"/>
                  </a:cubicBezTo>
                  <a:cubicBezTo>
                    <a:pt x="586" y="585"/>
                    <a:pt x="562" y="587"/>
                    <a:pt x="538" y="588"/>
                  </a:cubicBezTo>
                  <a:close/>
                  <a:moveTo>
                    <a:pt x="929" y="584"/>
                  </a:moveTo>
                  <a:cubicBezTo>
                    <a:pt x="933" y="634"/>
                    <a:pt x="939" y="682"/>
                    <a:pt x="942" y="734"/>
                  </a:cubicBezTo>
                  <a:cubicBezTo>
                    <a:pt x="946" y="733"/>
                    <a:pt x="953" y="733"/>
                    <a:pt x="959" y="733"/>
                  </a:cubicBezTo>
                  <a:cubicBezTo>
                    <a:pt x="962" y="685"/>
                    <a:pt x="963" y="636"/>
                    <a:pt x="965" y="587"/>
                  </a:cubicBezTo>
                  <a:cubicBezTo>
                    <a:pt x="953" y="585"/>
                    <a:pt x="941" y="585"/>
                    <a:pt x="929" y="584"/>
                  </a:cubicBezTo>
                  <a:close/>
                  <a:moveTo>
                    <a:pt x="13" y="752"/>
                  </a:moveTo>
                  <a:cubicBezTo>
                    <a:pt x="25" y="732"/>
                    <a:pt x="46" y="719"/>
                    <a:pt x="63" y="704"/>
                  </a:cubicBezTo>
                  <a:cubicBezTo>
                    <a:pt x="63" y="674"/>
                    <a:pt x="63" y="645"/>
                    <a:pt x="66" y="618"/>
                  </a:cubicBezTo>
                  <a:cubicBezTo>
                    <a:pt x="54" y="609"/>
                    <a:pt x="45" y="597"/>
                    <a:pt x="35" y="585"/>
                  </a:cubicBezTo>
                  <a:cubicBezTo>
                    <a:pt x="23" y="635"/>
                    <a:pt x="7" y="690"/>
                    <a:pt x="13" y="752"/>
                  </a:cubicBezTo>
                  <a:close/>
                  <a:moveTo>
                    <a:pt x="967" y="587"/>
                  </a:moveTo>
                  <a:cubicBezTo>
                    <a:pt x="965" y="635"/>
                    <a:pt x="965" y="686"/>
                    <a:pt x="961" y="732"/>
                  </a:cubicBezTo>
                  <a:cubicBezTo>
                    <a:pt x="1017" y="729"/>
                    <a:pt x="1071" y="723"/>
                    <a:pt x="1123" y="716"/>
                  </a:cubicBezTo>
                  <a:cubicBezTo>
                    <a:pt x="1132" y="675"/>
                    <a:pt x="1121" y="639"/>
                    <a:pt x="1114" y="603"/>
                  </a:cubicBezTo>
                  <a:cubicBezTo>
                    <a:pt x="1067" y="597"/>
                    <a:pt x="1018" y="591"/>
                    <a:pt x="967" y="587"/>
                  </a:cubicBezTo>
                  <a:close/>
                  <a:moveTo>
                    <a:pt x="1476" y="597"/>
                  </a:moveTo>
                  <a:cubicBezTo>
                    <a:pt x="1478" y="594"/>
                    <a:pt x="1476" y="589"/>
                    <a:pt x="1474" y="587"/>
                  </a:cubicBezTo>
                  <a:cubicBezTo>
                    <a:pt x="1475" y="590"/>
                    <a:pt x="1475" y="594"/>
                    <a:pt x="1476" y="597"/>
                  </a:cubicBezTo>
                  <a:close/>
                  <a:moveTo>
                    <a:pt x="445" y="599"/>
                  </a:moveTo>
                  <a:cubicBezTo>
                    <a:pt x="446" y="641"/>
                    <a:pt x="448" y="683"/>
                    <a:pt x="452" y="722"/>
                  </a:cubicBezTo>
                  <a:cubicBezTo>
                    <a:pt x="474" y="725"/>
                    <a:pt x="496" y="727"/>
                    <a:pt x="518" y="729"/>
                  </a:cubicBezTo>
                  <a:cubicBezTo>
                    <a:pt x="523" y="682"/>
                    <a:pt x="528" y="634"/>
                    <a:pt x="535" y="589"/>
                  </a:cubicBezTo>
                  <a:cubicBezTo>
                    <a:pt x="504" y="591"/>
                    <a:pt x="475" y="595"/>
                    <a:pt x="445" y="599"/>
                  </a:cubicBezTo>
                  <a:close/>
                  <a:moveTo>
                    <a:pt x="1398" y="592"/>
                  </a:moveTo>
                  <a:cubicBezTo>
                    <a:pt x="1398" y="610"/>
                    <a:pt x="1399" y="628"/>
                    <a:pt x="1399" y="647"/>
                  </a:cubicBezTo>
                  <a:cubicBezTo>
                    <a:pt x="1404" y="644"/>
                    <a:pt x="1410" y="644"/>
                    <a:pt x="1412" y="640"/>
                  </a:cubicBezTo>
                  <a:cubicBezTo>
                    <a:pt x="1407" y="624"/>
                    <a:pt x="1403" y="607"/>
                    <a:pt x="1398" y="592"/>
                  </a:cubicBezTo>
                  <a:moveTo>
                    <a:pt x="1398" y="592"/>
                  </a:moveTo>
                  <a:cubicBezTo>
                    <a:pt x="1399" y="587"/>
                    <a:pt x="1395" y="591"/>
                    <a:pt x="1398" y="592"/>
                  </a:cubicBezTo>
                  <a:moveTo>
                    <a:pt x="354" y="612"/>
                  </a:moveTo>
                  <a:cubicBezTo>
                    <a:pt x="346" y="641"/>
                    <a:pt x="341" y="673"/>
                    <a:pt x="335" y="705"/>
                  </a:cubicBezTo>
                  <a:cubicBezTo>
                    <a:pt x="372" y="712"/>
                    <a:pt x="409" y="718"/>
                    <a:pt x="449" y="721"/>
                  </a:cubicBezTo>
                  <a:cubicBezTo>
                    <a:pt x="445" y="682"/>
                    <a:pt x="445" y="639"/>
                    <a:pt x="441" y="599"/>
                  </a:cubicBezTo>
                  <a:cubicBezTo>
                    <a:pt x="412" y="603"/>
                    <a:pt x="383" y="607"/>
                    <a:pt x="354" y="612"/>
                  </a:cubicBezTo>
                  <a:close/>
                  <a:moveTo>
                    <a:pt x="1483" y="721"/>
                  </a:moveTo>
                  <a:cubicBezTo>
                    <a:pt x="1487" y="724"/>
                    <a:pt x="1490" y="729"/>
                    <a:pt x="1494" y="733"/>
                  </a:cubicBezTo>
                  <a:cubicBezTo>
                    <a:pt x="1498" y="736"/>
                    <a:pt x="1504" y="743"/>
                    <a:pt x="1505" y="742"/>
                  </a:cubicBezTo>
                  <a:cubicBezTo>
                    <a:pt x="1499" y="690"/>
                    <a:pt x="1492" y="641"/>
                    <a:pt x="1477" y="599"/>
                  </a:cubicBezTo>
                  <a:cubicBezTo>
                    <a:pt x="1480" y="635"/>
                    <a:pt x="1484" y="678"/>
                    <a:pt x="1483" y="721"/>
                  </a:cubicBezTo>
                  <a:close/>
                  <a:moveTo>
                    <a:pt x="1416" y="642"/>
                  </a:moveTo>
                  <a:cubicBezTo>
                    <a:pt x="1419" y="657"/>
                    <a:pt x="1423" y="671"/>
                    <a:pt x="1425" y="686"/>
                  </a:cubicBezTo>
                  <a:cubicBezTo>
                    <a:pt x="1441" y="692"/>
                    <a:pt x="1456" y="703"/>
                    <a:pt x="1468" y="711"/>
                  </a:cubicBezTo>
                  <a:cubicBezTo>
                    <a:pt x="1472" y="714"/>
                    <a:pt x="1478" y="718"/>
                    <a:pt x="1480" y="718"/>
                  </a:cubicBezTo>
                  <a:cubicBezTo>
                    <a:pt x="1480" y="677"/>
                    <a:pt x="1480" y="637"/>
                    <a:pt x="1473" y="603"/>
                  </a:cubicBezTo>
                  <a:cubicBezTo>
                    <a:pt x="1457" y="619"/>
                    <a:pt x="1438" y="632"/>
                    <a:pt x="1416" y="642"/>
                  </a:cubicBezTo>
                  <a:close/>
                  <a:moveTo>
                    <a:pt x="1128" y="658"/>
                  </a:moveTo>
                  <a:cubicBezTo>
                    <a:pt x="1128" y="640"/>
                    <a:pt x="1129" y="623"/>
                    <a:pt x="1130" y="605"/>
                  </a:cubicBezTo>
                  <a:cubicBezTo>
                    <a:pt x="1124" y="606"/>
                    <a:pt x="1122" y="604"/>
                    <a:pt x="1117" y="604"/>
                  </a:cubicBezTo>
                  <a:cubicBezTo>
                    <a:pt x="1120" y="623"/>
                    <a:pt x="1124" y="640"/>
                    <a:pt x="1128" y="658"/>
                  </a:cubicBezTo>
                  <a:close/>
                  <a:moveTo>
                    <a:pt x="1134" y="606"/>
                  </a:moveTo>
                  <a:cubicBezTo>
                    <a:pt x="1132" y="607"/>
                    <a:pt x="1132" y="607"/>
                    <a:pt x="1132" y="609"/>
                  </a:cubicBezTo>
                  <a:cubicBezTo>
                    <a:pt x="1131" y="648"/>
                    <a:pt x="1128" y="682"/>
                    <a:pt x="1136" y="714"/>
                  </a:cubicBezTo>
                  <a:cubicBezTo>
                    <a:pt x="1184" y="707"/>
                    <a:pt x="1230" y="698"/>
                    <a:pt x="1274" y="688"/>
                  </a:cubicBezTo>
                  <a:cubicBezTo>
                    <a:pt x="1276" y="671"/>
                    <a:pt x="1276" y="653"/>
                    <a:pt x="1277" y="635"/>
                  </a:cubicBezTo>
                  <a:cubicBezTo>
                    <a:pt x="1230" y="624"/>
                    <a:pt x="1183" y="614"/>
                    <a:pt x="1134" y="606"/>
                  </a:cubicBezTo>
                  <a:close/>
                  <a:moveTo>
                    <a:pt x="349" y="613"/>
                  </a:moveTo>
                  <a:cubicBezTo>
                    <a:pt x="330" y="617"/>
                    <a:pt x="311" y="621"/>
                    <a:pt x="292" y="624"/>
                  </a:cubicBezTo>
                  <a:cubicBezTo>
                    <a:pt x="292" y="650"/>
                    <a:pt x="293" y="674"/>
                    <a:pt x="295" y="697"/>
                  </a:cubicBezTo>
                  <a:cubicBezTo>
                    <a:pt x="307" y="700"/>
                    <a:pt x="319" y="703"/>
                    <a:pt x="332" y="704"/>
                  </a:cubicBezTo>
                  <a:cubicBezTo>
                    <a:pt x="337" y="674"/>
                    <a:pt x="345" y="641"/>
                    <a:pt x="349" y="613"/>
                  </a:cubicBezTo>
                  <a:close/>
                  <a:moveTo>
                    <a:pt x="1279" y="634"/>
                  </a:moveTo>
                  <a:cubicBezTo>
                    <a:pt x="1282" y="634"/>
                    <a:pt x="1283" y="634"/>
                    <a:pt x="1284" y="635"/>
                  </a:cubicBezTo>
                  <a:cubicBezTo>
                    <a:pt x="1283" y="628"/>
                    <a:pt x="1282" y="622"/>
                    <a:pt x="1279" y="617"/>
                  </a:cubicBezTo>
                  <a:cubicBezTo>
                    <a:pt x="1279" y="623"/>
                    <a:pt x="1279" y="628"/>
                    <a:pt x="1279" y="634"/>
                  </a:cubicBezTo>
                  <a:close/>
                  <a:moveTo>
                    <a:pt x="67" y="699"/>
                  </a:moveTo>
                  <a:cubicBezTo>
                    <a:pt x="70" y="674"/>
                    <a:pt x="76" y="651"/>
                    <a:pt x="82" y="628"/>
                  </a:cubicBezTo>
                  <a:cubicBezTo>
                    <a:pt x="77" y="626"/>
                    <a:pt x="74" y="621"/>
                    <a:pt x="68" y="620"/>
                  </a:cubicBezTo>
                  <a:cubicBezTo>
                    <a:pt x="67" y="645"/>
                    <a:pt x="64" y="674"/>
                    <a:pt x="67" y="699"/>
                  </a:cubicBezTo>
                  <a:close/>
                  <a:moveTo>
                    <a:pt x="288" y="625"/>
                  </a:moveTo>
                  <a:cubicBezTo>
                    <a:pt x="255" y="634"/>
                    <a:pt x="221" y="642"/>
                    <a:pt x="190" y="652"/>
                  </a:cubicBezTo>
                  <a:cubicBezTo>
                    <a:pt x="189" y="659"/>
                    <a:pt x="188" y="664"/>
                    <a:pt x="186" y="670"/>
                  </a:cubicBezTo>
                  <a:cubicBezTo>
                    <a:pt x="220" y="680"/>
                    <a:pt x="255" y="690"/>
                    <a:pt x="293" y="696"/>
                  </a:cubicBezTo>
                  <a:cubicBezTo>
                    <a:pt x="290" y="673"/>
                    <a:pt x="291" y="648"/>
                    <a:pt x="288" y="625"/>
                  </a:cubicBezTo>
                  <a:close/>
                  <a:moveTo>
                    <a:pt x="69" y="701"/>
                  </a:moveTo>
                  <a:cubicBezTo>
                    <a:pt x="95" y="687"/>
                    <a:pt x="122" y="673"/>
                    <a:pt x="152" y="663"/>
                  </a:cubicBezTo>
                  <a:cubicBezTo>
                    <a:pt x="130" y="651"/>
                    <a:pt x="104" y="643"/>
                    <a:pt x="84" y="629"/>
                  </a:cubicBezTo>
                  <a:cubicBezTo>
                    <a:pt x="79" y="653"/>
                    <a:pt x="73" y="676"/>
                    <a:pt x="69" y="701"/>
                  </a:cubicBezTo>
                  <a:close/>
                  <a:moveTo>
                    <a:pt x="1277" y="687"/>
                  </a:moveTo>
                  <a:cubicBezTo>
                    <a:pt x="1283" y="685"/>
                    <a:pt x="1289" y="684"/>
                    <a:pt x="1296" y="682"/>
                  </a:cubicBezTo>
                  <a:cubicBezTo>
                    <a:pt x="1292" y="667"/>
                    <a:pt x="1290" y="652"/>
                    <a:pt x="1285" y="638"/>
                  </a:cubicBezTo>
                  <a:cubicBezTo>
                    <a:pt x="1284" y="637"/>
                    <a:pt x="1281" y="637"/>
                    <a:pt x="1279" y="636"/>
                  </a:cubicBezTo>
                  <a:cubicBezTo>
                    <a:pt x="1278" y="652"/>
                    <a:pt x="1278" y="670"/>
                    <a:pt x="1277" y="687"/>
                  </a:cubicBezTo>
                  <a:close/>
                  <a:moveTo>
                    <a:pt x="1298" y="681"/>
                  </a:moveTo>
                  <a:cubicBezTo>
                    <a:pt x="1320" y="675"/>
                    <a:pt x="1342" y="670"/>
                    <a:pt x="1362" y="661"/>
                  </a:cubicBezTo>
                  <a:cubicBezTo>
                    <a:pt x="1338" y="654"/>
                    <a:pt x="1315" y="645"/>
                    <a:pt x="1289" y="639"/>
                  </a:cubicBezTo>
                  <a:cubicBezTo>
                    <a:pt x="1291" y="653"/>
                    <a:pt x="1296" y="666"/>
                    <a:pt x="1298" y="681"/>
                  </a:cubicBezTo>
                  <a:close/>
                  <a:moveTo>
                    <a:pt x="1399" y="649"/>
                  </a:moveTo>
                  <a:cubicBezTo>
                    <a:pt x="1399" y="657"/>
                    <a:pt x="1399" y="665"/>
                    <a:pt x="1399" y="673"/>
                  </a:cubicBezTo>
                  <a:cubicBezTo>
                    <a:pt x="1407" y="677"/>
                    <a:pt x="1415" y="680"/>
                    <a:pt x="1422" y="684"/>
                  </a:cubicBezTo>
                  <a:cubicBezTo>
                    <a:pt x="1419" y="671"/>
                    <a:pt x="1418" y="655"/>
                    <a:pt x="1412" y="644"/>
                  </a:cubicBezTo>
                  <a:cubicBezTo>
                    <a:pt x="1409" y="646"/>
                    <a:pt x="1404" y="648"/>
                    <a:pt x="1399" y="649"/>
                  </a:cubicBezTo>
                  <a:close/>
                  <a:moveTo>
                    <a:pt x="1371" y="662"/>
                  </a:moveTo>
                  <a:cubicBezTo>
                    <a:pt x="1379" y="665"/>
                    <a:pt x="1388" y="668"/>
                    <a:pt x="1397" y="672"/>
                  </a:cubicBezTo>
                  <a:cubicBezTo>
                    <a:pt x="1396" y="666"/>
                    <a:pt x="1398" y="656"/>
                    <a:pt x="1396" y="651"/>
                  </a:cubicBezTo>
                  <a:cubicBezTo>
                    <a:pt x="1388" y="655"/>
                    <a:pt x="1379" y="658"/>
                    <a:pt x="1371" y="662"/>
                  </a:cubicBezTo>
                  <a:close/>
                  <a:moveTo>
                    <a:pt x="162" y="662"/>
                  </a:moveTo>
                  <a:cubicBezTo>
                    <a:pt x="169" y="664"/>
                    <a:pt x="175" y="668"/>
                    <a:pt x="184" y="669"/>
                  </a:cubicBezTo>
                  <a:cubicBezTo>
                    <a:pt x="184" y="663"/>
                    <a:pt x="187" y="659"/>
                    <a:pt x="187" y="653"/>
                  </a:cubicBezTo>
                  <a:cubicBezTo>
                    <a:pt x="178" y="656"/>
                    <a:pt x="170" y="658"/>
                    <a:pt x="162" y="662"/>
                  </a:cubicBezTo>
                  <a:close/>
                  <a:moveTo>
                    <a:pt x="109" y="683"/>
                  </a:moveTo>
                  <a:cubicBezTo>
                    <a:pt x="98" y="688"/>
                    <a:pt x="72" y="698"/>
                    <a:pt x="68" y="707"/>
                  </a:cubicBezTo>
                  <a:cubicBezTo>
                    <a:pt x="63" y="717"/>
                    <a:pt x="68" y="742"/>
                    <a:pt x="70" y="755"/>
                  </a:cubicBezTo>
                  <a:cubicBezTo>
                    <a:pt x="76" y="807"/>
                    <a:pt x="83" y="853"/>
                    <a:pt x="96" y="893"/>
                  </a:cubicBezTo>
                  <a:cubicBezTo>
                    <a:pt x="107" y="898"/>
                    <a:pt x="117" y="903"/>
                    <a:pt x="127" y="908"/>
                  </a:cubicBezTo>
                  <a:cubicBezTo>
                    <a:pt x="138" y="901"/>
                    <a:pt x="150" y="898"/>
                    <a:pt x="158" y="889"/>
                  </a:cubicBezTo>
                  <a:cubicBezTo>
                    <a:pt x="157" y="859"/>
                    <a:pt x="160" y="834"/>
                    <a:pt x="162" y="808"/>
                  </a:cubicBezTo>
                  <a:cubicBezTo>
                    <a:pt x="163" y="790"/>
                    <a:pt x="168" y="772"/>
                    <a:pt x="168" y="756"/>
                  </a:cubicBezTo>
                  <a:cubicBezTo>
                    <a:pt x="168" y="741"/>
                    <a:pt x="163" y="727"/>
                    <a:pt x="162" y="712"/>
                  </a:cubicBezTo>
                  <a:cubicBezTo>
                    <a:pt x="161" y="696"/>
                    <a:pt x="161" y="681"/>
                    <a:pt x="159" y="665"/>
                  </a:cubicBezTo>
                  <a:cubicBezTo>
                    <a:pt x="159" y="664"/>
                    <a:pt x="159" y="664"/>
                    <a:pt x="158" y="664"/>
                  </a:cubicBezTo>
                  <a:cubicBezTo>
                    <a:pt x="145" y="667"/>
                    <a:pt x="128" y="674"/>
                    <a:pt x="109" y="683"/>
                  </a:cubicBezTo>
                  <a:close/>
                  <a:moveTo>
                    <a:pt x="1367" y="664"/>
                  </a:moveTo>
                  <a:cubicBezTo>
                    <a:pt x="1347" y="670"/>
                    <a:pt x="1321" y="678"/>
                    <a:pt x="1299" y="685"/>
                  </a:cubicBezTo>
                  <a:cubicBezTo>
                    <a:pt x="1311" y="742"/>
                    <a:pt x="1319" y="805"/>
                    <a:pt x="1322" y="872"/>
                  </a:cubicBezTo>
                  <a:cubicBezTo>
                    <a:pt x="1336" y="877"/>
                    <a:pt x="1347" y="884"/>
                    <a:pt x="1362" y="888"/>
                  </a:cubicBezTo>
                  <a:cubicBezTo>
                    <a:pt x="1380" y="824"/>
                    <a:pt x="1394" y="754"/>
                    <a:pt x="1397" y="674"/>
                  </a:cubicBezTo>
                  <a:cubicBezTo>
                    <a:pt x="1386" y="672"/>
                    <a:pt x="1378" y="666"/>
                    <a:pt x="1367" y="664"/>
                  </a:cubicBezTo>
                  <a:close/>
                  <a:moveTo>
                    <a:pt x="170" y="745"/>
                  </a:moveTo>
                  <a:cubicBezTo>
                    <a:pt x="172" y="719"/>
                    <a:pt x="178" y="695"/>
                    <a:pt x="183" y="671"/>
                  </a:cubicBezTo>
                  <a:cubicBezTo>
                    <a:pt x="175" y="670"/>
                    <a:pt x="169" y="667"/>
                    <a:pt x="162" y="665"/>
                  </a:cubicBezTo>
                  <a:cubicBezTo>
                    <a:pt x="164" y="692"/>
                    <a:pt x="164" y="722"/>
                    <a:pt x="170" y="745"/>
                  </a:cubicBezTo>
                  <a:close/>
                  <a:moveTo>
                    <a:pt x="185" y="672"/>
                  </a:moveTo>
                  <a:cubicBezTo>
                    <a:pt x="185" y="673"/>
                    <a:pt x="185" y="674"/>
                    <a:pt x="185" y="675"/>
                  </a:cubicBezTo>
                  <a:cubicBezTo>
                    <a:pt x="182" y="704"/>
                    <a:pt x="169" y="731"/>
                    <a:pt x="171" y="761"/>
                  </a:cubicBezTo>
                  <a:cubicBezTo>
                    <a:pt x="172" y="801"/>
                    <a:pt x="188" y="839"/>
                    <a:pt x="195" y="875"/>
                  </a:cubicBezTo>
                  <a:cubicBezTo>
                    <a:pt x="232" y="860"/>
                    <a:pt x="272" y="848"/>
                    <a:pt x="314" y="837"/>
                  </a:cubicBezTo>
                  <a:cubicBezTo>
                    <a:pt x="306" y="792"/>
                    <a:pt x="297" y="749"/>
                    <a:pt x="294" y="700"/>
                  </a:cubicBezTo>
                  <a:cubicBezTo>
                    <a:pt x="256" y="692"/>
                    <a:pt x="219" y="683"/>
                    <a:pt x="185" y="672"/>
                  </a:cubicBezTo>
                  <a:close/>
                  <a:moveTo>
                    <a:pt x="1364" y="890"/>
                  </a:moveTo>
                  <a:cubicBezTo>
                    <a:pt x="1375" y="896"/>
                    <a:pt x="1385" y="902"/>
                    <a:pt x="1397" y="908"/>
                  </a:cubicBezTo>
                  <a:cubicBezTo>
                    <a:pt x="1411" y="900"/>
                    <a:pt x="1428" y="894"/>
                    <a:pt x="1441" y="885"/>
                  </a:cubicBezTo>
                  <a:cubicBezTo>
                    <a:pt x="1442" y="811"/>
                    <a:pt x="1435" y="747"/>
                    <a:pt x="1423" y="687"/>
                  </a:cubicBezTo>
                  <a:cubicBezTo>
                    <a:pt x="1415" y="684"/>
                    <a:pt x="1408" y="679"/>
                    <a:pt x="1398" y="676"/>
                  </a:cubicBezTo>
                  <a:cubicBezTo>
                    <a:pt x="1397" y="757"/>
                    <a:pt x="1382" y="826"/>
                    <a:pt x="1364" y="890"/>
                  </a:cubicBezTo>
                  <a:close/>
                  <a:moveTo>
                    <a:pt x="1127" y="716"/>
                  </a:moveTo>
                  <a:cubicBezTo>
                    <a:pt x="1127" y="713"/>
                    <a:pt x="1132" y="715"/>
                    <a:pt x="1134" y="715"/>
                  </a:cubicBezTo>
                  <a:cubicBezTo>
                    <a:pt x="1132" y="705"/>
                    <a:pt x="1131" y="694"/>
                    <a:pt x="1129" y="685"/>
                  </a:cubicBezTo>
                  <a:cubicBezTo>
                    <a:pt x="1128" y="694"/>
                    <a:pt x="1125" y="707"/>
                    <a:pt x="1127" y="716"/>
                  </a:cubicBezTo>
                  <a:close/>
                  <a:moveTo>
                    <a:pt x="1277" y="690"/>
                  </a:moveTo>
                  <a:cubicBezTo>
                    <a:pt x="1272" y="746"/>
                    <a:pt x="1263" y="798"/>
                    <a:pt x="1252" y="848"/>
                  </a:cubicBezTo>
                  <a:cubicBezTo>
                    <a:pt x="1275" y="855"/>
                    <a:pt x="1298" y="862"/>
                    <a:pt x="1319" y="871"/>
                  </a:cubicBezTo>
                  <a:cubicBezTo>
                    <a:pt x="1316" y="804"/>
                    <a:pt x="1310" y="740"/>
                    <a:pt x="1295" y="685"/>
                  </a:cubicBezTo>
                  <a:cubicBezTo>
                    <a:pt x="1289" y="687"/>
                    <a:pt x="1283" y="688"/>
                    <a:pt x="1277" y="690"/>
                  </a:cubicBezTo>
                  <a:close/>
                  <a:moveTo>
                    <a:pt x="1443" y="884"/>
                  </a:moveTo>
                  <a:cubicBezTo>
                    <a:pt x="1447" y="884"/>
                    <a:pt x="1454" y="877"/>
                    <a:pt x="1459" y="875"/>
                  </a:cubicBezTo>
                  <a:cubicBezTo>
                    <a:pt x="1470" y="828"/>
                    <a:pt x="1478" y="779"/>
                    <a:pt x="1480" y="723"/>
                  </a:cubicBezTo>
                  <a:cubicBezTo>
                    <a:pt x="1465" y="709"/>
                    <a:pt x="1446" y="699"/>
                    <a:pt x="1426" y="689"/>
                  </a:cubicBezTo>
                  <a:cubicBezTo>
                    <a:pt x="1437" y="748"/>
                    <a:pt x="1446" y="814"/>
                    <a:pt x="1443" y="884"/>
                  </a:cubicBezTo>
                  <a:close/>
                  <a:moveTo>
                    <a:pt x="1136" y="718"/>
                  </a:moveTo>
                  <a:cubicBezTo>
                    <a:pt x="1142" y="751"/>
                    <a:pt x="1146" y="785"/>
                    <a:pt x="1148" y="822"/>
                  </a:cubicBezTo>
                  <a:cubicBezTo>
                    <a:pt x="1182" y="830"/>
                    <a:pt x="1216" y="838"/>
                    <a:pt x="1249" y="847"/>
                  </a:cubicBezTo>
                  <a:cubicBezTo>
                    <a:pt x="1260" y="798"/>
                    <a:pt x="1269" y="747"/>
                    <a:pt x="1274" y="691"/>
                  </a:cubicBezTo>
                  <a:cubicBezTo>
                    <a:pt x="1273" y="691"/>
                    <a:pt x="1272" y="691"/>
                    <a:pt x="1272" y="691"/>
                  </a:cubicBezTo>
                  <a:cubicBezTo>
                    <a:pt x="1229" y="702"/>
                    <a:pt x="1181" y="708"/>
                    <a:pt x="1136" y="718"/>
                  </a:cubicBezTo>
                  <a:close/>
                  <a:moveTo>
                    <a:pt x="317" y="834"/>
                  </a:moveTo>
                  <a:cubicBezTo>
                    <a:pt x="320" y="790"/>
                    <a:pt x="325" y="747"/>
                    <a:pt x="332" y="707"/>
                  </a:cubicBezTo>
                  <a:cubicBezTo>
                    <a:pt x="319" y="706"/>
                    <a:pt x="307" y="703"/>
                    <a:pt x="295" y="700"/>
                  </a:cubicBezTo>
                  <a:cubicBezTo>
                    <a:pt x="301" y="747"/>
                    <a:pt x="306" y="792"/>
                    <a:pt x="317" y="834"/>
                  </a:cubicBezTo>
                  <a:close/>
                  <a:moveTo>
                    <a:pt x="334" y="708"/>
                  </a:moveTo>
                  <a:cubicBezTo>
                    <a:pt x="329" y="749"/>
                    <a:pt x="320" y="792"/>
                    <a:pt x="320" y="836"/>
                  </a:cubicBezTo>
                  <a:cubicBezTo>
                    <a:pt x="364" y="824"/>
                    <a:pt x="411" y="815"/>
                    <a:pt x="460" y="809"/>
                  </a:cubicBezTo>
                  <a:cubicBezTo>
                    <a:pt x="456" y="781"/>
                    <a:pt x="452" y="754"/>
                    <a:pt x="450" y="724"/>
                  </a:cubicBezTo>
                  <a:cubicBezTo>
                    <a:pt x="410" y="721"/>
                    <a:pt x="372" y="714"/>
                    <a:pt x="334" y="708"/>
                  </a:cubicBezTo>
                  <a:close/>
                  <a:moveTo>
                    <a:pt x="12" y="759"/>
                  </a:moveTo>
                  <a:cubicBezTo>
                    <a:pt x="10" y="769"/>
                    <a:pt x="13" y="784"/>
                    <a:pt x="14" y="796"/>
                  </a:cubicBezTo>
                  <a:cubicBezTo>
                    <a:pt x="15" y="809"/>
                    <a:pt x="15" y="823"/>
                    <a:pt x="18" y="833"/>
                  </a:cubicBezTo>
                  <a:cubicBezTo>
                    <a:pt x="21" y="843"/>
                    <a:pt x="38" y="854"/>
                    <a:pt x="45" y="860"/>
                  </a:cubicBezTo>
                  <a:cubicBezTo>
                    <a:pt x="48" y="862"/>
                    <a:pt x="50" y="867"/>
                    <a:pt x="54" y="865"/>
                  </a:cubicBezTo>
                  <a:cubicBezTo>
                    <a:pt x="52" y="809"/>
                    <a:pt x="59" y="757"/>
                    <a:pt x="63" y="710"/>
                  </a:cubicBezTo>
                  <a:cubicBezTo>
                    <a:pt x="63" y="709"/>
                    <a:pt x="63" y="709"/>
                    <a:pt x="62" y="709"/>
                  </a:cubicBezTo>
                  <a:cubicBezTo>
                    <a:pt x="50" y="719"/>
                    <a:pt x="16" y="741"/>
                    <a:pt x="12" y="759"/>
                  </a:cubicBezTo>
                  <a:close/>
                  <a:moveTo>
                    <a:pt x="1134" y="718"/>
                  </a:moveTo>
                  <a:cubicBezTo>
                    <a:pt x="1133" y="716"/>
                    <a:pt x="1129" y="719"/>
                    <a:pt x="1126" y="718"/>
                  </a:cubicBezTo>
                  <a:cubicBezTo>
                    <a:pt x="1122" y="751"/>
                    <a:pt x="1118" y="785"/>
                    <a:pt x="1112" y="816"/>
                  </a:cubicBezTo>
                  <a:cubicBezTo>
                    <a:pt x="1124" y="818"/>
                    <a:pt x="1134" y="821"/>
                    <a:pt x="1146" y="822"/>
                  </a:cubicBezTo>
                  <a:cubicBezTo>
                    <a:pt x="1143" y="787"/>
                    <a:pt x="1139" y="752"/>
                    <a:pt x="1134" y="718"/>
                  </a:cubicBezTo>
                  <a:close/>
                  <a:moveTo>
                    <a:pt x="961" y="735"/>
                  </a:moveTo>
                  <a:cubicBezTo>
                    <a:pt x="960" y="755"/>
                    <a:pt x="958" y="775"/>
                    <a:pt x="956" y="795"/>
                  </a:cubicBezTo>
                  <a:cubicBezTo>
                    <a:pt x="1009" y="801"/>
                    <a:pt x="1060" y="807"/>
                    <a:pt x="1110" y="815"/>
                  </a:cubicBezTo>
                  <a:cubicBezTo>
                    <a:pt x="1113" y="784"/>
                    <a:pt x="1123" y="748"/>
                    <a:pt x="1121" y="719"/>
                  </a:cubicBezTo>
                  <a:cubicBezTo>
                    <a:pt x="1070" y="726"/>
                    <a:pt x="1016" y="732"/>
                    <a:pt x="961" y="735"/>
                  </a:cubicBezTo>
                  <a:close/>
                  <a:moveTo>
                    <a:pt x="1462" y="872"/>
                  </a:moveTo>
                  <a:cubicBezTo>
                    <a:pt x="1480" y="862"/>
                    <a:pt x="1495" y="848"/>
                    <a:pt x="1507" y="832"/>
                  </a:cubicBezTo>
                  <a:cubicBezTo>
                    <a:pt x="1507" y="814"/>
                    <a:pt x="1508" y="802"/>
                    <a:pt x="1507" y="786"/>
                  </a:cubicBezTo>
                  <a:cubicBezTo>
                    <a:pt x="1506" y="773"/>
                    <a:pt x="1508" y="759"/>
                    <a:pt x="1506" y="750"/>
                  </a:cubicBezTo>
                  <a:cubicBezTo>
                    <a:pt x="1503" y="738"/>
                    <a:pt x="1488" y="733"/>
                    <a:pt x="1482" y="724"/>
                  </a:cubicBezTo>
                  <a:cubicBezTo>
                    <a:pt x="1481" y="779"/>
                    <a:pt x="1472" y="827"/>
                    <a:pt x="1462" y="872"/>
                  </a:cubicBezTo>
                  <a:close/>
                  <a:moveTo>
                    <a:pt x="462" y="808"/>
                  </a:moveTo>
                  <a:cubicBezTo>
                    <a:pt x="479" y="806"/>
                    <a:pt x="496" y="804"/>
                    <a:pt x="512" y="801"/>
                  </a:cubicBezTo>
                  <a:cubicBezTo>
                    <a:pt x="515" y="778"/>
                    <a:pt x="516" y="755"/>
                    <a:pt x="518" y="732"/>
                  </a:cubicBezTo>
                  <a:cubicBezTo>
                    <a:pt x="496" y="729"/>
                    <a:pt x="474" y="727"/>
                    <a:pt x="452" y="725"/>
                  </a:cubicBezTo>
                  <a:cubicBezTo>
                    <a:pt x="455" y="753"/>
                    <a:pt x="458" y="780"/>
                    <a:pt x="462" y="808"/>
                  </a:cubicBezTo>
                  <a:close/>
                  <a:moveTo>
                    <a:pt x="56" y="868"/>
                  </a:moveTo>
                  <a:cubicBezTo>
                    <a:pt x="66" y="877"/>
                    <a:pt x="79" y="884"/>
                    <a:pt x="92" y="890"/>
                  </a:cubicBezTo>
                  <a:cubicBezTo>
                    <a:pt x="79" y="840"/>
                    <a:pt x="69" y="787"/>
                    <a:pt x="64" y="728"/>
                  </a:cubicBezTo>
                  <a:cubicBezTo>
                    <a:pt x="58" y="772"/>
                    <a:pt x="55" y="818"/>
                    <a:pt x="56" y="868"/>
                  </a:cubicBezTo>
                  <a:close/>
                  <a:moveTo>
                    <a:pt x="522" y="732"/>
                  </a:moveTo>
                  <a:cubicBezTo>
                    <a:pt x="518" y="753"/>
                    <a:pt x="518" y="778"/>
                    <a:pt x="515" y="801"/>
                  </a:cubicBezTo>
                  <a:cubicBezTo>
                    <a:pt x="549" y="797"/>
                    <a:pt x="584" y="794"/>
                    <a:pt x="619" y="791"/>
                  </a:cubicBezTo>
                  <a:cubicBezTo>
                    <a:pt x="619" y="773"/>
                    <a:pt x="617" y="756"/>
                    <a:pt x="616" y="739"/>
                  </a:cubicBezTo>
                  <a:cubicBezTo>
                    <a:pt x="585" y="736"/>
                    <a:pt x="553" y="735"/>
                    <a:pt x="522" y="732"/>
                  </a:cubicBezTo>
                  <a:close/>
                  <a:moveTo>
                    <a:pt x="8" y="761"/>
                  </a:moveTo>
                  <a:cubicBezTo>
                    <a:pt x="10" y="754"/>
                    <a:pt x="10" y="740"/>
                    <a:pt x="8" y="733"/>
                  </a:cubicBezTo>
                  <a:cubicBezTo>
                    <a:pt x="10" y="743"/>
                    <a:pt x="6" y="753"/>
                    <a:pt x="8" y="761"/>
                  </a:cubicBezTo>
                  <a:close/>
                  <a:moveTo>
                    <a:pt x="942" y="737"/>
                  </a:moveTo>
                  <a:cubicBezTo>
                    <a:pt x="943" y="757"/>
                    <a:pt x="945" y="775"/>
                    <a:pt x="945" y="795"/>
                  </a:cubicBezTo>
                  <a:cubicBezTo>
                    <a:pt x="948" y="795"/>
                    <a:pt x="950" y="795"/>
                    <a:pt x="953" y="795"/>
                  </a:cubicBezTo>
                  <a:cubicBezTo>
                    <a:pt x="956" y="776"/>
                    <a:pt x="957" y="756"/>
                    <a:pt x="958" y="736"/>
                  </a:cubicBezTo>
                  <a:cubicBezTo>
                    <a:pt x="953" y="736"/>
                    <a:pt x="946" y="735"/>
                    <a:pt x="942" y="737"/>
                  </a:cubicBezTo>
                  <a:close/>
                  <a:moveTo>
                    <a:pt x="790" y="742"/>
                  </a:moveTo>
                  <a:cubicBezTo>
                    <a:pt x="790" y="757"/>
                    <a:pt x="790" y="772"/>
                    <a:pt x="790" y="788"/>
                  </a:cubicBezTo>
                  <a:cubicBezTo>
                    <a:pt x="843" y="788"/>
                    <a:pt x="892" y="791"/>
                    <a:pt x="942" y="794"/>
                  </a:cubicBezTo>
                  <a:cubicBezTo>
                    <a:pt x="940" y="776"/>
                    <a:pt x="940" y="755"/>
                    <a:pt x="938" y="737"/>
                  </a:cubicBezTo>
                  <a:cubicBezTo>
                    <a:pt x="889" y="739"/>
                    <a:pt x="841" y="742"/>
                    <a:pt x="790" y="742"/>
                  </a:cubicBezTo>
                  <a:close/>
                  <a:moveTo>
                    <a:pt x="621" y="739"/>
                  </a:moveTo>
                  <a:cubicBezTo>
                    <a:pt x="619" y="755"/>
                    <a:pt x="623" y="774"/>
                    <a:pt x="623" y="791"/>
                  </a:cubicBezTo>
                  <a:cubicBezTo>
                    <a:pt x="657" y="790"/>
                    <a:pt x="691" y="788"/>
                    <a:pt x="726" y="788"/>
                  </a:cubicBezTo>
                  <a:cubicBezTo>
                    <a:pt x="726" y="772"/>
                    <a:pt x="726" y="757"/>
                    <a:pt x="726" y="742"/>
                  </a:cubicBezTo>
                  <a:cubicBezTo>
                    <a:pt x="690" y="742"/>
                    <a:pt x="656" y="740"/>
                    <a:pt x="621" y="739"/>
                  </a:cubicBezTo>
                  <a:close/>
                  <a:moveTo>
                    <a:pt x="729" y="742"/>
                  </a:moveTo>
                  <a:cubicBezTo>
                    <a:pt x="729" y="757"/>
                    <a:pt x="729" y="772"/>
                    <a:pt x="729" y="788"/>
                  </a:cubicBezTo>
                  <a:cubicBezTo>
                    <a:pt x="749" y="788"/>
                    <a:pt x="768" y="788"/>
                    <a:pt x="787" y="788"/>
                  </a:cubicBezTo>
                  <a:cubicBezTo>
                    <a:pt x="788" y="773"/>
                    <a:pt x="788" y="757"/>
                    <a:pt x="788" y="742"/>
                  </a:cubicBezTo>
                  <a:cubicBezTo>
                    <a:pt x="768" y="742"/>
                    <a:pt x="749" y="742"/>
                    <a:pt x="729" y="742"/>
                  </a:cubicBezTo>
                  <a:close/>
                  <a:moveTo>
                    <a:pt x="1508" y="753"/>
                  </a:moveTo>
                  <a:cubicBezTo>
                    <a:pt x="1508" y="753"/>
                    <a:pt x="1509" y="754"/>
                    <a:pt x="1508" y="753"/>
                  </a:cubicBezTo>
                  <a:close/>
                  <a:moveTo>
                    <a:pt x="1511" y="827"/>
                  </a:moveTo>
                  <a:cubicBezTo>
                    <a:pt x="1520" y="808"/>
                    <a:pt x="1524" y="768"/>
                    <a:pt x="1509" y="754"/>
                  </a:cubicBezTo>
                  <a:cubicBezTo>
                    <a:pt x="1510" y="778"/>
                    <a:pt x="1509" y="804"/>
                    <a:pt x="1511" y="827"/>
                  </a:cubicBezTo>
                  <a:close/>
                  <a:moveTo>
                    <a:pt x="15" y="828"/>
                  </a:moveTo>
                  <a:cubicBezTo>
                    <a:pt x="12" y="808"/>
                    <a:pt x="12" y="784"/>
                    <a:pt x="8" y="765"/>
                  </a:cubicBezTo>
                  <a:cubicBezTo>
                    <a:pt x="6" y="784"/>
                    <a:pt x="4" y="816"/>
                    <a:pt x="15" y="828"/>
                  </a:cubicBezTo>
                  <a:close/>
                  <a:moveTo>
                    <a:pt x="162" y="890"/>
                  </a:moveTo>
                  <a:cubicBezTo>
                    <a:pt x="171" y="884"/>
                    <a:pt x="184" y="881"/>
                    <a:pt x="193" y="875"/>
                  </a:cubicBezTo>
                  <a:cubicBezTo>
                    <a:pt x="182" y="842"/>
                    <a:pt x="176" y="805"/>
                    <a:pt x="169" y="768"/>
                  </a:cubicBezTo>
                  <a:cubicBezTo>
                    <a:pt x="165" y="806"/>
                    <a:pt x="159" y="852"/>
                    <a:pt x="162" y="890"/>
                  </a:cubicBezTo>
                  <a:close/>
                  <a:moveTo>
                    <a:pt x="5" y="797"/>
                  </a:moveTo>
                  <a:cubicBezTo>
                    <a:pt x="5" y="793"/>
                    <a:pt x="5" y="784"/>
                    <a:pt x="4" y="780"/>
                  </a:cubicBezTo>
                  <a:cubicBezTo>
                    <a:pt x="2" y="787"/>
                    <a:pt x="4" y="811"/>
                    <a:pt x="5" y="797"/>
                  </a:cubicBezTo>
                  <a:close/>
                  <a:moveTo>
                    <a:pt x="624" y="794"/>
                  </a:moveTo>
                  <a:cubicBezTo>
                    <a:pt x="627" y="863"/>
                    <a:pt x="635" y="934"/>
                    <a:pt x="643" y="1001"/>
                  </a:cubicBezTo>
                  <a:cubicBezTo>
                    <a:pt x="670" y="999"/>
                    <a:pt x="698" y="998"/>
                    <a:pt x="726" y="997"/>
                  </a:cubicBezTo>
                  <a:cubicBezTo>
                    <a:pt x="726" y="928"/>
                    <a:pt x="725" y="858"/>
                    <a:pt x="726" y="791"/>
                  </a:cubicBezTo>
                  <a:cubicBezTo>
                    <a:pt x="694" y="790"/>
                    <a:pt x="656" y="792"/>
                    <a:pt x="624" y="794"/>
                  </a:cubicBezTo>
                  <a:close/>
                  <a:moveTo>
                    <a:pt x="729" y="792"/>
                  </a:moveTo>
                  <a:cubicBezTo>
                    <a:pt x="727" y="859"/>
                    <a:pt x="729" y="929"/>
                    <a:pt x="728" y="997"/>
                  </a:cubicBezTo>
                  <a:cubicBezTo>
                    <a:pt x="747" y="997"/>
                    <a:pt x="765" y="997"/>
                    <a:pt x="783" y="997"/>
                  </a:cubicBezTo>
                  <a:cubicBezTo>
                    <a:pt x="785" y="929"/>
                    <a:pt x="787" y="860"/>
                    <a:pt x="787" y="790"/>
                  </a:cubicBezTo>
                  <a:cubicBezTo>
                    <a:pt x="768" y="790"/>
                    <a:pt x="749" y="790"/>
                    <a:pt x="730" y="790"/>
                  </a:cubicBezTo>
                  <a:cubicBezTo>
                    <a:pt x="729" y="790"/>
                    <a:pt x="729" y="791"/>
                    <a:pt x="729" y="792"/>
                  </a:cubicBezTo>
                  <a:close/>
                  <a:moveTo>
                    <a:pt x="790" y="792"/>
                  </a:moveTo>
                  <a:cubicBezTo>
                    <a:pt x="789" y="861"/>
                    <a:pt x="788" y="929"/>
                    <a:pt x="786" y="997"/>
                  </a:cubicBezTo>
                  <a:cubicBezTo>
                    <a:pt x="834" y="997"/>
                    <a:pt x="881" y="1003"/>
                    <a:pt x="927" y="998"/>
                  </a:cubicBezTo>
                  <a:cubicBezTo>
                    <a:pt x="937" y="935"/>
                    <a:pt x="950" y="870"/>
                    <a:pt x="942" y="797"/>
                  </a:cubicBezTo>
                  <a:cubicBezTo>
                    <a:pt x="894" y="792"/>
                    <a:pt x="842" y="791"/>
                    <a:pt x="791" y="790"/>
                  </a:cubicBezTo>
                  <a:cubicBezTo>
                    <a:pt x="790" y="790"/>
                    <a:pt x="790" y="791"/>
                    <a:pt x="790" y="792"/>
                  </a:cubicBezTo>
                  <a:close/>
                  <a:moveTo>
                    <a:pt x="1521" y="796"/>
                  </a:moveTo>
                  <a:cubicBezTo>
                    <a:pt x="1521" y="795"/>
                    <a:pt x="1522" y="788"/>
                    <a:pt x="1520" y="791"/>
                  </a:cubicBezTo>
                  <a:cubicBezTo>
                    <a:pt x="1520" y="793"/>
                    <a:pt x="1520" y="799"/>
                    <a:pt x="1521" y="796"/>
                  </a:cubicBezTo>
                  <a:close/>
                  <a:moveTo>
                    <a:pt x="515" y="804"/>
                  </a:moveTo>
                  <a:cubicBezTo>
                    <a:pt x="511" y="864"/>
                    <a:pt x="510" y="926"/>
                    <a:pt x="510" y="991"/>
                  </a:cubicBezTo>
                  <a:cubicBezTo>
                    <a:pt x="552" y="995"/>
                    <a:pt x="598" y="999"/>
                    <a:pt x="640" y="1000"/>
                  </a:cubicBezTo>
                  <a:cubicBezTo>
                    <a:pt x="631" y="934"/>
                    <a:pt x="624" y="865"/>
                    <a:pt x="620" y="794"/>
                  </a:cubicBezTo>
                  <a:cubicBezTo>
                    <a:pt x="584" y="797"/>
                    <a:pt x="549" y="799"/>
                    <a:pt x="515" y="804"/>
                  </a:cubicBezTo>
                  <a:close/>
                  <a:moveTo>
                    <a:pt x="948" y="845"/>
                  </a:moveTo>
                  <a:cubicBezTo>
                    <a:pt x="950" y="830"/>
                    <a:pt x="952" y="814"/>
                    <a:pt x="953" y="798"/>
                  </a:cubicBezTo>
                  <a:cubicBezTo>
                    <a:pt x="950" y="798"/>
                    <a:pt x="949" y="797"/>
                    <a:pt x="945" y="797"/>
                  </a:cubicBezTo>
                  <a:cubicBezTo>
                    <a:pt x="947" y="812"/>
                    <a:pt x="946" y="830"/>
                    <a:pt x="948" y="845"/>
                  </a:cubicBezTo>
                  <a:close/>
                  <a:moveTo>
                    <a:pt x="950" y="997"/>
                  </a:moveTo>
                  <a:cubicBezTo>
                    <a:pt x="991" y="993"/>
                    <a:pt x="1030" y="989"/>
                    <a:pt x="1070" y="985"/>
                  </a:cubicBezTo>
                  <a:cubicBezTo>
                    <a:pt x="1087" y="933"/>
                    <a:pt x="1099" y="877"/>
                    <a:pt x="1110" y="818"/>
                  </a:cubicBezTo>
                  <a:cubicBezTo>
                    <a:pt x="1061" y="809"/>
                    <a:pt x="1009" y="803"/>
                    <a:pt x="957" y="798"/>
                  </a:cubicBezTo>
                  <a:cubicBezTo>
                    <a:pt x="944" y="857"/>
                    <a:pt x="952" y="927"/>
                    <a:pt x="950" y="997"/>
                  </a:cubicBezTo>
                  <a:close/>
                  <a:moveTo>
                    <a:pt x="462" y="811"/>
                  </a:moveTo>
                  <a:cubicBezTo>
                    <a:pt x="470" y="866"/>
                    <a:pt x="483" y="925"/>
                    <a:pt x="495" y="975"/>
                  </a:cubicBezTo>
                  <a:cubicBezTo>
                    <a:pt x="497" y="982"/>
                    <a:pt x="496" y="993"/>
                    <a:pt x="508" y="991"/>
                  </a:cubicBezTo>
                  <a:cubicBezTo>
                    <a:pt x="507" y="935"/>
                    <a:pt x="508" y="873"/>
                    <a:pt x="511" y="820"/>
                  </a:cubicBezTo>
                  <a:cubicBezTo>
                    <a:pt x="512" y="816"/>
                    <a:pt x="515" y="807"/>
                    <a:pt x="510" y="804"/>
                  </a:cubicBezTo>
                  <a:cubicBezTo>
                    <a:pt x="494" y="807"/>
                    <a:pt x="477" y="808"/>
                    <a:pt x="462" y="811"/>
                  </a:cubicBezTo>
                  <a:close/>
                  <a:moveTo>
                    <a:pt x="318" y="839"/>
                  </a:moveTo>
                  <a:cubicBezTo>
                    <a:pt x="326" y="887"/>
                    <a:pt x="341" y="928"/>
                    <a:pt x="354" y="970"/>
                  </a:cubicBezTo>
                  <a:cubicBezTo>
                    <a:pt x="400" y="977"/>
                    <a:pt x="448" y="987"/>
                    <a:pt x="496" y="988"/>
                  </a:cubicBezTo>
                  <a:cubicBezTo>
                    <a:pt x="480" y="933"/>
                    <a:pt x="470" y="871"/>
                    <a:pt x="459" y="811"/>
                  </a:cubicBezTo>
                  <a:cubicBezTo>
                    <a:pt x="411" y="819"/>
                    <a:pt x="363" y="827"/>
                    <a:pt x="318" y="839"/>
                  </a:cubicBezTo>
                  <a:close/>
                  <a:moveTo>
                    <a:pt x="1113" y="819"/>
                  </a:moveTo>
                  <a:cubicBezTo>
                    <a:pt x="1113" y="819"/>
                    <a:pt x="1113" y="818"/>
                    <a:pt x="1112" y="818"/>
                  </a:cubicBezTo>
                  <a:cubicBezTo>
                    <a:pt x="1102" y="876"/>
                    <a:pt x="1089" y="932"/>
                    <a:pt x="1074" y="984"/>
                  </a:cubicBezTo>
                  <a:cubicBezTo>
                    <a:pt x="1100" y="981"/>
                    <a:pt x="1126" y="978"/>
                    <a:pt x="1151" y="973"/>
                  </a:cubicBezTo>
                  <a:cubicBezTo>
                    <a:pt x="1151" y="922"/>
                    <a:pt x="1149" y="873"/>
                    <a:pt x="1146" y="825"/>
                  </a:cubicBezTo>
                  <a:cubicBezTo>
                    <a:pt x="1135" y="823"/>
                    <a:pt x="1125" y="820"/>
                    <a:pt x="1113" y="819"/>
                  </a:cubicBezTo>
                  <a:close/>
                  <a:moveTo>
                    <a:pt x="46" y="1018"/>
                  </a:moveTo>
                  <a:cubicBezTo>
                    <a:pt x="45" y="1002"/>
                    <a:pt x="48" y="990"/>
                    <a:pt x="54" y="980"/>
                  </a:cubicBezTo>
                  <a:cubicBezTo>
                    <a:pt x="37" y="936"/>
                    <a:pt x="24" y="889"/>
                    <a:pt x="17" y="837"/>
                  </a:cubicBezTo>
                  <a:cubicBezTo>
                    <a:pt x="13" y="832"/>
                    <a:pt x="11" y="826"/>
                    <a:pt x="7" y="821"/>
                  </a:cubicBezTo>
                  <a:cubicBezTo>
                    <a:pt x="12" y="895"/>
                    <a:pt x="24" y="961"/>
                    <a:pt x="46" y="1018"/>
                  </a:cubicBezTo>
                  <a:close/>
                  <a:moveTo>
                    <a:pt x="1507" y="887"/>
                  </a:moveTo>
                  <a:cubicBezTo>
                    <a:pt x="1509" y="865"/>
                    <a:pt x="1516" y="844"/>
                    <a:pt x="1515" y="823"/>
                  </a:cubicBezTo>
                  <a:cubicBezTo>
                    <a:pt x="1506" y="838"/>
                    <a:pt x="1508" y="868"/>
                    <a:pt x="1507" y="887"/>
                  </a:cubicBezTo>
                  <a:close/>
                  <a:moveTo>
                    <a:pt x="1149" y="826"/>
                  </a:moveTo>
                  <a:cubicBezTo>
                    <a:pt x="1152" y="873"/>
                    <a:pt x="1154" y="922"/>
                    <a:pt x="1154" y="973"/>
                  </a:cubicBezTo>
                  <a:cubicBezTo>
                    <a:pt x="1174" y="969"/>
                    <a:pt x="1195" y="965"/>
                    <a:pt x="1215" y="961"/>
                  </a:cubicBezTo>
                  <a:cubicBezTo>
                    <a:pt x="1227" y="925"/>
                    <a:pt x="1240" y="889"/>
                    <a:pt x="1248" y="849"/>
                  </a:cubicBezTo>
                  <a:cubicBezTo>
                    <a:pt x="1215" y="841"/>
                    <a:pt x="1184" y="832"/>
                    <a:pt x="1149" y="826"/>
                  </a:cubicBezTo>
                  <a:close/>
                  <a:moveTo>
                    <a:pt x="1461" y="878"/>
                  </a:moveTo>
                  <a:cubicBezTo>
                    <a:pt x="1455" y="899"/>
                    <a:pt x="1449" y="921"/>
                    <a:pt x="1442" y="941"/>
                  </a:cubicBezTo>
                  <a:cubicBezTo>
                    <a:pt x="1456" y="956"/>
                    <a:pt x="1469" y="972"/>
                    <a:pt x="1476" y="993"/>
                  </a:cubicBezTo>
                  <a:cubicBezTo>
                    <a:pt x="1493" y="949"/>
                    <a:pt x="1507" y="896"/>
                    <a:pt x="1506" y="837"/>
                  </a:cubicBezTo>
                  <a:cubicBezTo>
                    <a:pt x="1495" y="854"/>
                    <a:pt x="1476" y="865"/>
                    <a:pt x="1461" y="878"/>
                  </a:cubicBezTo>
                  <a:close/>
                  <a:moveTo>
                    <a:pt x="196" y="877"/>
                  </a:moveTo>
                  <a:cubicBezTo>
                    <a:pt x="201" y="898"/>
                    <a:pt x="208" y="918"/>
                    <a:pt x="215" y="938"/>
                  </a:cubicBezTo>
                  <a:cubicBezTo>
                    <a:pt x="247" y="946"/>
                    <a:pt x="278" y="956"/>
                    <a:pt x="313" y="961"/>
                  </a:cubicBezTo>
                  <a:cubicBezTo>
                    <a:pt x="311" y="919"/>
                    <a:pt x="316" y="878"/>
                    <a:pt x="315" y="839"/>
                  </a:cubicBezTo>
                  <a:cubicBezTo>
                    <a:pt x="314" y="839"/>
                    <a:pt x="313" y="839"/>
                    <a:pt x="313" y="839"/>
                  </a:cubicBezTo>
                  <a:cubicBezTo>
                    <a:pt x="272" y="850"/>
                    <a:pt x="233" y="863"/>
                    <a:pt x="196" y="877"/>
                  </a:cubicBezTo>
                  <a:close/>
                  <a:moveTo>
                    <a:pt x="55" y="977"/>
                  </a:moveTo>
                  <a:cubicBezTo>
                    <a:pt x="56" y="970"/>
                    <a:pt x="61" y="968"/>
                    <a:pt x="63" y="962"/>
                  </a:cubicBezTo>
                  <a:cubicBezTo>
                    <a:pt x="57" y="935"/>
                    <a:pt x="56" y="902"/>
                    <a:pt x="54" y="871"/>
                  </a:cubicBezTo>
                  <a:cubicBezTo>
                    <a:pt x="42" y="861"/>
                    <a:pt x="30" y="852"/>
                    <a:pt x="20" y="840"/>
                  </a:cubicBezTo>
                  <a:cubicBezTo>
                    <a:pt x="27" y="890"/>
                    <a:pt x="39" y="936"/>
                    <a:pt x="55" y="977"/>
                  </a:cubicBezTo>
                  <a:close/>
                  <a:moveTo>
                    <a:pt x="1251" y="851"/>
                  </a:moveTo>
                  <a:cubicBezTo>
                    <a:pt x="1241" y="889"/>
                    <a:pt x="1230" y="925"/>
                    <a:pt x="1218" y="960"/>
                  </a:cubicBezTo>
                  <a:cubicBezTo>
                    <a:pt x="1253" y="953"/>
                    <a:pt x="1288" y="945"/>
                    <a:pt x="1320" y="935"/>
                  </a:cubicBezTo>
                  <a:cubicBezTo>
                    <a:pt x="1320" y="914"/>
                    <a:pt x="1320" y="893"/>
                    <a:pt x="1319" y="873"/>
                  </a:cubicBezTo>
                  <a:cubicBezTo>
                    <a:pt x="1296" y="866"/>
                    <a:pt x="1275" y="857"/>
                    <a:pt x="1251" y="851"/>
                  </a:cubicBezTo>
                  <a:close/>
                  <a:moveTo>
                    <a:pt x="316" y="962"/>
                  </a:moveTo>
                  <a:cubicBezTo>
                    <a:pt x="327" y="965"/>
                    <a:pt x="339" y="967"/>
                    <a:pt x="351" y="969"/>
                  </a:cubicBezTo>
                  <a:cubicBezTo>
                    <a:pt x="338" y="932"/>
                    <a:pt x="328" y="893"/>
                    <a:pt x="318" y="853"/>
                  </a:cubicBezTo>
                  <a:cubicBezTo>
                    <a:pt x="316" y="889"/>
                    <a:pt x="315" y="925"/>
                    <a:pt x="316" y="962"/>
                  </a:cubicBezTo>
                  <a:close/>
                  <a:moveTo>
                    <a:pt x="65" y="959"/>
                  </a:moveTo>
                  <a:cubicBezTo>
                    <a:pt x="75" y="948"/>
                    <a:pt x="90" y="935"/>
                    <a:pt x="102" y="923"/>
                  </a:cubicBezTo>
                  <a:cubicBezTo>
                    <a:pt x="99" y="914"/>
                    <a:pt x="96" y="904"/>
                    <a:pt x="94" y="894"/>
                  </a:cubicBezTo>
                  <a:cubicBezTo>
                    <a:pt x="80" y="889"/>
                    <a:pt x="69" y="880"/>
                    <a:pt x="56" y="873"/>
                  </a:cubicBezTo>
                  <a:cubicBezTo>
                    <a:pt x="59" y="902"/>
                    <a:pt x="60" y="932"/>
                    <a:pt x="65" y="959"/>
                  </a:cubicBezTo>
                  <a:close/>
                  <a:moveTo>
                    <a:pt x="1322" y="934"/>
                  </a:moveTo>
                  <a:cubicBezTo>
                    <a:pt x="1332" y="932"/>
                    <a:pt x="1340" y="928"/>
                    <a:pt x="1350" y="925"/>
                  </a:cubicBezTo>
                  <a:cubicBezTo>
                    <a:pt x="1354" y="914"/>
                    <a:pt x="1357" y="903"/>
                    <a:pt x="1360" y="891"/>
                  </a:cubicBezTo>
                  <a:cubicBezTo>
                    <a:pt x="1347" y="886"/>
                    <a:pt x="1335" y="880"/>
                    <a:pt x="1322" y="875"/>
                  </a:cubicBezTo>
                  <a:cubicBezTo>
                    <a:pt x="1323" y="895"/>
                    <a:pt x="1323" y="913"/>
                    <a:pt x="1322" y="934"/>
                  </a:cubicBezTo>
                  <a:close/>
                  <a:moveTo>
                    <a:pt x="194" y="879"/>
                  </a:moveTo>
                  <a:cubicBezTo>
                    <a:pt x="181" y="882"/>
                    <a:pt x="173" y="889"/>
                    <a:pt x="161" y="892"/>
                  </a:cubicBezTo>
                  <a:cubicBezTo>
                    <a:pt x="161" y="902"/>
                    <a:pt x="161" y="911"/>
                    <a:pt x="161" y="921"/>
                  </a:cubicBezTo>
                  <a:cubicBezTo>
                    <a:pt x="179" y="925"/>
                    <a:pt x="195" y="935"/>
                    <a:pt x="212" y="935"/>
                  </a:cubicBezTo>
                  <a:cubicBezTo>
                    <a:pt x="205" y="917"/>
                    <a:pt x="199" y="899"/>
                    <a:pt x="194" y="879"/>
                  </a:cubicBezTo>
                  <a:close/>
                  <a:moveTo>
                    <a:pt x="1457" y="881"/>
                  </a:moveTo>
                  <a:cubicBezTo>
                    <a:pt x="1457" y="880"/>
                    <a:pt x="1456" y="880"/>
                    <a:pt x="1455" y="880"/>
                  </a:cubicBezTo>
                  <a:cubicBezTo>
                    <a:pt x="1452" y="883"/>
                    <a:pt x="1447" y="885"/>
                    <a:pt x="1443" y="887"/>
                  </a:cubicBezTo>
                  <a:cubicBezTo>
                    <a:pt x="1443" y="905"/>
                    <a:pt x="1440" y="923"/>
                    <a:pt x="1441" y="937"/>
                  </a:cubicBezTo>
                  <a:cubicBezTo>
                    <a:pt x="1443" y="919"/>
                    <a:pt x="1456" y="899"/>
                    <a:pt x="1457" y="881"/>
                  </a:cubicBezTo>
                  <a:close/>
                  <a:moveTo>
                    <a:pt x="1505" y="889"/>
                  </a:moveTo>
                  <a:cubicBezTo>
                    <a:pt x="1506" y="893"/>
                    <a:pt x="1506" y="886"/>
                    <a:pt x="1505" y="889"/>
                  </a:cubicBezTo>
                  <a:close/>
                  <a:moveTo>
                    <a:pt x="1399" y="909"/>
                  </a:moveTo>
                  <a:cubicBezTo>
                    <a:pt x="1411" y="918"/>
                    <a:pt x="1425" y="927"/>
                    <a:pt x="1437" y="936"/>
                  </a:cubicBezTo>
                  <a:cubicBezTo>
                    <a:pt x="1438" y="922"/>
                    <a:pt x="1441" y="904"/>
                    <a:pt x="1439" y="889"/>
                  </a:cubicBezTo>
                  <a:cubicBezTo>
                    <a:pt x="1427" y="897"/>
                    <a:pt x="1413" y="903"/>
                    <a:pt x="1399" y="909"/>
                  </a:cubicBezTo>
                  <a:close/>
                  <a:moveTo>
                    <a:pt x="1354" y="924"/>
                  </a:moveTo>
                  <a:cubicBezTo>
                    <a:pt x="1366" y="919"/>
                    <a:pt x="1379" y="914"/>
                    <a:pt x="1392" y="910"/>
                  </a:cubicBezTo>
                  <a:cubicBezTo>
                    <a:pt x="1384" y="902"/>
                    <a:pt x="1373" y="898"/>
                    <a:pt x="1363" y="893"/>
                  </a:cubicBezTo>
                  <a:cubicBezTo>
                    <a:pt x="1360" y="903"/>
                    <a:pt x="1354" y="915"/>
                    <a:pt x="1354" y="924"/>
                  </a:cubicBezTo>
                  <a:close/>
                  <a:moveTo>
                    <a:pt x="131" y="910"/>
                  </a:moveTo>
                  <a:cubicBezTo>
                    <a:pt x="141" y="912"/>
                    <a:pt x="148" y="917"/>
                    <a:pt x="158" y="919"/>
                  </a:cubicBezTo>
                  <a:cubicBezTo>
                    <a:pt x="158" y="911"/>
                    <a:pt x="159" y="901"/>
                    <a:pt x="157" y="894"/>
                  </a:cubicBezTo>
                  <a:cubicBezTo>
                    <a:pt x="149" y="900"/>
                    <a:pt x="139" y="903"/>
                    <a:pt x="131" y="910"/>
                  </a:cubicBezTo>
                  <a:close/>
                  <a:moveTo>
                    <a:pt x="929" y="998"/>
                  </a:moveTo>
                  <a:cubicBezTo>
                    <a:pt x="936" y="999"/>
                    <a:pt x="939" y="996"/>
                    <a:pt x="945" y="997"/>
                  </a:cubicBezTo>
                  <a:cubicBezTo>
                    <a:pt x="947" y="964"/>
                    <a:pt x="945" y="928"/>
                    <a:pt x="944" y="895"/>
                  </a:cubicBezTo>
                  <a:cubicBezTo>
                    <a:pt x="941" y="931"/>
                    <a:pt x="935" y="964"/>
                    <a:pt x="929" y="998"/>
                  </a:cubicBezTo>
                  <a:close/>
                  <a:moveTo>
                    <a:pt x="98" y="897"/>
                  </a:moveTo>
                  <a:cubicBezTo>
                    <a:pt x="99" y="906"/>
                    <a:pt x="103" y="913"/>
                    <a:pt x="104" y="922"/>
                  </a:cubicBezTo>
                  <a:cubicBezTo>
                    <a:pt x="112" y="918"/>
                    <a:pt x="119" y="915"/>
                    <a:pt x="125" y="909"/>
                  </a:cubicBezTo>
                  <a:cubicBezTo>
                    <a:pt x="115" y="906"/>
                    <a:pt x="107" y="900"/>
                    <a:pt x="98" y="897"/>
                  </a:cubicBezTo>
                  <a:moveTo>
                    <a:pt x="98" y="897"/>
                  </a:moveTo>
                  <a:cubicBezTo>
                    <a:pt x="97" y="896"/>
                    <a:pt x="97" y="897"/>
                    <a:pt x="98" y="897"/>
                  </a:cubicBezTo>
                  <a:moveTo>
                    <a:pt x="128" y="911"/>
                  </a:moveTo>
                  <a:cubicBezTo>
                    <a:pt x="121" y="916"/>
                    <a:pt x="111" y="919"/>
                    <a:pt x="106" y="927"/>
                  </a:cubicBezTo>
                  <a:cubicBezTo>
                    <a:pt x="126" y="981"/>
                    <a:pt x="148" y="1032"/>
                    <a:pt x="176" y="1078"/>
                  </a:cubicBezTo>
                  <a:cubicBezTo>
                    <a:pt x="166" y="1030"/>
                    <a:pt x="160" y="978"/>
                    <a:pt x="158" y="922"/>
                  </a:cubicBezTo>
                  <a:cubicBezTo>
                    <a:pt x="148" y="919"/>
                    <a:pt x="138" y="915"/>
                    <a:pt x="128" y="911"/>
                  </a:cubicBezTo>
                  <a:close/>
                  <a:moveTo>
                    <a:pt x="1396" y="911"/>
                  </a:moveTo>
                  <a:cubicBezTo>
                    <a:pt x="1381" y="916"/>
                    <a:pt x="1367" y="923"/>
                    <a:pt x="1351" y="927"/>
                  </a:cubicBezTo>
                  <a:cubicBezTo>
                    <a:pt x="1341" y="957"/>
                    <a:pt x="1330" y="985"/>
                    <a:pt x="1317" y="1011"/>
                  </a:cubicBezTo>
                  <a:cubicBezTo>
                    <a:pt x="1313" y="1047"/>
                    <a:pt x="1308" y="1080"/>
                    <a:pt x="1301" y="1111"/>
                  </a:cubicBezTo>
                  <a:cubicBezTo>
                    <a:pt x="1314" y="1119"/>
                    <a:pt x="1324" y="1130"/>
                    <a:pt x="1336" y="1139"/>
                  </a:cubicBezTo>
                  <a:cubicBezTo>
                    <a:pt x="1376" y="1079"/>
                    <a:pt x="1414" y="1018"/>
                    <a:pt x="1437" y="941"/>
                  </a:cubicBezTo>
                  <a:cubicBezTo>
                    <a:pt x="1425" y="929"/>
                    <a:pt x="1410" y="920"/>
                    <a:pt x="1396" y="911"/>
                  </a:cubicBezTo>
                  <a:close/>
                  <a:moveTo>
                    <a:pt x="161" y="927"/>
                  </a:moveTo>
                  <a:cubicBezTo>
                    <a:pt x="163" y="985"/>
                    <a:pt x="170" y="1038"/>
                    <a:pt x="181" y="1087"/>
                  </a:cubicBezTo>
                  <a:cubicBezTo>
                    <a:pt x="190" y="1099"/>
                    <a:pt x="197" y="1113"/>
                    <a:pt x="206" y="1125"/>
                  </a:cubicBezTo>
                  <a:cubicBezTo>
                    <a:pt x="227" y="1107"/>
                    <a:pt x="251" y="1093"/>
                    <a:pt x="277" y="1081"/>
                  </a:cubicBezTo>
                  <a:cubicBezTo>
                    <a:pt x="255" y="1036"/>
                    <a:pt x="231" y="992"/>
                    <a:pt x="214" y="940"/>
                  </a:cubicBezTo>
                  <a:cubicBezTo>
                    <a:pt x="195" y="936"/>
                    <a:pt x="179" y="929"/>
                    <a:pt x="161" y="924"/>
                  </a:cubicBezTo>
                  <a:cubicBezTo>
                    <a:pt x="161" y="925"/>
                    <a:pt x="161" y="926"/>
                    <a:pt x="161" y="927"/>
                  </a:cubicBezTo>
                  <a:close/>
                  <a:moveTo>
                    <a:pt x="66" y="965"/>
                  </a:moveTo>
                  <a:cubicBezTo>
                    <a:pt x="64" y="977"/>
                    <a:pt x="71" y="992"/>
                    <a:pt x="74" y="1005"/>
                  </a:cubicBezTo>
                  <a:cubicBezTo>
                    <a:pt x="77" y="1019"/>
                    <a:pt x="78" y="1032"/>
                    <a:pt x="82" y="1043"/>
                  </a:cubicBezTo>
                  <a:cubicBezTo>
                    <a:pt x="93" y="1070"/>
                    <a:pt x="112" y="1092"/>
                    <a:pt x="122" y="1112"/>
                  </a:cubicBezTo>
                  <a:cubicBezTo>
                    <a:pt x="142" y="1123"/>
                    <a:pt x="164" y="1137"/>
                    <a:pt x="186" y="1144"/>
                  </a:cubicBezTo>
                  <a:cubicBezTo>
                    <a:pt x="195" y="1137"/>
                    <a:pt x="189" y="1127"/>
                    <a:pt x="186" y="1118"/>
                  </a:cubicBezTo>
                  <a:cubicBezTo>
                    <a:pt x="183" y="1108"/>
                    <a:pt x="181" y="1097"/>
                    <a:pt x="179" y="1087"/>
                  </a:cubicBezTo>
                  <a:cubicBezTo>
                    <a:pt x="149" y="1039"/>
                    <a:pt x="124" y="986"/>
                    <a:pt x="104" y="928"/>
                  </a:cubicBezTo>
                  <a:cubicBezTo>
                    <a:pt x="104" y="927"/>
                    <a:pt x="104" y="927"/>
                    <a:pt x="103" y="927"/>
                  </a:cubicBezTo>
                  <a:cubicBezTo>
                    <a:pt x="95" y="937"/>
                    <a:pt x="68" y="952"/>
                    <a:pt x="66" y="965"/>
                  </a:cubicBezTo>
                  <a:close/>
                  <a:moveTo>
                    <a:pt x="1322" y="936"/>
                  </a:moveTo>
                  <a:cubicBezTo>
                    <a:pt x="1322" y="959"/>
                    <a:pt x="1319" y="983"/>
                    <a:pt x="1319" y="1003"/>
                  </a:cubicBezTo>
                  <a:cubicBezTo>
                    <a:pt x="1329" y="979"/>
                    <a:pt x="1339" y="954"/>
                    <a:pt x="1349" y="929"/>
                  </a:cubicBezTo>
                  <a:cubicBezTo>
                    <a:pt x="1339" y="930"/>
                    <a:pt x="1332" y="935"/>
                    <a:pt x="1322" y="936"/>
                  </a:cubicBezTo>
                  <a:close/>
                  <a:moveTo>
                    <a:pt x="1216" y="963"/>
                  </a:moveTo>
                  <a:cubicBezTo>
                    <a:pt x="1206" y="996"/>
                    <a:pt x="1192" y="1025"/>
                    <a:pt x="1179" y="1055"/>
                  </a:cubicBezTo>
                  <a:cubicBezTo>
                    <a:pt x="1212" y="1065"/>
                    <a:pt x="1242" y="1078"/>
                    <a:pt x="1271" y="1093"/>
                  </a:cubicBezTo>
                  <a:cubicBezTo>
                    <a:pt x="1278" y="1080"/>
                    <a:pt x="1286" y="1067"/>
                    <a:pt x="1294" y="1053"/>
                  </a:cubicBezTo>
                  <a:cubicBezTo>
                    <a:pt x="1300" y="1041"/>
                    <a:pt x="1312" y="1023"/>
                    <a:pt x="1315" y="1010"/>
                  </a:cubicBezTo>
                  <a:cubicBezTo>
                    <a:pt x="1320" y="988"/>
                    <a:pt x="1316" y="966"/>
                    <a:pt x="1319" y="938"/>
                  </a:cubicBezTo>
                  <a:cubicBezTo>
                    <a:pt x="1318" y="938"/>
                    <a:pt x="1318" y="938"/>
                    <a:pt x="1317" y="938"/>
                  </a:cubicBezTo>
                  <a:cubicBezTo>
                    <a:pt x="1285" y="948"/>
                    <a:pt x="1252" y="957"/>
                    <a:pt x="1216" y="963"/>
                  </a:cubicBezTo>
                  <a:close/>
                  <a:moveTo>
                    <a:pt x="280" y="1079"/>
                  </a:moveTo>
                  <a:cubicBezTo>
                    <a:pt x="293" y="1075"/>
                    <a:pt x="305" y="1068"/>
                    <a:pt x="319" y="1064"/>
                  </a:cubicBezTo>
                  <a:cubicBezTo>
                    <a:pt x="315" y="1033"/>
                    <a:pt x="314" y="998"/>
                    <a:pt x="313" y="964"/>
                  </a:cubicBezTo>
                  <a:cubicBezTo>
                    <a:pt x="279" y="958"/>
                    <a:pt x="248" y="950"/>
                    <a:pt x="217" y="941"/>
                  </a:cubicBezTo>
                  <a:cubicBezTo>
                    <a:pt x="234" y="991"/>
                    <a:pt x="256" y="1036"/>
                    <a:pt x="280" y="1079"/>
                  </a:cubicBezTo>
                  <a:close/>
                  <a:moveTo>
                    <a:pt x="1403" y="1111"/>
                  </a:moveTo>
                  <a:cubicBezTo>
                    <a:pt x="1431" y="1098"/>
                    <a:pt x="1442" y="1073"/>
                    <a:pt x="1454" y="1045"/>
                  </a:cubicBezTo>
                  <a:cubicBezTo>
                    <a:pt x="1461" y="1029"/>
                    <a:pt x="1470" y="1013"/>
                    <a:pt x="1474" y="997"/>
                  </a:cubicBezTo>
                  <a:cubicBezTo>
                    <a:pt x="1468" y="975"/>
                    <a:pt x="1455" y="958"/>
                    <a:pt x="1440" y="944"/>
                  </a:cubicBezTo>
                  <a:cubicBezTo>
                    <a:pt x="1433" y="1004"/>
                    <a:pt x="1418" y="1062"/>
                    <a:pt x="1403" y="1111"/>
                  </a:cubicBezTo>
                  <a:close/>
                  <a:moveTo>
                    <a:pt x="1491" y="959"/>
                  </a:moveTo>
                  <a:cubicBezTo>
                    <a:pt x="1492" y="962"/>
                    <a:pt x="1492" y="955"/>
                    <a:pt x="1491" y="959"/>
                  </a:cubicBezTo>
                  <a:close/>
                  <a:moveTo>
                    <a:pt x="1434" y="961"/>
                  </a:moveTo>
                  <a:cubicBezTo>
                    <a:pt x="1434" y="961"/>
                    <a:pt x="1435" y="962"/>
                    <a:pt x="1434" y="961"/>
                  </a:cubicBezTo>
                  <a:close/>
                  <a:moveTo>
                    <a:pt x="1490" y="963"/>
                  </a:moveTo>
                  <a:cubicBezTo>
                    <a:pt x="1489" y="963"/>
                    <a:pt x="1489" y="963"/>
                    <a:pt x="1489" y="963"/>
                  </a:cubicBezTo>
                  <a:cubicBezTo>
                    <a:pt x="1487" y="979"/>
                    <a:pt x="1474" y="992"/>
                    <a:pt x="1479" y="1008"/>
                  </a:cubicBezTo>
                  <a:cubicBezTo>
                    <a:pt x="1482" y="992"/>
                    <a:pt x="1488" y="980"/>
                    <a:pt x="1490" y="963"/>
                  </a:cubicBezTo>
                  <a:moveTo>
                    <a:pt x="1490" y="963"/>
                  </a:moveTo>
                  <a:cubicBezTo>
                    <a:pt x="1493" y="962"/>
                    <a:pt x="1489" y="958"/>
                    <a:pt x="1490" y="963"/>
                  </a:cubicBezTo>
                  <a:moveTo>
                    <a:pt x="1350" y="1123"/>
                  </a:moveTo>
                  <a:cubicBezTo>
                    <a:pt x="1346" y="1129"/>
                    <a:pt x="1339" y="1135"/>
                    <a:pt x="1338" y="1144"/>
                  </a:cubicBezTo>
                  <a:cubicBezTo>
                    <a:pt x="1361" y="1136"/>
                    <a:pt x="1379" y="1125"/>
                    <a:pt x="1398" y="1114"/>
                  </a:cubicBezTo>
                  <a:cubicBezTo>
                    <a:pt x="1414" y="1068"/>
                    <a:pt x="1429" y="1017"/>
                    <a:pt x="1433" y="963"/>
                  </a:cubicBezTo>
                  <a:cubicBezTo>
                    <a:pt x="1411" y="1021"/>
                    <a:pt x="1383" y="1076"/>
                    <a:pt x="1350" y="1123"/>
                  </a:cubicBezTo>
                  <a:close/>
                  <a:moveTo>
                    <a:pt x="1213" y="965"/>
                  </a:moveTo>
                  <a:cubicBezTo>
                    <a:pt x="1195" y="967"/>
                    <a:pt x="1173" y="973"/>
                    <a:pt x="1153" y="976"/>
                  </a:cubicBezTo>
                  <a:cubicBezTo>
                    <a:pt x="1153" y="1000"/>
                    <a:pt x="1152" y="1023"/>
                    <a:pt x="1150" y="1046"/>
                  </a:cubicBezTo>
                  <a:cubicBezTo>
                    <a:pt x="1160" y="1048"/>
                    <a:pt x="1167" y="1052"/>
                    <a:pt x="1177" y="1054"/>
                  </a:cubicBezTo>
                  <a:cubicBezTo>
                    <a:pt x="1190" y="1025"/>
                    <a:pt x="1202" y="996"/>
                    <a:pt x="1213" y="965"/>
                  </a:cubicBezTo>
                  <a:close/>
                  <a:moveTo>
                    <a:pt x="321" y="1062"/>
                  </a:moveTo>
                  <a:cubicBezTo>
                    <a:pt x="341" y="1057"/>
                    <a:pt x="360" y="1049"/>
                    <a:pt x="380" y="1044"/>
                  </a:cubicBezTo>
                  <a:cubicBezTo>
                    <a:pt x="370" y="1020"/>
                    <a:pt x="361" y="996"/>
                    <a:pt x="352" y="972"/>
                  </a:cubicBezTo>
                  <a:cubicBezTo>
                    <a:pt x="339" y="970"/>
                    <a:pt x="328" y="967"/>
                    <a:pt x="316" y="965"/>
                  </a:cubicBezTo>
                  <a:cubicBezTo>
                    <a:pt x="316" y="999"/>
                    <a:pt x="319" y="1030"/>
                    <a:pt x="321" y="1062"/>
                  </a:cubicBezTo>
                  <a:close/>
                  <a:moveTo>
                    <a:pt x="75" y="1024"/>
                  </a:moveTo>
                  <a:cubicBezTo>
                    <a:pt x="70" y="1006"/>
                    <a:pt x="68" y="985"/>
                    <a:pt x="62" y="968"/>
                  </a:cubicBezTo>
                  <a:cubicBezTo>
                    <a:pt x="50" y="986"/>
                    <a:pt x="69" y="1007"/>
                    <a:pt x="75" y="1024"/>
                  </a:cubicBezTo>
                  <a:close/>
                  <a:moveTo>
                    <a:pt x="382" y="1043"/>
                  </a:moveTo>
                  <a:cubicBezTo>
                    <a:pt x="421" y="1032"/>
                    <a:pt x="463" y="1025"/>
                    <a:pt x="504" y="1016"/>
                  </a:cubicBezTo>
                  <a:cubicBezTo>
                    <a:pt x="501" y="1009"/>
                    <a:pt x="499" y="1001"/>
                    <a:pt x="497" y="992"/>
                  </a:cubicBezTo>
                  <a:cubicBezTo>
                    <a:pt x="448" y="988"/>
                    <a:pt x="402" y="981"/>
                    <a:pt x="356" y="973"/>
                  </a:cubicBezTo>
                  <a:cubicBezTo>
                    <a:pt x="363" y="998"/>
                    <a:pt x="374" y="1019"/>
                    <a:pt x="382" y="1043"/>
                  </a:cubicBezTo>
                  <a:close/>
                  <a:moveTo>
                    <a:pt x="1150" y="976"/>
                  </a:moveTo>
                  <a:cubicBezTo>
                    <a:pt x="1125" y="981"/>
                    <a:pt x="1099" y="984"/>
                    <a:pt x="1073" y="987"/>
                  </a:cubicBezTo>
                  <a:cubicBezTo>
                    <a:pt x="1069" y="1000"/>
                    <a:pt x="1065" y="1012"/>
                    <a:pt x="1062" y="1025"/>
                  </a:cubicBezTo>
                  <a:cubicBezTo>
                    <a:pt x="1092" y="1029"/>
                    <a:pt x="1121" y="1039"/>
                    <a:pt x="1148" y="1044"/>
                  </a:cubicBezTo>
                  <a:cubicBezTo>
                    <a:pt x="1148" y="1021"/>
                    <a:pt x="1151" y="996"/>
                    <a:pt x="1150" y="976"/>
                  </a:cubicBezTo>
                  <a:close/>
                  <a:moveTo>
                    <a:pt x="95" y="1092"/>
                  </a:moveTo>
                  <a:cubicBezTo>
                    <a:pt x="95" y="1093"/>
                    <a:pt x="96" y="1092"/>
                    <a:pt x="95" y="1092"/>
                  </a:cubicBezTo>
                  <a:moveTo>
                    <a:pt x="95" y="1092"/>
                  </a:moveTo>
                  <a:cubicBezTo>
                    <a:pt x="84" y="1053"/>
                    <a:pt x="70" y="1017"/>
                    <a:pt x="54" y="984"/>
                  </a:cubicBezTo>
                  <a:cubicBezTo>
                    <a:pt x="36" y="1032"/>
                    <a:pt x="67" y="1071"/>
                    <a:pt x="95" y="1092"/>
                  </a:cubicBezTo>
                  <a:moveTo>
                    <a:pt x="950" y="1000"/>
                  </a:moveTo>
                  <a:cubicBezTo>
                    <a:pt x="950" y="1002"/>
                    <a:pt x="950" y="1004"/>
                    <a:pt x="950" y="1007"/>
                  </a:cubicBezTo>
                  <a:cubicBezTo>
                    <a:pt x="986" y="1013"/>
                    <a:pt x="1024" y="1017"/>
                    <a:pt x="1059" y="1024"/>
                  </a:cubicBezTo>
                  <a:cubicBezTo>
                    <a:pt x="1063" y="1013"/>
                    <a:pt x="1066" y="1000"/>
                    <a:pt x="1070" y="988"/>
                  </a:cubicBezTo>
                  <a:cubicBezTo>
                    <a:pt x="1030" y="992"/>
                    <a:pt x="990" y="996"/>
                    <a:pt x="950" y="1000"/>
                  </a:cubicBezTo>
                  <a:close/>
                  <a:moveTo>
                    <a:pt x="508" y="1016"/>
                  </a:moveTo>
                  <a:cubicBezTo>
                    <a:pt x="508" y="1009"/>
                    <a:pt x="508" y="1001"/>
                    <a:pt x="508" y="994"/>
                  </a:cubicBezTo>
                  <a:cubicBezTo>
                    <a:pt x="506" y="993"/>
                    <a:pt x="503" y="993"/>
                    <a:pt x="500" y="993"/>
                  </a:cubicBezTo>
                  <a:cubicBezTo>
                    <a:pt x="502" y="1001"/>
                    <a:pt x="502" y="1011"/>
                    <a:pt x="508" y="1016"/>
                  </a:cubicBezTo>
                  <a:close/>
                  <a:moveTo>
                    <a:pt x="510" y="994"/>
                  </a:moveTo>
                  <a:cubicBezTo>
                    <a:pt x="511" y="1001"/>
                    <a:pt x="509" y="1011"/>
                    <a:pt x="511" y="1016"/>
                  </a:cubicBezTo>
                  <a:cubicBezTo>
                    <a:pt x="545" y="1009"/>
                    <a:pt x="584" y="1008"/>
                    <a:pt x="619" y="1002"/>
                  </a:cubicBezTo>
                  <a:cubicBezTo>
                    <a:pt x="581" y="1001"/>
                    <a:pt x="546" y="997"/>
                    <a:pt x="510" y="994"/>
                  </a:cubicBezTo>
                  <a:close/>
                  <a:moveTo>
                    <a:pt x="684" y="1002"/>
                  </a:moveTo>
                  <a:cubicBezTo>
                    <a:pt x="696" y="1003"/>
                    <a:pt x="716" y="1005"/>
                    <a:pt x="726" y="1001"/>
                  </a:cubicBezTo>
                  <a:cubicBezTo>
                    <a:pt x="714" y="999"/>
                    <a:pt x="697" y="1001"/>
                    <a:pt x="684" y="1002"/>
                  </a:cubicBezTo>
                  <a:close/>
                  <a:moveTo>
                    <a:pt x="728" y="1002"/>
                  </a:moveTo>
                  <a:cubicBezTo>
                    <a:pt x="729" y="1002"/>
                    <a:pt x="729" y="1003"/>
                    <a:pt x="730" y="1003"/>
                  </a:cubicBezTo>
                  <a:cubicBezTo>
                    <a:pt x="740" y="1004"/>
                    <a:pt x="752" y="1004"/>
                    <a:pt x="763" y="1004"/>
                  </a:cubicBezTo>
                  <a:cubicBezTo>
                    <a:pt x="770" y="1004"/>
                    <a:pt x="780" y="1006"/>
                    <a:pt x="783" y="1001"/>
                  </a:cubicBezTo>
                  <a:cubicBezTo>
                    <a:pt x="767" y="1000"/>
                    <a:pt x="743" y="998"/>
                    <a:pt x="728" y="1002"/>
                  </a:cubicBezTo>
                  <a:close/>
                  <a:moveTo>
                    <a:pt x="786" y="1002"/>
                  </a:moveTo>
                  <a:cubicBezTo>
                    <a:pt x="802" y="1003"/>
                    <a:pt x="826" y="1004"/>
                    <a:pt x="840" y="1001"/>
                  </a:cubicBezTo>
                  <a:cubicBezTo>
                    <a:pt x="822" y="1003"/>
                    <a:pt x="801" y="997"/>
                    <a:pt x="786" y="1002"/>
                  </a:cubicBezTo>
                  <a:close/>
                  <a:moveTo>
                    <a:pt x="928" y="1005"/>
                  </a:moveTo>
                  <a:cubicBezTo>
                    <a:pt x="933" y="1006"/>
                    <a:pt x="939" y="1006"/>
                    <a:pt x="945" y="1007"/>
                  </a:cubicBezTo>
                  <a:cubicBezTo>
                    <a:pt x="945" y="1004"/>
                    <a:pt x="945" y="1002"/>
                    <a:pt x="945" y="1000"/>
                  </a:cubicBezTo>
                  <a:cubicBezTo>
                    <a:pt x="939" y="1001"/>
                    <a:pt x="929" y="998"/>
                    <a:pt x="928" y="1005"/>
                  </a:cubicBezTo>
                  <a:close/>
                  <a:moveTo>
                    <a:pt x="905" y="1003"/>
                  </a:moveTo>
                  <a:cubicBezTo>
                    <a:pt x="911" y="1002"/>
                    <a:pt x="924" y="1008"/>
                    <a:pt x="926" y="1002"/>
                  </a:cubicBezTo>
                  <a:cubicBezTo>
                    <a:pt x="921" y="1001"/>
                    <a:pt x="911" y="1002"/>
                    <a:pt x="905" y="1003"/>
                  </a:cubicBezTo>
                  <a:close/>
                  <a:moveTo>
                    <a:pt x="510" y="1018"/>
                  </a:moveTo>
                  <a:cubicBezTo>
                    <a:pt x="512" y="1043"/>
                    <a:pt x="518" y="1061"/>
                    <a:pt x="525" y="1080"/>
                  </a:cubicBezTo>
                  <a:cubicBezTo>
                    <a:pt x="539" y="1124"/>
                    <a:pt x="556" y="1165"/>
                    <a:pt x="573" y="1204"/>
                  </a:cubicBezTo>
                  <a:cubicBezTo>
                    <a:pt x="605" y="1200"/>
                    <a:pt x="636" y="1195"/>
                    <a:pt x="671" y="1193"/>
                  </a:cubicBezTo>
                  <a:cubicBezTo>
                    <a:pt x="658" y="1137"/>
                    <a:pt x="651" y="1072"/>
                    <a:pt x="641" y="1014"/>
                  </a:cubicBezTo>
                  <a:cubicBezTo>
                    <a:pt x="641" y="1011"/>
                    <a:pt x="643" y="1004"/>
                    <a:pt x="637" y="1004"/>
                  </a:cubicBezTo>
                  <a:cubicBezTo>
                    <a:pt x="594" y="1007"/>
                    <a:pt x="552" y="1012"/>
                    <a:pt x="510" y="1018"/>
                  </a:cubicBezTo>
                  <a:close/>
                  <a:moveTo>
                    <a:pt x="675" y="1192"/>
                  </a:moveTo>
                  <a:cubicBezTo>
                    <a:pt x="693" y="1192"/>
                    <a:pt x="708" y="1189"/>
                    <a:pt x="726" y="1190"/>
                  </a:cubicBezTo>
                  <a:cubicBezTo>
                    <a:pt x="727" y="1128"/>
                    <a:pt x="725" y="1068"/>
                    <a:pt x="726" y="1006"/>
                  </a:cubicBezTo>
                  <a:cubicBezTo>
                    <a:pt x="697" y="1006"/>
                    <a:pt x="672" y="1004"/>
                    <a:pt x="645" y="1004"/>
                  </a:cubicBezTo>
                  <a:cubicBezTo>
                    <a:pt x="650" y="1067"/>
                    <a:pt x="663" y="1131"/>
                    <a:pt x="675" y="1192"/>
                  </a:cubicBezTo>
                  <a:close/>
                  <a:moveTo>
                    <a:pt x="786" y="1006"/>
                  </a:moveTo>
                  <a:cubicBezTo>
                    <a:pt x="784" y="1067"/>
                    <a:pt x="782" y="1128"/>
                    <a:pt x="780" y="1189"/>
                  </a:cubicBezTo>
                  <a:cubicBezTo>
                    <a:pt x="815" y="1190"/>
                    <a:pt x="851" y="1191"/>
                    <a:pt x="883" y="1196"/>
                  </a:cubicBezTo>
                  <a:cubicBezTo>
                    <a:pt x="899" y="1135"/>
                    <a:pt x="913" y="1072"/>
                    <a:pt x="925" y="1007"/>
                  </a:cubicBezTo>
                  <a:cubicBezTo>
                    <a:pt x="882" y="1000"/>
                    <a:pt x="834" y="1007"/>
                    <a:pt x="786" y="1006"/>
                  </a:cubicBezTo>
                  <a:close/>
                  <a:moveTo>
                    <a:pt x="1439" y="1083"/>
                  </a:moveTo>
                  <a:cubicBezTo>
                    <a:pt x="1437" y="1084"/>
                    <a:pt x="1439" y="1084"/>
                    <a:pt x="1439" y="1083"/>
                  </a:cubicBezTo>
                  <a:moveTo>
                    <a:pt x="1439" y="1083"/>
                  </a:moveTo>
                  <a:cubicBezTo>
                    <a:pt x="1439" y="1083"/>
                    <a:pt x="1440" y="1083"/>
                    <a:pt x="1440" y="1083"/>
                  </a:cubicBezTo>
                  <a:cubicBezTo>
                    <a:pt x="1458" y="1065"/>
                    <a:pt x="1478" y="1037"/>
                    <a:pt x="1474" y="1004"/>
                  </a:cubicBezTo>
                  <a:cubicBezTo>
                    <a:pt x="1465" y="1033"/>
                    <a:pt x="1451" y="1057"/>
                    <a:pt x="1439" y="1083"/>
                  </a:cubicBezTo>
                  <a:moveTo>
                    <a:pt x="729" y="1190"/>
                  </a:moveTo>
                  <a:cubicBezTo>
                    <a:pt x="744" y="1188"/>
                    <a:pt x="762" y="1189"/>
                    <a:pt x="777" y="1189"/>
                  </a:cubicBezTo>
                  <a:cubicBezTo>
                    <a:pt x="780" y="1129"/>
                    <a:pt x="782" y="1067"/>
                    <a:pt x="783" y="1006"/>
                  </a:cubicBezTo>
                  <a:cubicBezTo>
                    <a:pt x="765" y="1006"/>
                    <a:pt x="747" y="1006"/>
                    <a:pt x="729" y="1006"/>
                  </a:cubicBezTo>
                  <a:cubicBezTo>
                    <a:pt x="727" y="1066"/>
                    <a:pt x="729" y="1129"/>
                    <a:pt x="729" y="1190"/>
                  </a:cubicBezTo>
                  <a:close/>
                  <a:moveTo>
                    <a:pt x="928" y="1007"/>
                  </a:moveTo>
                  <a:cubicBezTo>
                    <a:pt x="915" y="1072"/>
                    <a:pt x="903" y="1136"/>
                    <a:pt x="885" y="1196"/>
                  </a:cubicBezTo>
                  <a:cubicBezTo>
                    <a:pt x="903" y="1197"/>
                    <a:pt x="920" y="1200"/>
                    <a:pt x="937" y="1202"/>
                  </a:cubicBezTo>
                  <a:cubicBezTo>
                    <a:pt x="941" y="1140"/>
                    <a:pt x="945" y="1077"/>
                    <a:pt x="945" y="1009"/>
                  </a:cubicBezTo>
                  <a:cubicBezTo>
                    <a:pt x="940" y="1009"/>
                    <a:pt x="934" y="1008"/>
                    <a:pt x="928" y="1007"/>
                  </a:cubicBezTo>
                  <a:close/>
                  <a:moveTo>
                    <a:pt x="951" y="1010"/>
                  </a:moveTo>
                  <a:cubicBezTo>
                    <a:pt x="947" y="1074"/>
                    <a:pt x="947" y="1142"/>
                    <a:pt x="941" y="1203"/>
                  </a:cubicBezTo>
                  <a:cubicBezTo>
                    <a:pt x="955" y="1205"/>
                    <a:pt x="968" y="1208"/>
                    <a:pt x="981" y="1211"/>
                  </a:cubicBezTo>
                  <a:cubicBezTo>
                    <a:pt x="1010" y="1153"/>
                    <a:pt x="1037" y="1093"/>
                    <a:pt x="1058" y="1026"/>
                  </a:cubicBezTo>
                  <a:cubicBezTo>
                    <a:pt x="1022" y="1020"/>
                    <a:pt x="989" y="1013"/>
                    <a:pt x="951" y="1010"/>
                  </a:cubicBezTo>
                  <a:close/>
                  <a:moveTo>
                    <a:pt x="507" y="1020"/>
                  </a:moveTo>
                  <a:cubicBezTo>
                    <a:pt x="508" y="1024"/>
                    <a:pt x="508" y="1016"/>
                    <a:pt x="507" y="1020"/>
                  </a:cubicBezTo>
                  <a:close/>
                  <a:moveTo>
                    <a:pt x="384" y="1045"/>
                  </a:moveTo>
                  <a:cubicBezTo>
                    <a:pt x="411" y="1107"/>
                    <a:pt x="441" y="1167"/>
                    <a:pt x="479" y="1218"/>
                  </a:cubicBezTo>
                  <a:cubicBezTo>
                    <a:pt x="493" y="1223"/>
                    <a:pt x="508" y="1219"/>
                    <a:pt x="522" y="1216"/>
                  </a:cubicBezTo>
                  <a:cubicBezTo>
                    <a:pt x="517" y="1173"/>
                    <a:pt x="513" y="1126"/>
                    <a:pt x="510" y="1081"/>
                  </a:cubicBezTo>
                  <a:cubicBezTo>
                    <a:pt x="509" y="1066"/>
                    <a:pt x="511" y="1049"/>
                    <a:pt x="509" y="1034"/>
                  </a:cubicBezTo>
                  <a:cubicBezTo>
                    <a:pt x="508" y="1030"/>
                    <a:pt x="506" y="1023"/>
                    <a:pt x="502" y="1020"/>
                  </a:cubicBezTo>
                  <a:cubicBezTo>
                    <a:pt x="460" y="1026"/>
                    <a:pt x="422" y="1036"/>
                    <a:pt x="384" y="1045"/>
                  </a:cubicBezTo>
                  <a:close/>
                  <a:moveTo>
                    <a:pt x="1274" y="1095"/>
                  </a:moveTo>
                  <a:cubicBezTo>
                    <a:pt x="1283" y="1099"/>
                    <a:pt x="1290" y="1105"/>
                    <a:pt x="1299" y="1109"/>
                  </a:cubicBezTo>
                  <a:cubicBezTo>
                    <a:pt x="1304" y="1081"/>
                    <a:pt x="1312" y="1050"/>
                    <a:pt x="1312" y="1021"/>
                  </a:cubicBezTo>
                  <a:cubicBezTo>
                    <a:pt x="1301" y="1047"/>
                    <a:pt x="1286" y="1070"/>
                    <a:pt x="1274" y="1095"/>
                  </a:cubicBezTo>
                  <a:close/>
                  <a:moveTo>
                    <a:pt x="508" y="1025"/>
                  </a:moveTo>
                  <a:cubicBezTo>
                    <a:pt x="507" y="1024"/>
                    <a:pt x="508" y="1025"/>
                    <a:pt x="508" y="1025"/>
                  </a:cubicBezTo>
                  <a:close/>
                  <a:moveTo>
                    <a:pt x="75" y="1026"/>
                  </a:moveTo>
                  <a:cubicBezTo>
                    <a:pt x="75" y="1026"/>
                    <a:pt x="74" y="1025"/>
                    <a:pt x="75" y="1026"/>
                  </a:cubicBezTo>
                  <a:close/>
                  <a:moveTo>
                    <a:pt x="1062" y="1027"/>
                  </a:moveTo>
                  <a:cubicBezTo>
                    <a:pt x="1038" y="1091"/>
                    <a:pt x="1014" y="1154"/>
                    <a:pt x="984" y="1211"/>
                  </a:cubicBezTo>
                  <a:cubicBezTo>
                    <a:pt x="1013" y="1223"/>
                    <a:pt x="1049" y="1219"/>
                    <a:pt x="1083" y="1213"/>
                  </a:cubicBezTo>
                  <a:cubicBezTo>
                    <a:pt x="1092" y="1199"/>
                    <a:pt x="1103" y="1185"/>
                    <a:pt x="1112" y="1170"/>
                  </a:cubicBezTo>
                  <a:cubicBezTo>
                    <a:pt x="1121" y="1156"/>
                    <a:pt x="1134" y="1140"/>
                    <a:pt x="1139" y="1124"/>
                  </a:cubicBezTo>
                  <a:cubicBezTo>
                    <a:pt x="1146" y="1101"/>
                    <a:pt x="1143" y="1075"/>
                    <a:pt x="1147" y="1047"/>
                  </a:cubicBezTo>
                  <a:cubicBezTo>
                    <a:pt x="1119" y="1040"/>
                    <a:pt x="1091" y="1033"/>
                    <a:pt x="1062" y="1027"/>
                  </a:cubicBezTo>
                  <a:close/>
                  <a:moveTo>
                    <a:pt x="526" y="1215"/>
                  </a:moveTo>
                  <a:cubicBezTo>
                    <a:pt x="539" y="1211"/>
                    <a:pt x="555" y="1208"/>
                    <a:pt x="570" y="1205"/>
                  </a:cubicBezTo>
                  <a:cubicBezTo>
                    <a:pt x="548" y="1154"/>
                    <a:pt x="529" y="1101"/>
                    <a:pt x="511" y="1046"/>
                  </a:cubicBezTo>
                  <a:cubicBezTo>
                    <a:pt x="514" y="1104"/>
                    <a:pt x="518" y="1162"/>
                    <a:pt x="526" y="1215"/>
                  </a:cubicBezTo>
                  <a:close/>
                  <a:moveTo>
                    <a:pt x="322" y="1065"/>
                  </a:moveTo>
                  <a:cubicBezTo>
                    <a:pt x="325" y="1103"/>
                    <a:pt x="332" y="1137"/>
                    <a:pt x="339" y="1171"/>
                  </a:cubicBezTo>
                  <a:cubicBezTo>
                    <a:pt x="345" y="1180"/>
                    <a:pt x="353" y="1188"/>
                    <a:pt x="359" y="1198"/>
                  </a:cubicBezTo>
                  <a:cubicBezTo>
                    <a:pt x="396" y="1205"/>
                    <a:pt x="436" y="1213"/>
                    <a:pt x="474" y="1217"/>
                  </a:cubicBezTo>
                  <a:cubicBezTo>
                    <a:pt x="441" y="1168"/>
                    <a:pt x="410" y="1113"/>
                    <a:pt x="386" y="1057"/>
                  </a:cubicBezTo>
                  <a:cubicBezTo>
                    <a:pt x="384" y="1054"/>
                    <a:pt x="384" y="1048"/>
                    <a:pt x="379" y="1047"/>
                  </a:cubicBezTo>
                  <a:cubicBezTo>
                    <a:pt x="359" y="1052"/>
                    <a:pt x="341" y="1059"/>
                    <a:pt x="322" y="1065"/>
                  </a:cubicBezTo>
                  <a:close/>
                  <a:moveTo>
                    <a:pt x="1144" y="1118"/>
                  </a:moveTo>
                  <a:cubicBezTo>
                    <a:pt x="1154" y="1097"/>
                    <a:pt x="1166" y="1078"/>
                    <a:pt x="1175" y="1055"/>
                  </a:cubicBezTo>
                  <a:cubicBezTo>
                    <a:pt x="1166" y="1054"/>
                    <a:pt x="1159" y="1050"/>
                    <a:pt x="1150" y="1049"/>
                  </a:cubicBezTo>
                  <a:cubicBezTo>
                    <a:pt x="1149" y="1072"/>
                    <a:pt x="1144" y="1097"/>
                    <a:pt x="1144" y="1118"/>
                  </a:cubicBezTo>
                  <a:close/>
                  <a:moveTo>
                    <a:pt x="87" y="1057"/>
                  </a:moveTo>
                  <a:cubicBezTo>
                    <a:pt x="94" y="1077"/>
                    <a:pt x="96" y="1100"/>
                    <a:pt x="115" y="1107"/>
                  </a:cubicBezTo>
                  <a:cubicBezTo>
                    <a:pt x="106" y="1091"/>
                    <a:pt x="96" y="1074"/>
                    <a:pt x="87" y="1057"/>
                  </a:cubicBezTo>
                  <a:moveTo>
                    <a:pt x="87" y="1057"/>
                  </a:moveTo>
                  <a:cubicBezTo>
                    <a:pt x="88" y="1053"/>
                    <a:pt x="84" y="1057"/>
                    <a:pt x="87" y="1057"/>
                  </a:cubicBezTo>
                  <a:moveTo>
                    <a:pt x="1177" y="1057"/>
                  </a:moveTo>
                  <a:cubicBezTo>
                    <a:pt x="1172" y="1069"/>
                    <a:pt x="1167" y="1081"/>
                    <a:pt x="1160" y="1093"/>
                  </a:cubicBezTo>
                  <a:cubicBezTo>
                    <a:pt x="1155" y="1103"/>
                    <a:pt x="1146" y="1113"/>
                    <a:pt x="1142" y="1125"/>
                  </a:cubicBezTo>
                  <a:cubicBezTo>
                    <a:pt x="1138" y="1137"/>
                    <a:pt x="1139" y="1152"/>
                    <a:pt x="1136" y="1165"/>
                  </a:cubicBezTo>
                  <a:cubicBezTo>
                    <a:pt x="1134" y="1178"/>
                    <a:pt x="1131" y="1190"/>
                    <a:pt x="1129" y="1204"/>
                  </a:cubicBezTo>
                  <a:cubicBezTo>
                    <a:pt x="1155" y="1201"/>
                    <a:pt x="1179" y="1194"/>
                    <a:pt x="1204" y="1189"/>
                  </a:cubicBezTo>
                  <a:cubicBezTo>
                    <a:pt x="1227" y="1159"/>
                    <a:pt x="1250" y="1129"/>
                    <a:pt x="1269" y="1095"/>
                  </a:cubicBezTo>
                  <a:cubicBezTo>
                    <a:pt x="1240" y="1080"/>
                    <a:pt x="1211" y="1066"/>
                    <a:pt x="1177" y="1057"/>
                  </a:cubicBezTo>
                  <a:close/>
                  <a:moveTo>
                    <a:pt x="64" y="1065"/>
                  </a:moveTo>
                  <a:cubicBezTo>
                    <a:pt x="88" y="1121"/>
                    <a:pt x="118" y="1171"/>
                    <a:pt x="154" y="1215"/>
                  </a:cubicBezTo>
                  <a:moveTo>
                    <a:pt x="154" y="1215"/>
                  </a:moveTo>
                  <a:cubicBezTo>
                    <a:pt x="154" y="1216"/>
                    <a:pt x="155" y="1216"/>
                    <a:pt x="155" y="1216"/>
                  </a:cubicBezTo>
                  <a:moveTo>
                    <a:pt x="155" y="1216"/>
                  </a:moveTo>
                  <a:cubicBezTo>
                    <a:pt x="155" y="1217"/>
                    <a:pt x="155" y="1218"/>
                    <a:pt x="156" y="1218"/>
                  </a:cubicBezTo>
                  <a:moveTo>
                    <a:pt x="156" y="1218"/>
                  </a:moveTo>
                  <a:cubicBezTo>
                    <a:pt x="156" y="1219"/>
                    <a:pt x="157" y="1219"/>
                    <a:pt x="157" y="1219"/>
                  </a:cubicBezTo>
                  <a:moveTo>
                    <a:pt x="157" y="1219"/>
                  </a:moveTo>
                  <a:cubicBezTo>
                    <a:pt x="158" y="1220"/>
                    <a:pt x="158" y="1219"/>
                    <a:pt x="157" y="1219"/>
                  </a:cubicBezTo>
                  <a:moveTo>
                    <a:pt x="157" y="1219"/>
                  </a:moveTo>
                  <a:cubicBezTo>
                    <a:pt x="157" y="1218"/>
                    <a:pt x="157" y="1218"/>
                    <a:pt x="156" y="1218"/>
                  </a:cubicBezTo>
                  <a:moveTo>
                    <a:pt x="156" y="1218"/>
                  </a:moveTo>
                  <a:cubicBezTo>
                    <a:pt x="156" y="1217"/>
                    <a:pt x="156" y="1216"/>
                    <a:pt x="155" y="1216"/>
                  </a:cubicBezTo>
                  <a:moveTo>
                    <a:pt x="155" y="1216"/>
                  </a:moveTo>
                  <a:cubicBezTo>
                    <a:pt x="155" y="1215"/>
                    <a:pt x="155" y="1215"/>
                    <a:pt x="154" y="1215"/>
                  </a:cubicBezTo>
                  <a:moveTo>
                    <a:pt x="154" y="1215"/>
                  </a:moveTo>
                  <a:cubicBezTo>
                    <a:pt x="134" y="1178"/>
                    <a:pt x="113" y="1142"/>
                    <a:pt x="99" y="1099"/>
                  </a:cubicBezTo>
                  <a:cubicBezTo>
                    <a:pt x="85" y="1089"/>
                    <a:pt x="75" y="1077"/>
                    <a:pt x="64" y="1065"/>
                  </a:cubicBezTo>
                  <a:moveTo>
                    <a:pt x="64" y="1065"/>
                  </a:moveTo>
                  <a:cubicBezTo>
                    <a:pt x="63" y="1064"/>
                    <a:pt x="63" y="1065"/>
                    <a:pt x="64" y="1065"/>
                  </a:cubicBezTo>
                  <a:moveTo>
                    <a:pt x="282" y="1081"/>
                  </a:moveTo>
                  <a:cubicBezTo>
                    <a:pt x="297" y="1111"/>
                    <a:pt x="315" y="1138"/>
                    <a:pt x="335" y="1164"/>
                  </a:cubicBezTo>
                  <a:cubicBezTo>
                    <a:pt x="327" y="1133"/>
                    <a:pt x="324" y="1098"/>
                    <a:pt x="318" y="1066"/>
                  </a:cubicBezTo>
                  <a:cubicBezTo>
                    <a:pt x="307" y="1072"/>
                    <a:pt x="294" y="1076"/>
                    <a:pt x="282" y="1081"/>
                  </a:cubicBezTo>
                  <a:close/>
                  <a:moveTo>
                    <a:pt x="1457" y="1068"/>
                  </a:moveTo>
                  <a:cubicBezTo>
                    <a:pt x="1458" y="1069"/>
                    <a:pt x="1457" y="1068"/>
                    <a:pt x="1457" y="1068"/>
                  </a:cubicBezTo>
                  <a:close/>
                  <a:moveTo>
                    <a:pt x="1361" y="1232"/>
                  </a:moveTo>
                  <a:cubicBezTo>
                    <a:pt x="1360" y="1233"/>
                    <a:pt x="1361" y="1233"/>
                    <a:pt x="1361" y="1232"/>
                  </a:cubicBezTo>
                  <a:moveTo>
                    <a:pt x="1361" y="1232"/>
                  </a:moveTo>
                  <a:cubicBezTo>
                    <a:pt x="1399" y="1185"/>
                    <a:pt x="1434" y="1129"/>
                    <a:pt x="1456" y="1069"/>
                  </a:cubicBezTo>
                  <a:cubicBezTo>
                    <a:pt x="1450" y="1078"/>
                    <a:pt x="1442" y="1085"/>
                    <a:pt x="1433" y="1092"/>
                  </a:cubicBezTo>
                  <a:cubicBezTo>
                    <a:pt x="1414" y="1130"/>
                    <a:pt x="1388" y="1162"/>
                    <a:pt x="1365" y="1196"/>
                  </a:cubicBezTo>
                  <a:cubicBezTo>
                    <a:pt x="1367" y="1209"/>
                    <a:pt x="1364" y="1221"/>
                    <a:pt x="1361" y="1232"/>
                  </a:cubicBezTo>
                  <a:moveTo>
                    <a:pt x="341" y="1193"/>
                  </a:moveTo>
                  <a:cubicBezTo>
                    <a:pt x="341" y="1194"/>
                    <a:pt x="342" y="1193"/>
                    <a:pt x="341" y="1193"/>
                  </a:cubicBezTo>
                  <a:moveTo>
                    <a:pt x="341" y="1193"/>
                  </a:moveTo>
                  <a:cubicBezTo>
                    <a:pt x="340" y="1185"/>
                    <a:pt x="337" y="1179"/>
                    <a:pt x="337" y="1172"/>
                  </a:cubicBezTo>
                  <a:cubicBezTo>
                    <a:pt x="315" y="1144"/>
                    <a:pt x="298" y="1113"/>
                    <a:pt x="278" y="1083"/>
                  </a:cubicBezTo>
                  <a:cubicBezTo>
                    <a:pt x="261" y="1092"/>
                    <a:pt x="240" y="1102"/>
                    <a:pt x="222" y="1114"/>
                  </a:cubicBezTo>
                  <a:cubicBezTo>
                    <a:pt x="220" y="1116"/>
                    <a:pt x="207" y="1125"/>
                    <a:pt x="207" y="1127"/>
                  </a:cubicBezTo>
                  <a:cubicBezTo>
                    <a:pt x="207" y="1129"/>
                    <a:pt x="219" y="1144"/>
                    <a:pt x="221" y="1146"/>
                  </a:cubicBezTo>
                  <a:cubicBezTo>
                    <a:pt x="226" y="1153"/>
                    <a:pt x="230" y="1157"/>
                    <a:pt x="234" y="1164"/>
                  </a:cubicBezTo>
                  <a:cubicBezTo>
                    <a:pt x="269" y="1174"/>
                    <a:pt x="303" y="1186"/>
                    <a:pt x="341" y="1193"/>
                  </a:cubicBezTo>
                  <a:moveTo>
                    <a:pt x="183" y="1096"/>
                  </a:moveTo>
                  <a:cubicBezTo>
                    <a:pt x="183" y="1095"/>
                    <a:pt x="184" y="1096"/>
                    <a:pt x="183" y="1096"/>
                  </a:cubicBezTo>
                  <a:close/>
                  <a:moveTo>
                    <a:pt x="195" y="1134"/>
                  </a:moveTo>
                  <a:cubicBezTo>
                    <a:pt x="197" y="1130"/>
                    <a:pt x="202" y="1130"/>
                    <a:pt x="203" y="1125"/>
                  </a:cubicBezTo>
                  <a:cubicBezTo>
                    <a:pt x="196" y="1116"/>
                    <a:pt x="191" y="1106"/>
                    <a:pt x="184" y="1097"/>
                  </a:cubicBezTo>
                  <a:cubicBezTo>
                    <a:pt x="187" y="1110"/>
                    <a:pt x="190" y="1123"/>
                    <a:pt x="195" y="1134"/>
                  </a:cubicBezTo>
                  <a:close/>
                  <a:moveTo>
                    <a:pt x="1271" y="1097"/>
                  </a:moveTo>
                  <a:cubicBezTo>
                    <a:pt x="1271" y="1098"/>
                    <a:pt x="1270" y="1099"/>
                    <a:pt x="1270" y="1100"/>
                  </a:cubicBezTo>
                  <a:cubicBezTo>
                    <a:pt x="1254" y="1126"/>
                    <a:pt x="1234" y="1154"/>
                    <a:pt x="1216" y="1177"/>
                  </a:cubicBezTo>
                  <a:cubicBezTo>
                    <a:pt x="1214" y="1180"/>
                    <a:pt x="1210" y="1183"/>
                    <a:pt x="1210" y="1187"/>
                  </a:cubicBezTo>
                  <a:cubicBezTo>
                    <a:pt x="1235" y="1180"/>
                    <a:pt x="1261" y="1174"/>
                    <a:pt x="1284" y="1165"/>
                  </a:cubicBezTo>
                  <a:cubicBezTo>
                    <a:pt x="1289" y="1147"/>
                    <a:pt x="1294" y="1131"/>
                    <a:pt x="1298" y="1112"/>
                  </a:cubicBezTo>
                  <a:cubicBezTo>
                    <a:pt x="1289" y="1107"/>
                    <a:pt x="1281" y="1100"/>
                    <a:pt x="1271" y="1097"/>
                  </a:cubicBezTo>
                  <a:close/>
                  <a:moveTo>
                    <a:pt x="1426" y="1099"/>
                  </a:moveTo>
                  <a:cubicBezTo>
                    <a:pt x="1417" y="1104"/>
                    <a:pt x="1408" y="1111"/>
                    <a:pt x="1399" y="1117"/>
                  </a:cubicBezTo>
                  <a:cubicBezTo>
                    <a:pt x="1394" y="1137"/>
                    <a:pt x="1385" y="1154"/>
                    <a:pt x="1377" y="1173"/>
                  </a:cubicBezTo>
                  <a:moveTo>
                    <a:pt x="1377" y="1173"/>
                  </a:moveTo>
                  <a:cubicBezTo>
                    <a:pt x="1376" y="1173"/>
                    <a:pt x="1377" y="1174"/>
                    <a:pt x="1376" y="1175"/>
                  </a:cubicBezTo>
                  <a:moveTo>
                    <a:pt x="1376" y="1175"/>
                  </a:moveTo>
                  <a:cubicBezTo>
                    <a:pt x="1375" y="1175"/>
                    <a:pt x="1377" y="1176"/>
                    <a:pt x="1376" y="1175"/>
                  </a:cubicBezTo>
                  <a:moveTo>
                    <a:pt x="1376" y="1175"/>
                  </a:moveTo>
                  <a:cubicBezTo>
                    <a:pt x="1377" y="1174"/>
                    <a:pt x="1377" y="1173"/>
                    <a:pt x="1377" y="1173"/>
                  </a:cubicBezTo>
                  <a:moveTo>
                    <a:pt x="1377" y="1173"/>
                  </a:moveTo>
                  <a:cubicBezTo>
                    <a:pt x="1396" y="1150"/>
                    <a:pt x="1412" y="1125"/>
                    <a:pt x="1426" y="1099"/>
                  </a:cubicBezTo>
                  <a:moveTo>
                    <a:pt x="1426" y="1099"/>
                  </a:moveTo>
                  <a:cubicBezTo>
                    <a:pt x="1428" y="1098"/>
                    <a:pt x="1426" y="1098"/>
                    <a:pt x="1426" y="1099"/>
                  </a:cubicBezTo>
                  <a:moveTo>
                    <a:pt x="159" y="1216"/>
                  </a:moveTo>
                  <a:cubicBezTo>
                    <a:pt x="156" y="1201"/>
                    <a:pt x="160" y="1188"/>
                    <a:pt x="164" y="1176"/>
                  </a:cubicBezTo>
                  <a:cubicBezTo>
                    <a:pt x="148" y="1157"/>
                    <a:pt x="133" y="1136"/>
                    <a:pt x="120" y="1113"/>
                  </a:cubicBezTo>
                  <a:cubicBezTo>
                    <a:pt x="113" y="1111"/>
                    <a:pt x="109" y="1105"/>
                    <a:pt x="102" y="1103"/>
                  </a:cubicBezTo>
                  <a:cubicBezTo>
                    <a:pt x="118" y="1144"/>
                    <a:pt x="137" y="1181"/>
                    <a:pt x="159" y="1216"/>
                  </a:cubicBezTo>
                  <a:close/>
                  <a:moveTo>
                    <a:pt x="1287" y="1164"/>
                  </a:moveTo>
                  <a:cubicBezTo>
                    <a:pt x="1303" y="1157"/>
                    <a:pt x="1323" y="1155"/>
                    <a:pt x="1333" y="1143"/>
                  </a:cubicBezTo>
                  <a:cubicBezTo>
                    <a:pt x="1325" y="1131"/>
                    <a:pt x="1312" y="1123"/>
                    <a:pt x="1301" y="1114"/>
                  </a:cubicBezTo>
                  <a:cubicBezTo>
                    <a:pt x="1296" y="1131"/>
                    <a:pt x="1292" y="1148"/>
                    <a:pt x="1287" y="1164"/>
                  </a:cubicBezTo>
                  <a:close/>
                  <a:moveTo>
                    <a:pt x="126" y="1118"/>
                  </a:moveTo>
                  <a:cubicBezTo>
                    <a:pt x="138" y="1138"/>
                    <a:pt x="150" y="1157"/>
                    <a:pt x="166" y="1174"/>
                  </a:cubicBezTo>
                  <a:cubicBezTo>
                    <a:pt x="169" y="1162"/>
                    <a:pt x="177" y="1155"/>
                    <a:pt x="182" y="1146"/>
                  </a:cubicBezTo>
                  <a:cubicBezTo>
                    <a:pt x="161" y="1138"/>
                    <a:pt x="144" y="1127"/>
                    <a:pt x="126" y="1118"/>
                  </a:cubicBezTo>
                  <a:moveTo>
                    <a:pt x="126" y="1118"/>
                  </a:moveTo>
                  <a:cubicBezTo>
                    <a:pt x="125" y="1116"/>
                    <a:pt x="124" y="1118"/>
                    <a:pt x="126" y="1118"/>
                  </a:cubicBezTo>
                  <a:moveTo>
                    <a:pt x="1342" y="1146"/>
                  </a:moveTo>
                  <a:cubicBezTo>
                    <a:pt x="1351" y="1159"/>
                    <a:pt x="1360" y="1173"/>
                    <a:pt x="1365" y="1190"/>
                  </a:cubicBezTo>
                  <a:cubicBezTo>
                    <a:pt x="1377" y="1168"/>
                    <a:pt x="1387" y="1145"/>
                    <a:pt x="1396" y="1120"/>
                  </a:cubicBezTo>
                  <a:cubicBezTo>
                    <a:pt x="1397" y="1120"/>
                    <a:pt x="1396" y="1119"/>
                    <a:pt x="1395" y="1119"/>
                  </a:cubicBezTo>
                  <a:cubicBezTo>
                    <a:pt x="1379" y="1129"/>
                    <a:pt x="1361" y="1138"/>
                    <a:pt x="1342" y="1146"/>
                  </a:cubicBezTo>
                  <a:close/>
                  <a:moveTo>
                    <a:pt x="204" y="1128"/>
                  </a:moveTo>
                  <a:cubicBezTo>
                    <a:pt x="202" y="1133"/>
                    <a:pt x="196" y="1134"/>
                    <a:pt x="195" y="1139"/>
                  </a:cubicBezTo>
                  <a:cubicBezTo>
                    <a:pt x="197" y="1142"/>
                    <a:pt x="198" y="1146"/>
                    <a:pt x="198" y="1151"/>
                  </a:cubicBezTo>
                  <a:cubicBezTo>
                    <a:pt x="209" y="1153"/>
                    <a:pt x="219" y="1160"/>
                    <a:pt x="229" y="1160"/>
                  </a:cubicBezTo>
                  <a:cubicBezTo>
                    <a:pt x="220" y="1151"/>
                    <a:pt x="214" y="1138"/>
                    <a:pt x="204" y="1128"/>
                  </a:cubicBezTo>
                  <a:close/>
                  <a:moveTo>
                    <a:pt x="1100" y="1194"/>
                  </a:moveTo>
                  <a:cubicBezTo>
                    <a:pt x="1095" y="1200"/>
                    <a:pt x="1088" y="1206"/>
                    <a:pt x="1088" y="1212"/>
                  </a:cubicBezTo>
                  <a:cubicBezTo>
                    <a:pt x="1101" y="1209"/>
                    <a:pt x="1114" y="1208"/>
                    <a:pt x="1126" y="1205"/>
                  </a:cubicBezTo>
                  <a:cubicBezTo>
                    <a:pt x="1129" y="1181"/>
                    <a:pt x="1137" y="1156"/>
                    <a:pt x="1137" y="1132"/>
                  </a:cubicBezTo>
                  <a:cubicBezTo>
                    <a:pt x="1126" y="1153"/>
                    <a:pt x="1113" y="1175"/>
                    <a:pt x="1100" y="1194"/>
                  </a:cubicBezTo>
                  <a:close/>
                  <a:moveTo>
                    <a:pt x="187" y="1146"/>
                  </a:moveTo>
                  <a:cubicBezTo>
                    <a:pt x="190" y="1145"/>
                    <a:pt x="194" y="1150"/>
                    <a:pt x="196" y="1148"/>
                  </a:cubicBezTo>
                  <a:cubicBezTo>
                    <a:pt x="193" y="1146"/>
                    <a:pt x="194" y="1141"/>
                    <a:pt x="192" y="1140"/>
                  </a:cubicBezTo>
                  <a:cubicBezTo>
                    <a:pt x="191" y="1142"/>
                    <a:pt x="188" y="1143"/>
                    <a:pt x="187" y="1146"/>
                  </a:cubicBezTo>
                  <a:close/>
                  <a:moveTo>
                    <a:pt x="1333" y="1147"/>
                  </a:moveTo>
                  <a:cubicBezTo>
                    <a:pt x="1335" y="1147"/>
                    <a:pt x="1336" y="1146"/>
                    <a:pt x="1337" y="1145"/>
                  </a:cubicBezTo>
                  <a:cubicBezTo>
                    <a:pt x="1335" y="1143"/>
                    <a:pt x="1334" y="1145"/>
                    <a:pt x="1333" y="1147"/>
                  </a:cubicBezTo>
                  <a:close/>
                  <a:moveTo>
                    <a:pt x="241" y="1257"/>
                  </a:moveTo>
                  <a:cubicBezTo>
                    <a:pt x="241" y="1258"/>
                    <a:pt x="242" y="1257"/>
                    <a:pt x="241" y="1257"/>
                  </a:cubicBezTo>
                  <a:moveTo>
                    <a:pt x="241" y="1257"/>
                  </a:moveTo>
                  <a:cubicBezTo>
                    <a:pt x="224" y="1224"/>
                    <a:pt x="209" y="1190"/>
                    <a:pt x="197" y="1152"/>
                  </a:cubicBezTo>
                  <a:cubicBezTo>
                    <a:pt x="194" y="1150"/>
                    <a:pt x="189" y="1150"/>
                    <a:pt x="187" y="1148"/>
                  </a:cubicBezTo>
                  <a:cubicBezTo>
                    <a:pt x="177" y="1154"/>
                    <a:pt x="173" y="1166"/>
                    <a:pt x="167" y="1175"/>
                  </a:cubicBezTo>
                  <a:cubicBezTo>
                    <a:pt x="189" y="1205"/>
                    <a:pt x="214" y="1232"/>
                    <a:pt x="241" y="1257"/>
                  </a:cubicBezTo>
                  <a:moveTo>
                    <a:pt x="1207" y="1335"/>
                  </a:moveTo>
                  <a:cubicBezTo>
                    <a:pt x="1206" y="1335"/>
                    <a:pt x="1208" y="1336"/>
                    <a:pt x="1207" y="1335"/>
                  </a:cubicBezTo>
                  <a:moveTo>
                    <a:pt x="1207" y="1335"/>
                  </a:moveTo>
                  <a:cubicBezTo>
                    <a:pt x="1267" y="1295"/>
                    <a:pt x="1319" y="1248"/>
                    <a:pt x="1362" y="1192"/>
                  </a:cubicBezTo>
                  <a:cubicBezTo>
                    <a:pt x="1357" y="1174"/>
                    <a:pt x="1350" y="1158"/>
                    <a:pt x="1337" y="1148"/>
                  </a:cubicBezTo>
                  <a:cubicBezTo>
                    <a:pt x="1322" y="1158"/>
                    <a:pt x="1312" y="1174"/>
                    <a:pt x="1300" y="1189"/>
                  </a:cubicBezTo>
                  <a:cubicBezTo>
                    <a:pt x="1294" y="1196"/>
                    <a:pt x="1288" y="1203"/>
                    <a:pt x="1281" y="1210"/>
                  </a:cubicBezTo>
                  <a:cubicBezTo>
                    <a:pt x="1275" y="1217"/>
                    <a:pt x="1267" y="1223"/>
                    <a:pt x="1263" y="1230"/>
                  </a:cubicBezTo>
                  <a:cubicBezTo>
                    <a:pt x="1258" y="1239"/>
                    <a:pt x="1255" y="1249"/>
                    <a:pt x="1251" y="1258"/>
                  </a:cubicBezTo>
                  <a:cubicBezTo>
                    <a:pt x="1237" y="1285"/>
                    <a:pt x="1225" y="1311"/>
                    <a:pt x="1207" y="1335"/>
                  </a:cubicBezTo>
                  <a:moveTo>
                    <a:pt x="1324" y="1154"/>
                  </a:moveTo>
                  <a:cubicBezTo>
                    <a:pt x="1310" y="1158"/>
                    <a:pt x="1300" y="1164"/>
                    <a:pt x="1286" y="1167"/>
                  </a:cubicBezTo>
                  <a:cubicBezTo>
                    <a:pt x="1282" y="1186"/>
                    <a:pt x="1272" y="1204"/>
                    <a:pt x="1269" y="1221"/>
                  </a:cubicBezTo>
                  <a:cubicBezTo>
                    <a:pt x="1287" y="1199"/>
                    <a:pt x="1307" y="1178"/>
                    <a:pt x="1324" y="1154"/>
                  </a:cubicBezTo>
                  <a:moveTo>
                    <a:pt x="1324" y="1154"/>
                  </a:moveTo>
                  <a:cubicBezTo>
                    <a:pt x="1325" y="1154"/>
                    <a:pt x="1324" y="1153"/>
                    <a:pt x="1324" y="1154"/>
                  </a:cubicBezTo>
                  <a:moveTo>
                    <a:pt x="222" y="1212"/>
                  </a:moveTo>
                  <a:cubicBezTo>
                    <a:pt x="231" y="1230"/>
                    <a:pt x="237" y="1251"/>
                    <a:pt x="247" y="1264"/>
                  </a:cubicBezTo>
                  <a:cubicBezTo>
                    <a:pt x="252" y="1270"/>
                    <a:pt x="260" y="1275"/>
                    <a:pt x="267" y="1280"/>
                  </a:cubicBezTo>
                  <a:cubicBezTo>
                    <a:pt x="287" y="1297"/>
                    <a:pt x="306" y="1314"/>
                    <a:pt x="328" y="1328"/>
                  </a:cubicBezTo>
                  <a:cubicBezTo>
                    <a:pt x="334" y="1313"/>
                    <a:pt x="344" y="1302"/>
                    <a:pt x="354" y="1291"/>
                  </a:cubicBezTo>
                  <a:cubicBezTo>
                    <a:pt x="308" y="1254"/>
                    <a:pt x="269" y="1211"/>
                    <a:pt x="232" y="1165"/>
                  </a:cubicBezTo>
                  <a:cubicBezTo>
                    <a:pt x="220" y="1162"/>
                    <a:pt x="212" y="1157"/>
                    <a:pt x="200" y="1154"/>
                  </a:cubicBezTo>
                  <a:cubicBezTo>
                    <a:pt x="206" y="1174"/>
                    <a:pt x="214" y="1193"/>
                    <a:pt x="222" y="1212"/>
                  </a:cubicBezTo>
                  <a:close/>
                  <a:moveTo>
                    <a:pt x="356" y="1290"/>
                  </a:moveTo>
                  <a:cubicBezTo>
                    <a:pt x="359" y="1285"/>
                    <a:pt x="365" y="1284"/>
                    <a:pt x="367" y="1278"/>
                  </a:cubicBezTo>
                  <a:cubicBezTo>
                    <a:pt x="358" y="1252"/>
                    <a:pt x="349" y="1226"/>
                    <a:pt x="342" y="1197"/>
                  </a:cubicBezTo>
                  <a:cubicBezTo>
                    <a:pt x="306" y="1189"/>
                    <a:pt x="270" y="1177"/>
                    <a:pt x="238" y="1169"/>
                  </a:cubicBezTo>
                  <a:cubicBezTo>
                    <a:pt x="274" y="1212"/>
                    <a:pt x="312" y="1254"/>
                    <a:pt x="356" y="1290"/>
                  </a:cubicBezTo>
                  <a:close/>
                  <a:moveTo>
                    <a:pt x="1223" y="1265"/>
                  </a:moveTo>
                  <a:cubicBezTo>
                    <a:pt x="1235" y="1254"/>
                    <a:pt x="1255" y="1239"/>
                    <a:pt x="1263" y="1225"/>
                  </a:cubicBezTo>
                  <a:cubicBezTo>
                    <a:pt x="1273" y="1209"/>
                    <a:pt x="1274" y="1190"/>
                    <a:pt x="1282" y="1170"/>
                  </a:cubicBezTo>
                  <a:cubicBezTo>
                    <a:pt x="1282" y="1169"/>
                    <a:pt x="1282" y="1169"/>
                    <a:pt x="1281" y="1169"/>
                  </a:cubicBezTo>
                  <a:cubicBezTo>
                    <a:pt x="1257" y="1177"/>
                    <a:pt x="1232" y="1184"/>
                    <a:pt x="1206" y="1191"/>
                  </a:cubicBezTo>
                  <a:cubicBezTo>
                    <a:pt x="1184" y="1218"/>
                    <a:pt x="1160" y="1242"/>
                    <a:pt x="1137" y="1268"/>
                  </a:cubicBezTo>
                  <a:cubicBezTo>
                    <a:pt x="1155" y="1276"/>
                    <a:pt x="1167" y="1289"/>
                    <a:pt x="1181" y="1301"/>
                  </a:cubicBezTo>
                  <a:cubicBezTo>
                    <a:pt x="1195" y="1290"/>
                    <a:pt x="1208" y="1278"/>
                    <a:pt x="1223" y="1265"/>
                  </a:cubicBezTo>
                  <a:close/>
                  <a:moveTo>
                    <a:pt x="344" y="1195"/>
                  </a:moveTo>
                  <a:cubicBezTo>
                    <a:pt x="349" y="1194"/>
                    <a:pt x="353" y="1198"/>
                    <a:pt x="355" y="1196"/>
                  </a:cubicBezTo>
                  <a:cubicBezTo>
                    <a:pt x="350" y="1190"/>
                    <a:pt x="346" y="1183"/>
                    <a:pt x="341" y="1178"/>
                  </a:cubicBezTo>
                  <a:cubicBezTo>
                    <a:pt x="342" y="1184"/>
                    <a:pt x="343" y="1189"/>
                    <a:pt x="344" y="1195"/>
                  </a:cubicBezTo>
                  <a:close/>
                  <a:moveTo>
                    <a:pt x="289" y="1331"/>
                  </a:moveTo>
                  <a:cubicBezTo>
                    <a:pt x="289" y="1332"/>
                    <a:pt x="290" y="1331"/>
                    <a:pt x="289" y="1331"/>
                  </a:cubicBezTo>
                  <a:moveTo>
                    <a:pt x="289" y="1331"/>
                  </a:moveTo>
                  <a:cubicBezTo>
                    <a:pt x="274" y="1310"/>
                    <a:pt x="258" y="1290"/>
                    <a:pt x="246" y="1266"/>
                  </a:cubicBezTo>
                  <a:cubicBezTo>
                    <a:pt x="216" y="1240"/>
                    <a:pt x="192" y="1209"/>
                    <a:pt x="165" y="1180"/>
                  </a:cubicBezTo>
                  <a:cubicBezTo>
                    <a:pt x="163" y="1194"/>
                    <a:pt x="158" y="1209"/>
                    <a:pt x="163" y="1223"/>
                  </a:cubicBezTo>
                  <a:cubicBezTo>
                    <a:pt x="169" y="1238"/>
                    <a:pt x="189" y="1257"/>
                    <a:pt x="203" y="1271"/>
                  </a:cubicBezTo>
                  <a:cubicBezTo>
                    <a:pt x="217" y="1284"/>
                    <a:pt x="236" y="1304"/>
                    <a:pt x="249" y="1313"/>
                  </a:cubicBezTo>
                  <a:cubicBezTo>
                    <a:pt x="261" y="1321"/>
                    <a:pt x="278" y="1326"/>
                    <a:pt x="289" y="1331"/>
                  </a:cubicBezTo>
                  <a:moveTo>
                    <a:pt x="676" y="1195"/>
                  </a:moveTo>
                  <a:cubicBezTo>
                    <a:pt x="677" y="1209"/>
                    <a:pt x="682" y="1221"/>
                    <a:pt x="683" y="1235"/>
                  </a:cubicBezTo>
                  <a:cubicBezTo>
                    <a:pt x="697" y="1236"/>
                    <a:pt x="712" y="1236"/>
                    <a:pt x="727" y="1236"/>
                  </a:cubicBezTo>
                  <a:cubicBezTo>
                    <a:pt x="726" y="1222"/>
                    <a:pt x="730" y="1202"/>
                    <a:pt x="725" y="1192"/>
                  </a:cubicBezTo>
                  <a:cubicBezTo>
                    <a:pt x="709" y="1193"/>
                    <a:pt x="691" y="1193"/>
                    <a:pt x="676" y="1195"/>
                  </a:cubicBezTo>
                  <a:close/>
                  <a:moveTo>
                    <a:pt x="729" y="1192"/>
                  </a:moveTo>
                  <a:cubicBezTo>
                    <a:pt x="729" y="1207"/>
                    <a:pt x="731" y="1220"/>
                    <a:pt x="730" y="1236"/>
                  </a:cubicBezTo>
                  <a:cubicBezTo>
                    <a:pt x="744" y="1238"/>
                    <a:pt x="761" y="1236"/>
                    <a:pt x="775" y="1237"/>
                  </a:cubicBezTo>
                  <a:cubicBezTo>
                    <a:pt x="777" y="1222"/>
                    <a:pt x="777" y="1207"/>
                    <a:pt x="777" y="1192"/>
                  </a:cubicBezTo>
                  <a:cubicBezTo>
                    <a:pt x="761" y="1192"/>
                    <a:pt x="745" y="1192"/>
                    <a:pt x="729" y="1192"/>
                  </a:cubicBezTo>
                  <a:close/>
                  <a:moveTo>
                    <a:pt x="780" y="1192"/>
                  </a:moveTo>
                  <a:cubicBezTo>
                    <a:pt x="779" y="1206"/>
                    <a:pt x="779" y="1222"/>
                    <a:pt x="778" y="1237"/>
                  </a:cubicBezTo>
                  <a:cubicBezTo>
                    <a:pt x="809" y="1235"/>
                    <a:pt x="841" y="1236"/>
                    <a:pt x="871" y="1234"/>
                  </a:cubicBezTo>
                  <a:cubicBezTo>
                    <a:pt x="875" y="1222"/>
                    <a:pt x="879" y="1210"/>
                    <a:pt x="882" y="1198"/>
                  </a:cubicBezTo>
                  <a:cubicBezTo>
                    <a:pt x="849" y="1195"/>
                    <a:pt x="816" y="1192"/>
                    <a:pt x="780" y="1192"/>
                  </a:cubicBezTo>
                  <a:close/>
                  <a:moveTo>
                    <a:pt x="1200" y="1193"/>
                  </a:moveTo>
                  <a:cubicBezTo>
                    <a:pt x="1176" y="1197"/>
                    <a:pt x="1153" y="1204"/>
                    <a:pt x="1128" y="1207"/>
                  </a:cubicBezTo>
                  <a:cubicBezTo>
                    <a:pt x="1124" y="1224"/>
                    <a:pt x="1120" y="1239"/>
                    <a:pt x="1116" y="1255"/>
                  </a:cubicBezTo>
                  <a:cubicBezTo>
                    <a:pt x="1122" y="1258"/>
                    <a:pt x="1128" y="1262"/>
                    <a:pt x="1134" y="1265"/>
                  </a:cubicBezTo>
                  <a:cubicBezTo>
                    <a:pt x="1158" y="1242"/>
                    <a:pt x="1180" y="1219"/>
                    <a:pt x="1200" y="1193"/>
                  </a:cubicBezTo>
                  <a:moveTo>
                    <a:pt x="1200" y="1193"/>
                  </a:moveTo>
                  <a:cubicBezTo>
                    <a:pt x="1201" y="1192"/>
                    <a:pt x="1200" y="1192"/>
                    <a:pt x="1200" y="1193"/>
                  </a:cubicBezTo>
                  <a:moveTo>
                    <a:pt x="671" y="1195"/>
                  </a:moveTo>
                  <a:cubicBezTo>
                    <a:pt x="638" y="1198"/>
                    <a:pt x="605" y="1201"/>
                    <a:pt x="575" y="1207"/>
                  </a:cubicBezTo>
                  <a:cubicBezTo>
                    <a:pt x="578" y="1215"/>
                    <a:pt x="580" y="1224"/>
                    <a:pt x="586" y="1229"/>
                  </a:cubicBezTo>
                  <a:cubicBezTo>
                    <a:pt x="616" y="1232"/>
                    <a:pt x="650" y="1235"/>
                    <a:pt x="680" y="1234"/>
                  </a:cubicBezTo>
                  <a:cubicBezTo>
                    <a:pt x="676" y="1222"/>
                    <a:pt x="675" y="1207"/>
                    <a:pt x="671" y="1195"/>
                  </a:cubicBezTo>
                  <a:close/>
                  <a:moveTo>
                    <a:pt x="369" y="1277"/>
                  </a:moveTo>
                  <a:cubicBezTo>
                    <a:pt x="382" y="1271"/>
                    <a:pt x="394" y="1263"/>
                    <a:pt x="406" y="1255"/>
                  </a:cubicBezTo>
                  <a:cubicBezTo>
                    <a:pt x="389" y="1237"/>
                    <a:pt x="373" y="1219"/>
                    <a:pt x="358" y="1199"/>
                  </a:cubicBezTo>
                  <a:cubicBezTo>
                    <a:pt x="353" y="1200"/>
                    <a:pt x="350" y="1197"/>
                    <a:pt x="345" y="1198"/>
                  </a:cubicBezTo>
                  <a:cubicBezTo>
                    <a:pt x="352" y="1226"/>
                    <a:pt x="361" y="1251"/>
                    <a:pt x="369" y="1277"/>
                  </a:cubicBezTo>
                  <a:close/>
                  <a:moveTo>
                    <a:pt x="884" y="1199"/>
                  </a:moveTo>
                  <a:cubicBezTo>
                    <a:pt x="882" y="1211"/>
                    <a:pt x="877" y="1221"/>
                    <a:pt x="874" y="1234"/>
                  </a:cubicBezTo>
                  <a:cubicBezTo>
                    <a:pt x="894" y="1233"/>
                    <a:pt x="914" y="1231"/>
                    <a:pt x="934" y="1230"/>
                  </a:cubicBezTo>
                  <a:cubicBezTo>
                    <a:pt x="934" y="1221"/>
                    <a:pt x="936" y="1215"/>
                    <a:pt x="936" y="1205"/>
                  </a:cubicBezTo>
                  <a:cubicBezTo>
                    <a:pt x="919" y="1202"/>
                    <a:pt x="903" y="1199"/>
                    <a:pt x="884" y="1199"/>
                  </a:cubicBezTo>
                  <a:close/>
                  <a:moveTo>
                    <a:pt x="1360" y="1199"/>
                  </a:moveTo>
                  <a:cubicBezTo>
                    <a:pt x="1360" y="1199"/>
                    <a:pt x="1361" y="1200"/>
                    <a:pt x="1360" y="1199"/>
                  </a:cubicBezTo>
                  <a:close/>
                  <a:moveTo>
                    <a:pt x="363" y="1201"/>
                  </a:moveTo>
                  <a:cubicBezTo>
                    <a:pt x="378" y="1220"/>
                    <a:pt x="392" y="1239"/>
                    <a:pt x="410" y="1254"/>
                  </a:cubicBezTo>
                  <a:cubicBezTo>
                    <a:pt x="432" y="1244"/>
                    <a:pt x="454" y="1234"/>
                    <a:pt x="480" y="1227"/>
                  </a:cubicBezTo>
                  <a:cubicBezTo>
                    <a:pt x="477" y="1217"/>
                    <a:pt x="463" y="1219"/>
                    <a:pt x="454" y="1218"/>
                  </a:cubicBezTo>
                  <a:cubicBezTo>
                    <a:pt x="424" y="1213"/>
                    <a:pt x="391" y="1206"/>
                    <a:pt x="363" y="1201"/>
                  </a:cubicBezTo>
                  <a:moveTo>
                    <a:pt x="363" y="1201"/>
                  </a:moveTo>
                  <a:cubicBezTo>
                    <a:pt x="362" y="1200"/>
                    <a:pt x="361" y="1201"/>
                    <a:pt x="363" y="1201"/>
                  </a:cubicBezTo>
                  <a:moveTo>
                    <a:pt x="1359" y="1201"/>
                  </a:moveTo>
                  <a:cubicBezTo>
                    <a:pt x="1318" y="1253"/>
                    <a:pt x="1263" y="1298"/>
                    <a:pt x="1208" y="1338"/>
                  </a:cubicBezTo>
                  <a:cubicBezTo>
                    <a:pt x="1206" y="1339"/>
                    <a:pt x="1201" y="1341"/>
                    <a:pt x="1202" y="1345"/>
                  </a:cubicBezTo>
                  <a:cubicBezTo>
                    <a:pt x="1217" y="1339"/>
                    <a:pt x="1232" y="1333"/>
                    <a:pt x="1247" y="1326"/>
                  </a:cubicBezTo>
                  <a:cubicBezTo>
                    <a:pt x="1261" y="1320"/>
                    <a:pt x="1277" y="1313"/>
                    <a:pt x="1289" y="1304"/>
                  </a:cubicBezTo>
                  <a:cubicBezTo>
                    <a:pt x="1303" y="1293"/>
                    <a:pt x="1316" y="1270"/>
                    <a:pt x="1326" y="1255"/>
                  </a:cubicBezTo>
                  <a:cubicBezTo>
                    <a:pt x="1338" y="1238"/>
                    <a:pt x="1350" y="1220"/>
                    <a:pt x="1359" y="1201"/>
                  </a:cubicBezTo>
                  <a:moveTo>
                    <a:pt x="1359" y="1201"/>
                  </a:moveTo>
                  <a:cubicBezTo>
                    <a:pt x="1361" y="1201"/>
                    <a:pt x="1359" y="1200"/>
                    <a:pt x="1359" y="1201"/>
                  </a:cubicBezTo>
                  <a:moveTo>
                    <a:pt x="1301" y="1295"/>
                  </a:moveTo>
                  <a:cubicBezTo>
                    <a:pt x="1299" y="1296"/>
                    <a:pt x="1301" y="1297"/>
                    <a:pt x="1301" y="1295"/>
                  </a:cubicBezTo>
                  <a:moveTo>
                    <a:pt x="1301" y="1295"/>
                  </a:moveTo>
                  <a:cubicBezTo>
                    <a:pt x="1315" y="1282"/>
                    <a:pt x="1343" y="1260"/>
                    <a:pt x="1354" y="1241"/>
                  </a:cubicBezTo>
                  <a:cubicBezTo>
                    <a:pt x="1360" y="1231"/>
                    <a:pt x="1364" y="1215"/>
                    <a:pt x="1362" y="1201"/>
                  </a:cubicBezTo>
                  <a:cubicBezTo>
                    <a:pt x="1345" y="1236"/>
                    <a:pt x="1323" y="1266"/>
                    <a:pt x="1301" y="1295"/>
                  </a:cubicBezTo>
                  <a:moveTo>
                    <a:pt x="938" y="1229"/>
                  </a:moveTo>
                  <a:cubicBezTo>
                    <a:pt x="950" y="1230"/>
                    <a:pt x="958" y="1227"/>
                    <a:pt x="970" y="1227"/>
                  </a:cubicBezTo>
                  <a:cubicBezTo>
                    <a:pt x="975" y="1224"/>
                    <a:pt x="977" y="1218"/>
                    <a:pt x="979" y="1213"/>
                  </a:cubicBezTo>
                  <a:cubicBezTo>
                    <a:pt x="967" y="1210"/>
                    <a:pt x="953" y="1208"/>
                    <a:pt x="941" y="1205"/>
                  </a:cubicBezTo>
                  <a:cubicBezTo>
                    <a:pt x="939" y="1212"/>
                    <a:pt x="940" y="1222"/>
                    <a:pt x="938" y="1229"/>
                  </a:cubicBezTo>
                  <a:close/>
                  <a:moveTo>
                    <a:pt x="526" y="1219"/>
                  </a:moveTo>
                  <a:cubicBezTo>
                    <a:pt x="526" y="1221"/>
                    <a:pt x="526" y="1222"/>
                    <a:pt x="527" y="1223"/>
                  </a:cubicBezTo>
                  <a:cubicBezTo>
                    <a:pt x="544" y="1226"/>
                    <a:pt x="565" y="1229"/>
                    <a:pt x="582" y="1228"/>
                  </a:cubicBezTo>
                  <a:cubicBezTo>
                    <a:pt x="577" y="1222"/>
                    <a:pt x="575" y="1213"/>
                    <a:pt x="571" y="1207"/>
                  </a:cubicBezTo>
                  <a:cubicBezTo>
                    <a:pt x="557" y="1212"/>
                    <a:pt x="538" y="1212"/>
                    <a:pt x="526" y="1219"/>
                  </a:cubicBezTo>
                  <a:close/>
                  <a:moveTo>
                    <a:pt x="1084" y="1215"/>
                  </a:moveTo>
                  <a:cubicBezTo>
                    <a:pt x="1080" y="1223"/>
                    <a:pt x="1071" y="1229"/>
                    <a:pt x="1070" y="1236"/>
                  </a:cubicBezTo>
                  <a:cubicBezTo>
                    <a:pt x="1086" y="1240"/>
                    <a:pt x="1099" y="1248"/>
                    <a:pt x="1113" y="1253"/>
                  </a:cubicBezTo>
                  <a:cubicBezTo>
                    <a:pt x="1118" y="1240"/>
                    <a:pt x="1120" y="1224"/>
                    <a:pt x="1125" y="1210"/>
                  </a:cubicBezTo>
                  <a:cubicBezTo>
                    <a:pt x="1125" y="1209"/>
                    <a:pt x="1125" y="1208"/>
                    <a:pt x="1123" y="1208"/>
                  </a:cubicBezTo>
                  <a:cubicBezTo>
                    <a:pt x="1111" y="1211"/>
                    <a:pt x="1097" y="1213"/>
                    <a:pt x="1084" y="1215"/>
                  </a:cubicBezTo>
                  <a:close/>
                  <a:moveTo>
                    <a:pt x="982" y="1214"/>
                  </a:moveTo>
                  <a:cubicBezTo>
                    <a:pt x="980" y="1218"/>
                    <a:pt x="977" y="1222"/>
                    <a:pt x="975" y="1226"/>
                  </a:cubicBezTo>
                  <a:cubicBezTo>
                    <a:pt x="988" y="1225"/>
                    <a:pt x="1003" y="1224"/>
                    <a:pt x="1015" y="1222"/>
                  </a:cubicBezTo>
                  <a:cubicBezTo>
                    <a:pt x="1005" y="1219"/>
                    <a:pt x="994" y="1216"/>
                    <a:pt x="982" y="1214"/>
                  </a:cubicBezTo>
                  <a:close/>
                  <a:moveTo>
                    <a:pt x="1031" y="1223"/>
                  </a:moveTo>
                  <a:cubicBezTo>
                    <a:pt x="1044" y="1226"/>
                    <a:pt x="1054" y="1231"/>
                    <a:pt x="1066" y="1234"/>
                  </a:cubicBezTo>
                  <a:cubicBezTo>
                    <a:pt x="1070" y="1229"/>
                    <a:pt x="1080" y="1220"/>
                    <a:pt x="1078" y="1216"/>
                  </a:cubicBezTo>
                  <a:cubicBezTo>
                    <a:pt x="1063" y="1219"/>
                    <a:pt x="1045" y="1220"/>
                    <a:pt x="1031" y="1223"/>
                  </a:cubicBezTo>
                  <a:close/>
                  <a:moveTo>
                    <a:pt x="509" y="1223"/>
                  </a:moveTo>
                  <a:cubicBezTo>
                    <a:pt x="515" y="1222"/>
                    <a:pt x="518" y="1224"/>
                    <a:pt x="524" y="1223"/>
                  </a:cubicBezTo>
                  <a:cubicBezTo>
                    <a:pt x="523" y="1222"/>
                    <a:pt x="524" y="1217"/>
                    <a:pt x="521" y="1218"/>
                  </a:cubicBezTo>
                  <a:cubicBezTo>
                    <a:pt x="518" y="1220"/>
                    <a:pt x="511" y="1219"/>
                    <a:pt x="509" y="1223"/>
                  </a:cubicBezTo>
                  <a:close/>
                  <a:moveTo>
                    <a:pt x="482" y="1225"/>
                  </a:moveTo>
                  <a:cubicBezTo>
                    <a:pt x="487" y="1226"/>
                    <a:pt x="490" y="1224"/>
                    <a:pt x="493" y="1223"/>
                  </a:cubicBezTo>
                  <a:cubicBezTo>
                    <a:pt x="488" y="1223"/>
                    <a:pt x="483" y="1220"/>
                    <a:pt x="480" y="1223"/>
                  </a:cubicBezTo>
                  <a:cubicBezTo>
                    <a:pt x="481" y="1223"/>
                    <a:pt x="482" y="1224"/>
                    <a:pt x="482" y="1225"/>
                  </a:cubicBezTo>
                  <a:close/>
                  <a:moveTo>
                    <a:pt x="535" y="1295"/>
                  </a:moveTo>
                  <a:cubicBezTo>
                    <a:pt x="536" y="1296"/>
                    <a:pt x="537" y="1294"/>
                    <a:pt x="535" y="1295"/>
                  </a:cubicBezTo>
                  <a:moveTo>
                    <a:pt x="535" y="1295"/>
                  </a:moveTo>
                  <a:cubicBezTo>
                    <a:pt x="532" y="1272"/>
                    <a:pt x="527" y="1251"/>
                    <a:pt x="525" y="1227"/>
                  </a:cubicBezTo>
                  <a:cubicBezTo>
                    <a:pt x="512" y="1224"/>
                    <a:pt x="497" y="1223"/>
                    <a:pt x="486" y="1227"/>
                  </a:cubicBezTo>
                  <a:cubicBezTo>
                    <a:pt x="498" y="1250"/>
                    <a:pt x="518" y="1273"/>
                    <a:pt x="535" y="1295"/>
                  </a:cubicBezTo>
                  <a:moveTo>
                    <a:pt x="1022" y="1223"/>
                  </a:moveTo>
                  <a:cubicBezTo>
                    <a:pt x="1007" y="1223"/>
                    <a:pt x="991" y="1230"/>
                    <a:pt x="973" y="1229"/>
                  </a:cubicBezTo>
                  <a:cubicBezTo>
                    <a:pt x="960" y="1255"/>
                    <a:pt x="945" y="1280"/>
                    <a:pt x="928" y="1303"/>
                  </a:cubicBezTo>
                  <a:cubicBezTo>
                    <a:pt x="927" y="1316"/>
                    <a:pt x="925" y="1329"/>
                    <a:pt x="922" y="1342"/>
                  </a:cubicBezTo>
                  <a:cubicBezTo>
                    <a:pt x="920" y="1353"/>
                    <a:pt x="915" y="1367"/>
                    <a:pt x="917" y="1376"/>
                  </a:cubicBezTo>
                  <a:cubicBezTo>
                    <a:pt x="925" y="1381"/>
                    <a:pt x="933" y="1372"/>
                    <a:pt x="939" y="1367"/>
                  </a:cubicBezTo>
                  <a:cubicBezTo>
                    <a:pt x="986" y="1330"/>
                    <a:pt x="1029" y="1283"/>
                    <a:pt x="1064" y="1236"/>
                  </a:cubicBezTo>
                  <a:cubicBezTo>
                    <a:pt x="1050" y="1234"/>
                    <a:pt x="1038" y="1224"/>
                    <a:pt x="1022" y="1223"/>
                  </a:cubicBezTo>
                  <a:close/>
                  <a:moveTo>
                    <a:pt x="539" y="1299"/>
                  </a:moveTo>
                  <a:cubicBezTo>
                    <a:pt x="563" y="1325"/>
                    <a:pt x="587" y="1352"/>
                    <a:pt x="615" y="1374"/>
                  </a:cubicBezTo>
                  <a:cubicBezTo>
                    <a:pt x="628" y="1368"/>
                    <a:pt x="645" y="1367"/>
                    <a:pt x="658" y="1362"/>
                  </a:cubicBezTo>
                  <a:cubicBezTo>
                    <a:pt x="630" y="1322"/>
                    <a:pt x="605" y="1279"/>
                    <a:pt x="583" y="1232"/>
                  </a:cubicBezTo>
                  <a:cubicBezTo>
                    <a:pt x="564" y="1230"/>
                    <a:pt x="545" y="1229"/>
                    <a:pt x="527" y="1226"/>
                  </a:cubicBezTo>
                  <a:cubicBezTo>
                    <a:pt x="530" y="1251"/>
                    <a:pt x="535" y="1275"/>
                    <a:pt x="539" y="1299"/>
                  </a:cubicBezTo>
                  <a:close/>
                  <a:moveTo>
                    <a:pt x="537" y="1300"/>
                  </a:moveTo>
                  <a:cubicBezTo>
                    <a:pt x="517" y="1278"/>
                    <a:pt x="500" y="1252"/>
                    <a:pt x="481" y="1229"/>
                  </a:cubicBezTo>
                  <a:cubicBezTo>
                    <a:pt x="456" y="1237"/>
                    <a:pt x="433" y="1246"/>
                    <a:pt x="412" y="1256"/>
                  </a:cubicBezTo>
                  <a:cubicBezTo>
                    <a:pt x="452" y="1302"/>
                    <a:pt x="504" y="1344"/>
                    <a:pt x="558" y="1379"/>
                  </a:cubicBezTo>
                  <a:cubicBezTo>
                    <a:pt x="550" y="1354"/>
                    <a:pt x="543" y="1328"/>
                    <a:pt x="537" y="1300"/>
                  </a:cubicBezTo>
                  <a:close/>
                  <a:moveTo>
                    <a:pt x="938" y="1232"/>
                  </a:moveTo>
                  <a:cubicBezTo>
                    <a:pt x="936" y="1253"/>
                    <a:pt x="931" y="1276"/>
                    <a:pt x="931" y="1295"/>
                  </a:cubicBezTo>
                  <a:cubicBezTo>
                    <a:pt x="945" y="1275"/>
                    <a:pt x="957" y="1253"/>
                    <a:pt x="970" y="1231"/>
                  </a:cubicBezTo>
                  <a:cubicBezTo>
                    <a:pt x="970" y="1230"/>
                    <a:pt x="970" y="1229"/>
                    <a:pt x="968" y="1229"/>
                  </a:cubicBezTo>
                  <a:cubicBezTo>
                    <a:pt x="959" y="1231"/>
                    <a:pt x="948" y="1232"/>
                    <a:pt x="938" y="1232"/>
                  </a:cubicBezTo>
                  <a:close/>
                  <a:moveTo>
                    <a:pt x="663" y="1362"/>
                  </a:moveTo>
                  <a:cubicBezTo>
                    <a:pt x="679" y="1359"/>
                    <a:pt x="696" y="1357"/>
                    <a:pt x="712" y="1355"/>
                  </a:cubicBezTo>
                  <a:cubicBezTo>
                    <a:pt x="700" y="1317"/>
                    <a:pt x="690" y="1278"/>
                    <a:pt x="680" y="1238"/>
                  </a:cubicBezTo>
                  <a:cubicBezTo>
                    <a:pt x="649" y="1236"/>
                    <a:pt x="616" y="1235"/>
                    <a:pt x="586" y="1232"/>
                  </a:cubicBezTo>
                  <a:cubicBezTo>
                    <a:pt x="608" y="1279"/>
                    <a:pt x="632" y="1324"/>
                    <a:pt x="663" y="1362"/>
                  </a:cubicBezTo>
                  <a:close/>
                  <a:moveTo>
                    <a:pt x="872" y="1237"/>
                  </a:moveTo>
                  <a:cubicBezTo>
                    <a:pt x="861" y="1280"/>
                    <a:pt x="845" y="1318"/>
                    <a:pt x="829" y="1357"/>
                  </a:cubicBezTo>
                  <a:cubicBezTo>
                    <a:pt x="845" y="1360"/>
                    <a:pt x="862" y="1361"/>
                    <a:pt x="876" y="1366"/>
                  </a:cubicBezTo>
                  <a:cubicBezTo>
                    <a:pt x="895" y="1349"/>
                    <a:pt x="908" y="1326"/>
                    <a:pt x="924" y="1306"/>
                  </a:cubicBezTo>
                  <a:cubicBezTo>
                    <a:pt x="927" y="1282"/>
                    <a:pt x="932" y="1259"/>
                    <a:pt x="933" y="1233"/>
                  </a:cubicBezTo>
                  <a:cubicBezTo>
                    <a:pt x="912" y="1234"/>
                    <a:pt x="892" y="1235"/>
                    <a:pt x="872" y="1237"/>
                  </a:cubicBezTo>
                  <a:close/>
                  <a:moveTo>
                    <a:pt x="1182" y="1304"/>
                  </a:moveTo>
                  <a:cubicBezTo>
                    <a:pt x="1190" y="1314"/>
                    <a:pt x="1196" y="1326"/>
                    <a:pt x="1200" y="1341"/>
                  </a:cubicBezTo>
                  <a:cubicBezTo>
                    <a:pt x="1222" y="1309"/>
                    <a:pt x="1244" y="1273"/>
                    <a:pt x="1257" y="1235"/>
                  </a:cubicBezTo>
                  <a:cubicBezTo>
                    <a:pt x="1234" y="1260"/>
                    <a:pt x="1208" y="1282"/>
                    <a:pt x="1182" y="1304"/>
                  </a:cubicBezTo>
                  <a:close/>
                  <a:moveTo>
                    <a:pt x="778" y="1239"/>
                  </a:moveTo>
                  <a:cubicBezTo>
                    <a:pt x="776" y="1277"/>
                    <a:pt x="774" y="1315"/>
                    <a:pt x="773" y="1353"/>
                  </a:cubicBezTo>
                  <a:cubicBezTo>
                    <a:pt x="791" y="1354"/>
                    <a:pt x="810" y="1355"/>
                    <a:pt x="826" y="1357"/>
                  </a:cubicBezTo>
                  <a:cubicBezTo>
                    <a:pt x="843" y="1319"/>
                    <a:pt x="857" y="1279"/>
                    <a:pt x="870" y="1237"/>
                  </a:cubicBezTo>
                  <a:cubicBezTo>
                    <a:pt x="840" y="1238"/>
                    <a:pt x="810" y="1239"/>
                    <a:pt x="778" y="1239"/>
                  </a:cubicBezTo>
                  <a:close/>
                  <a:moveTo>
                    <a:pt x="170" y="1239"/>
                  </a:moveTo>
                  <a:cubicBezTo>
                    <a:pt x="177" y="1254"/>
                    <a:pt x="187" y="1266"/>
                    <a:pt x="198" y="1276"/>
                  </a:cubicBezTo>
                  <a:moveTo>
                    <a:pt x="198" y="1276"/>
                  </a:moveTo>
                  <a:cubicBezTo>
                    <a:pt x="199" y="1278"/>
                    <a:pt x="200" y="1276"/>
                    <a:pt x="198" y="1276"/>
                  </a:cubicBezTo>
                  <a:moveTo>
                    <a:pt x="198" y="1276"/>
                  </a:moveTo>
                  <a:cubicBezTo>
                    <a:pt x="189" y="1264"/>
                    <a:pt x="180" y="1250"/>
                    <a:pt x="170" y="1239"/>
                  </a:cubicBezTo>
                  <a:moveTo>
                    <a:pt x="170" y="1239"/>
                  </a:moveTo>
                  <a:cubicBezTo>
                    <a:pt x="169" y="1237"/>
                    <a:pt x="169" y="1239"/>
                    <a:pt x="170" y="1239"/>
                  </a:cubicBezTo>
                  <a:moveTo>
                    <a:pt x="716" y="1355"/>
                  </a:moveTo>
                  <a:cubicBezTo>
                    <a:pt x="722" y="1356"/>
                    <a:pt x="725" y="1353"/>
                    <a:pt x="731" y="1354"/>
                  </a:cubicBezTo>
                  <a:cubicBezTo>
                    <a:pt x="729" y="1317"/>
                    <a:pt x="729" y="1277"/>
                    <a:pt x="727" y="1239"/>
                  </a:cubicBezTo>
                  <a:cubicBezTo>
                    <a:pt x="713" y="1240"/>
                    <a:pt x="696" y="1237"/>
                    <a:pt x="684" y="1239"/>
                  </a:cubicBezTo>
                  <a:cubicBezTo>
                    <a:pt x="694" y="1278"/>
                    <a:pt x="704" y="1318"/>
                    <a:pt x="716" y="1355"/>
                  </a:cubicBezTo>
                  <a:close/>
                  <a:moveTo>
                    <a:pt x="1067" y="1238"/>
                  </a:moveTo>
                  <a:cubicBezTo>
                    <a:pt x="1026" y="1291"/>
                    <a:pt x="978" y="1338"/>
                    <a:pt x="927" y="1381"/>
                  </a:cubicBezTo>
                  <a:cubicBezTo>
                    <a:pt x="939" y="1385"/>
                    <a:pt x="948" y="1391"/>
                    <a:pt x="959" y="1396"/>
                  </a:cubicBezTo>
                  <a:cubicBezTo>
                    <a:pt x="1011" y="1367"/>
                    <a:pt x="1058" y="1334"/>
                    <a:pt x="1101" y="1296"/>
                  </a:cubicBezTo>
                  <a:cubicBezTo>
                    <a:pt x="1104" y="1282"/>
                    <a:pt x="1110" y="1271"/>
                    <a:pt x="1112" y="1256"/>
                  </a:cubicBezTo>
                  <a:cubicBezTo>
                    <a:pt x="1098" y="1249"/>
                    <a:pt x="1084" y="1242"/>
                    <a:pt x="1067" y="1238"/>
                  </a:cubicBezTo>
                  <a:close/>
                  <a:moveTo>
                    <a:pt x="731" y="1239"/>
                  </a:moveTo>
                  <a:cubicBezTo>
                    <a:pt x="730" y="1276"/>
                    <a:pt x="733" y="1316"/>
                    <a:pt x="733" y="1354"/>
                  </a:cubicBezTo>
                  <a:cubicBezTo>
                    <a:pt x="745" y="1354"/>
                    <a:pt x="757" y="1353"/>
                    <a:pt x="770" y="1353"/>
                  </a:cubicBezTo>
                  <a:cubicBezTo>
                    <a:pt x="772" y="1316"/>
                    <a:pt x="774" y="1278"/>
                    <a:pt x="775" y="1240"/>
                  </a:cubicBezTo>
                  <a:cubicBezTo>
                    <a:pt x="761" y="1239"/>
                    <a:pt x="747" y="1238"/>
                    <a:pt x="731" y="1239"/>
                  </a:cubicBezTo>
                  <a:close/>
                  <a:moveTo>
                    <a:pt x="559" y="1383"/>
                  </a:moveTo>
                  <a:cubicBezTo>
                    <a:pt x="502" y="1348"/>
                    <a:pt x="454" y="1304"/>
                    <a:pt x="408" y="1258"/>
                  </a:cubicBezTo>
                  <a:cubicBezTo>
                    <a:pt x="395" y="1265"/>
                    <a:pt x="383" y="1272"/>
                    <a:pt x="371" y="1280"/>
                  </a:cubicBezTo>
                  <a:cubicBezTo>
                    <a:pt x="377" y="1308"/>
                    <a:pt x="393" y="1320"/>
                    <a:pt x="414" y="1334"/>
                  </a:cubicBezTo>
                  <a:cubicBezTo>
                    <a:pt x="445" y="1356"/>
                    <a:pt x="480" y="1376"/>
                    <a:pt x="511" y="1392"/>
                  </a:cubicBezTo>
                  <a:cubicBezTo>
                    <a:pt x="529" y="1393"/>
                    <a:pt x="548" y="1399"/>
                    <a:pt x="564" y="1398"/>
                  </a:cubicBezTo>
                  <a:cubicBezTo>
                    <a:pt x="563" y="1393"/>
                    <a:pt x="560" y="1389"/>
                    <a:pt x="559" y="1383"/>
                  </a:cubicBezTo>
                  <a:close/>
                  <a:moveTo>
                    <a:pt x="1106" y="1293"/>
                  </a:moveTo>
                  <a:cubicBezTo>
                    <a:pt x="1114" y="1284"/>
                    <a:pt x="1124" y="1276"/>
                    <a:pt x="1133" y="1267"/>
                  </a:cubicBezTo>
                  <a:cubicBezTo>
                    <a:pt x="1126" y="1264"/>
                    <a:pt x="1122" y="1260"/>
                    <a:pt x="1115" y="1258"/>
                  </a:cubicBezTo>
                  <a:cubicBezTo>
                    <a:pt x="1112" y="1269"/>
                    <a:pt x="1106" y="1282"/>
                    <a:pt x="1106" y="1293"/>
                  </a:cubicBezTo>
                  <a:close/>
                  <a:moveTo>
                    <a:pt x="193" y="1264"/>
                  </a:moveTo>
                  <a:cubicBezTo>
                    <a:pt x="193" y="1265"/>
                    <a:pt x="193" y="1265"/>
                    <a:pt x="194" y="1265"/>
                  </a:cubicBezTo>
                  <a:moveTo>
                    <a:pt x="194" y="1265"/>
                  </a:moveTo>
                  <a:cubicBezTo>
                    <a:pt x="194" y="1266"/>
                    <a:pt x="194" y="1266"/>
                    <a:pt x="195" y="1266"/>
                  </a:cubicBezTo>
                  <a:moveTo>
                    <a:pt x="195" y="1266"/>
                  </a:moveTo>
                  <a:cubicBezTo>
                    <a:pt x="205" y="1280"/>
                    <a:pt x="216" y="1293"/>
                    <a:pt x="232" y="1301"/>
                  </a:cubicBezTo>
                  <a:moveTo>
                    <a:pt x="232" y="1301"/>
                  </a:moveTo>
                  <a:cubicBezTo>
                    <a:pt x="232" y="1302"/>
                    <a:pt x="232" y="1302"/>
                    <a:pt x="233" y="1302"/>
                  </a:cubicBezTo>
                  <a:moveTo>
                    <a:pt x="233" y="1302"/>
                  </a:moveTo>
                  <a:cubicBezTo>
                    <a:pt x="234" y="1304"/>
                    <a:pt x="234" y="1302"/>
                    <a:pt x="233" y="1302"/>
                  </a:cubicBezTo>
                  <a:moveTo>
                    <a:pt x="233" y="1302"/>
                  </a:moveTo>
                  <a:cubicBezTo>
                    <a:pt x="233" y="1301"/>
                    <a:pt x="233" y="1301"/>
                    <a:pt x="232" y="1301"/>
                  </a:cubicBezTo>
                  <a:moveTo>
                    <a:pt x="195" y="1266"/>
                  </a:moveTo>
                  <a:cubicBezTo>
                    <a:pt x="207" y="1278"/>
                    <a:pt x="219" y="1290"/>
                    <a:pt x="232" y="1301"/>
                  </a:cubicBezTo>
                  <a:moveTo>
                    <a:pt x="195" y="1266"/>
                  </a:moveTo>
                  <a:cubicBezTo>
                    <a:pt x="195" y="1265"/>
                    <a:pt x="194" y="1265"/>
                    <a:pt x="194" y="1265"/>
                  </a:cubicBezTo>
                  <a:moveTo>
                    <a:pt x="194" y="1265"/>
                  </a:moveTo>
                  <a:cubicBezTo>
                    <a:pt x="194" y="1264"/>
                    <a:pt x="193" y="1264"/>
                    <a:pt x="193" y="1264"/>
                  </a:cubicBezTo>
                  <a:moveTo>
                    <a:pt x="193" y="1264"/>
                  </a:moveTo>
                  <a:cubicBezTo>
                    <a:pt x="192" y="1262"/>
                    <a:pt x="192" y="1264"/>
                    <a:pt x="193" y="1264"/>
                  </a:cubicBezTo>
                  <a:moveTo>
                    <a:pt x="1071" y="1373"/>
                  </a:moveTo>
                  <a:cubicBezTo>
                    <a:pt x="1070" y="1374"/>
                    <a:pt x="1071" y="1374"/>
                    <a:pt x="1071" y="1373"/>
                  </a:cubicBezTo>
                  <a:moveTo>
                    <a:pt x="1071" y="1373"/>
                  </a:moveTo>
                  <a:cubicBezTo>
                    <a:pt x="1096" y="1361"/>
                    <a:pt x="1127" y="1341"/>
                    <a:pt x="1154" y="1321"/>
                  </a:cubicBezTo>
                  <a:cubicBezTo>
                    <a:pt x="1159" y="1318"/>
                    <a:pt x="1178" y="1306"/>
                    <a:pt x="1178" y="1302"/>
                  </a:cubicBezTo>
                  <a:cubicBezTo>
                    <a:pt x="1178" y="1299"/>
                    <a:pt x="1160" y="1286"/>
                    <a:pt x="1158" y="1284"/>
                  </a:cubicBezTo>
                  <a:cubicBezTo>
                    <a:pt x="1149" y="1277"/>
                    <a:pt x="1143" y="1273"/>
                    <a:pt x="1134" y="1269"/>
                  </a:cubicBezTo>
                  <a:cubicBezTo>
                    <a:pt x="1124" y="1279"/>
                    <a:pt x="1114" y="1289"/>
                    <a:pt x="1102" y="1298"/>
                  </a:cubicBezTo>
                  <a:cubicBezTo>
                    <a:pt x="1094" y="1326"/>
                    <a:pt x="1082" y="1349"/>
                    <a:pt x="1071" y="1373"/>
                  </a:cubicBezTo>
                  <a:moveTo>
                    <a:pt x="253" y="1272"/>
                  </a:moveTo>
                  <a:cubicBezTo>
                    <a:pt x="253" y="1273"/>
                    <a:pt x="254" y="1273"/>
                    <a:pt x="254" y="1273"/>
                  </a:cubicBezTo>
                  <a:moveTo>
                    <a:pt x="254" y="1273"/>
                  </a:moveTo>
                  <a:cubicBezTo>
                    <a:pt x="266" y="1296"/>
                    <a:pt x="280" y="1316"/>
                    <a:pt x="295" y="1335"/>
                  </a:cubicBezTo>
                  <a:cubicBezTo>
                    <a:pt x="305" y="1338"/>
                    <a:pt x="314" y="1343"/>
                    <a:pt x="324" y="1345"/>
                  </a:cubicBezTo>
                  <a:cubicBezTo>
                    <a:pt x="324" y="1340"/>
                    <a:pt x="326" y="1335"/>
                    <a:pt x="327" y="1331"/>
                  </a:cubicBezTo>
                  <a:cubicBezTo>
                    <a:pt x="302" y="1313"/>
                    <a:pt x="277" y="1294"/>
                    <a:pt x="254" y="1273"/>
                  </a:cubicBezTo>
                  <a:moveTo>
                    <a:pt x="254" y="1273"/>
                  </a:moveTo>
                  <a:cubicBezTo>
                    <a:pt x="254" y="1273"/>
                    <a:pt x="254" y="1272"/>
                    <a:pt x="253" y="1272"/>
                  </a:cubicBezTo>
                  <a:moveTo>
                    <a:pt x="253" y="1272"/>
                  </a:moveTo>
                  <a:cubicBezTo>
                    <a:pt x="253" y="1271"/>
                    <a:pt x="252" y="1273"/>
                    <a:pt x="253" y="1272"/>
                  </a:cubicBezTo>
                  <a:moveTo>
                    <a:pt x="379" y="1308"/>
                  </a:moveTo>
                  <a:cubicBezTo>
                    <a:pt x="380" y="1309"/>
                    <a:pt x="380" y="1308"/>
                    <a:pt x="379" y="1308"/>
                  </a:cubicBezTo>
                  <a:moveTo>
                    <a:pt x="379" y="1308"/>
                  </a:moveTo>
                  <a:cubicBezTo>
                    <a:pt x="376" y="1299"/>
                    <a:pt x="372" y="1290"/>
                    <a:pt x="368" y="1282"/>
                  </a:cubicBezTo>
                  <a:cubicBezTo>
                    <a:pt x="365" y="1285"/>
                    <a:pt x="361" y="1288"/>
                    <a:pt x="358" y="1292"/>
                  </a:cubicBezTo>
                  <a:cubicBezTo>
                    <a:pt x="365" y="1297"/>
                    <a:pt x="371" y="1303"/>
                    <a:pt x="379" y="1308"/>
                  </a:cubicBezTo>
                  <a:moveTo>
                    <a:pt x="383" y="1315"/>
                  </a:moveTo>
                  <a:cubicBezTo>
                    <a:pt x="373" y="1308"/>
                    <a:pt x="366" y="1299"/>
                    <a:pt x="355" y="1294"/>
                  </a:cubicBezTo>
                  <a:cubicBezTo>
                    <a:pt x="345" y="1304"/>
                    <a:pt x="335" y="1315"/>
                    <a:pt x="330" y="1330"/>
                  </a:cubicBezTo>
                  <a:cubicBezTo>
                    <a:pt x="356" y="1345"/>
                    <a:pt x="378" y="1368"/>
                    <a:pt x="413" y="1371"/>
                  </a:cubicBezTo>
                  <a:cubicBezTo>
                    <a:pt x="401" y="1354"/>
                    <a:pt x="391" y="1335"/>
                    <a:pt x="383" y="1315"/>
                  </a:cubicBezTo>
                  <a:close/>
                  <a:moveTo>
                    <a:pt x="929" y="1297"/>
                  </a:moveTo>
                  <a:cubicBezTo>
                    <a:pt x="929" y="1297"/>
                    <a:pt x="930" y="1298"/>
                    <a:pt x="929" y="1297"/>
                  </a:cubicBezTo>
                  <a:close/>
                  <a:moveTo>
                    <a:pt x="224" y="1300"/>
                  </a:moveTo>
                  <a:cubicBezTo>
                    <a:pt x="224" y="1301"/>
                    <a:pt x="225" y="1301"/>
                    <a:pt x="225" y="1301"/>
                  </a:cubicBezTo>
                  <a:moveTo>
                    <a:pt x="225" y="1301"/>
                  </a:moveTo>
                  <a:cubicBezTo>
                    <a:pt x="259" y="1340"/>
                    <a:pt x="299" y="1371"/>
                    <a:pt x="343" y="1399"/>
                  </a:cubicBezTo>
                  <a:cubicBezTo>
                    <a:pt x="340" y="1392"/>
                    <a:pt x="333" y="1387"/>
                    <a:pt x="331" y="1378"/>
                  </a:cubicBezTo>
                  <a:cubicBezTo>
                    <a:pt x="326" y="1374"/>
                    <a:pt x="321" y="1369"/>
                    <a:pt x="317" y="1364"/>
                  </a:cubicBezTo>
                  <a:cubicBezTo>
                    <a:pt x="283" y="1346"/>
                    <a:pt x="259" y="1319"/>
                    <a:pt x="225" y="1301"/>
                  </a:cubicBezTo>
                  <a:moveTo>
                    <a:pt x="225" y="1301"/>
                  </a:moveTo>
                  <a:cubicBezTo>
                    <a:pt x="226" y="1300"/>
                    <a:pt x="225" y="1300"/>
                    <a:pt x="224" y="1300"/>
                  </a:cubicBezTo>
                  <a:moveTo>
                    <a:pt x="224" y="1300"/>
                  </a:moveTo>
                  <a:cubicBezTo>
                    <a:pt x="224" y="1299"/>
                    <a:pt x="223" y="1300"/>
                    <a:pt x="224" y="1300"/>
                  </a:cubicBezTo>
                  <a:moveTo>
                    <a:pt x="961" y="1398"/>
                  </a:moveTo>
                  <a:cubicBezTo>
                    <a:pt x="996" y="1395"/>
                    <a:pt x="1039" y="1392"/>
                    <a:pt x="1066" y="1377"/>
                  </a:cubicBezTo>
                  <a:cubicBezTo>
                    <a:pt x="1077" y="1353"/>
                    <a:pt x="1091" y="1328"/>
                    <a:pt x="1097" y="1302"/>
                  </a:cubicBezTo>
                  <a:cubicBezTo>
                    <a:pt x="1057" y="1339"/>
                    <a:pt x="1010" y="1370"/>
                    <a:pt x="961" y="1398"/>
                  </a:cubicBezTo>
                  <a:close/>
                  <a:moveTo>
                    <a:pt x="1294" y="1304"/>
                  </a:moveTo>
                  <a:cubicBezTo>
                    <a:pt x="1293" y="1304"/>
                    <a:pt x="1294" y="1305"/>
                    <a:pt x="1294" y="1304"/>
                  </a:cubicBezTo>
                  <a:close/>
                  <a:moveTo>
                    <a:pt x="1292" y="1305"/>
                  </a:moveTo>
                  <a:cubicBezTo>
                    <a:pt x="1292" y="1305"/>
                    <a:pt x="1293" y="1306"/>
                    <a:pt x="1292" y="1305"/>
                  </a:cubicBezTo>
                  <a:close/>
                  <a:moveTo>
                    <a:pt x="561" y="1382"/>
                  </a:moveTo>
                  <a:cubicBezTo>
                    <a:pt x="567" y="1384"/>
                    <a:pt x="571" y="1388"/>
                    <a:pt x="577" y="1391"/>
                  </a:cubicBezTo>
                  <a:cubicBezTo>
                    <a:pt x="587" y="1385"/>
                    <a:pt x="597" y="1379"/>
                    <a:pt x="610" y="1376"/>
                  </a:cubicBezTo>
                  <a:cubicBezTo>
                    <a:pt x="587" y="1352"/>
                    <a:pt x="562" y="1331"/>
                    <a:pt x="541" y="1305"/>
                  </a:cubicBezTo>
                  <a:cubicBezTo>
                    <a:pt x="546" y="1332"/>
                    <a:pt x="554" y="1357"/>
                    <a:pt x="561" y="1382"/>
                  </a:cubicBezTo>
                  <a:close/>
                  <a:moveTo>
                    <a:pt x="1179" y="1305"/>
                  </a:moveTo>
                  <a:cubicBezTo>
                    <a:pt x="1162" y="1320"/>
                    <a:pt x="1142" y="1333"/>
                    <a:pt x="1122" y="1345"/>
                  </a:cubicBezTo>
                  <a:cubicBezTo>
                    <a:pt x="1103" y="1357"/>
                    <a:pt x="1083" y="1369"/>
                    <a:pt x="1066" y="1382"/>
                  </a:cubicBezTo>
                  <a:cubicBezTo>
                    <a:pt x="1112" y="1371"/>
                    <a:pt x="1168" y="1364"/>
                    <a:pt x="1197" y="1341"/>
                  </a:cubicBezTo>
                  <a:cubicBezTo>
                    <a:pt x="1194" y="1326"/>
                    <a:pt x="1188" y="1314"/>
                    <a:pt x="1179" y="1305"/>
                  </a:cubicBezTo>
                  <a:close/>
                  <a:moveTo>
                    <a:pt x="1283" y="1311"/>
                  </a:moveTo>
                  <a:cubicBezTo>
                    <a:pt x="1257" y="1325"/>
                    <a:pt x="1230" y="1338"/>
                    <a:pt x="1200" y="1348"/>
                  </a:cubicBezTo>
                  <a:cubicBezTo>
                    <a:pt x="1201" y="1361"/>
                    <a:pt x="1197" y="1369"/>
                    <a:pt x="1194" y="1378"/>
                  </a:cubicBezTo>
                  <a:moveTo>
                    <a:pt x="1194" y="1378"/>
                  </a:moveTo>
                  <a:cubicBezTo>
                    <a:pt x="1193" y="1379"/>
                    <a:pt x="1194" y="1379"/>
                    <a:pt x="1194" y="1378"/>
                  </a:cubicBezTo>
                  <a:moveTo>
                    <a:pt x="1194" y="1378"/>
                  </a:moveTo>
                  <a:cubicBezTo>
                    <a:pt x="1227" y="1358"/>
                    <a:pt x="1258" y="1338"/>
                    <a:pt x="1283" y="1311"/>
                  </a:cubicBezTo>
                  <a:moveTo>
                    <a:pt x="1283" y="1311"/>
                  </a:moveTo>
                  <a:cubicBezTo>
                    <a:pt x="1285" y="1310"/>
                    <a:pt x="1283" y="1310"/>
                    <a:pt x="1283" y="1311"/>
                  </a:cubicBezTo>
                  <a:moveTo>
                    <a:pt x="881" y="1367"/>
                  </a:moveTo>
                  <a:cubicBezTo>
                    <a:pt x="892" y="1368"/>
                    <a:pt x="901" y="1372"/>
                    <a:pt x="911" y="1374"/>
                  </a:cubicBezTo>
                  <a:cubicBezTo>
                    <a:pt x="916" y="1355"/>
                    <a:pt x="921" y="1331"/>
                    <a:pt x="922" y="1312"/>
                  </a:cubicBezTo>
                  <a:cubicBezTo>
                    <a:pt x="910" y="1331"/>
                    <a:pt x="895" y="1349"/>
                    <a:pt x="881" y="1367"/>
                  </a:cubicBezTo>
                  <a:close/>
                  <a:moveTo>
                    <a:pt x="388" y="1319"/>
                  </a:moveTo>
                  <a:cubicBezTo>
                    <a:pt x="395" y="1338"/>
                    <a:pt x="406" y="1356"/>
                    <a:pt x="416" y="1373"/>
                  </a:cubicBezTo>
                  <a:cubicBezTo>
                    <a:pt x="444" y="1379"/>
                    <a:pt x="470" y="1386"/>
                    <a:pt x="500" y="1390"/>
                  </a:cubicBezTo>
                  <a:moveTo>
                    <a:pt x="500" y="1390"/>
                  </a:moveTo>
                  <a:cubicBezTo>
                    <a:pt x="500" y="1392"/>
                    <a:pt x="504" y="1389"/>
                    <a:pt x="500" y="1390"/>
                  </a:cubicBezTo>
                  <a:moveTo>
                    <a:pt x="388" y="1319"/>
                  </a:moveTo>
                  <a:cubicBezTo>
                    <a:pt x="423" y="1344"/>
                    <a:pt x="460" y="1368"/>
                    <a:pt x="500" y="1390"/>
                  </a:cubicBezTo>
                  <a:moveTo>
                    <a:pt x="388" y="1319"/>
                  </a:moveTo>
                  <a:cubicBezTo>
                    <a:pt x="387" y="1317"/>
                    <a:pt x="386" y="1319"/>
                    <a:pt x="388" y="1319"/>
                  </a:cubicBezTo>
                  <a:moveTo>
                    <a:pt x="261" y="1322"/>
                  </a:moveTo>
                  <a:cubicBezTo>
                    <a:pt x="260" y="1322"/>
                    <a:pt x="262" y="1323"/>
                    <a:pt x="261" y="1322"/>
                  </a:cubicBezTo>
                  <a:close/>
                  <a:moveTo>
                    <a:pt x="264" y="1323"/>
                  </a:moveTo>
                  <a:cubicBezTo>
                    <a:pt x="264" y="1324"/>
                    <a:pt x="264" y="1324"/>
                    <a:pt x="264" y="1324"/>
                  </a:cubicBezTo>
                  <a:cubicBezTo>
                    <a:pt x="279" y="1334"/>
                    <a:pt x="292" y="1346"/>
                    <a:pt x="308" y="1355"/>
                  </a:cubicBezTo>
                  <a:moveTo>
                    <a:pt x="308" y="1355"/>
                  </a:moveTo>
                  <a:cubicBezTo>
                    <a:pt x="308" y="1356"/>
                    <a:pt x="308" y="1356"/>
                    <a:pt x="309" y="1356"/>
                  </a:cubicBezTo>
                  <a:moveTo>
                    <a:pt x="309" y="1356"/>
                  </a:moveTo>
                  <a:cubicBezTo>
                    <a:pt x="309" y="1357"/>
                    <a:pt x="310" y="1356"/>
                    <a:pt x="309" y="1356"/>
                  </a:cubicBezTo>
                  <a:moveTo>
                    <a:pt x="309" y="1356"/>
                  </a:moveTo>
                  <a:cubicBezTo>
                    <a:pt x="309" y="1355"/>
                    <a:pt x="309" y="1355"/>
                    <a:pt x="308" y="1355"/>
                  </a:cubicBezTo>
                  <a:moveTo>
                    <a:pt x="308" y="1355"/>
                  </a:moveTo>
                  <a:cubicBezTo>
                    <a:pt x="299" y="1338"/>
                    <a:pt x="282" y="1330"/>
                    <a:pt x="264" y="1323"/>
                  </a:cubicBezTo>
                  <a:moveTo>
                    <a:pt x="264" y="1323"/>
                  </a:moveTo>
                  <a:cubicBezTo>
                    <a:pt x="263" y="1322"/>
                    <a:pt x="263" y="1323"/>
                    <a:pt x="264" y="1323"/>
                  </a:cubicBezTo>
                  <a:moveTo>
                    <a:pt x="327" y="1347"/>
                  </a:moveTo>
                  <a:cubicBezTo>
                    <a:pt x="343" y="1351"/>
                    <a:pt x="359" y="1360"/>
                    <a:pt x="374" y="1361"/>
                  </a:cubicBezTo>
                  <a:cubicBezTo>
                    <a:pt x="358" y="1353"/>
                    <a:pt x="345" y="1342"/>
                    <a:pt x="329" y="1333"/>
                  </a:cubicBezTo>
                  <a:cubicBezTo>
                    <a:pt x="328" y="1337"/>
                    <a:pt x="327" y="1341"/>
                    <a:pt x="327" y="1347"/>
                  </a:cubicBezTo>
                  <a:close/>
                  <a:moveTo>
                    <a:pt x="299" y="1340"/>
                  </a:moveTo>
                  <a:cubicBezTo>
                    <a:pt x="308" y="1349"/>
                    <a:pt x="314" y="1361"/>
                    <a:pt x="326" y="1367"/>
                  </a:cubicBezTo>
                  <a:cubicBezTo>
                    <a:pt x="325" y="1362"/>
                    <a:pt x="324" y="1356"/>
                    <a:pt x="324" y="1348"/>
                  </a:cubicBezTo>
                  <a:cubicBezTo>
                    <a:pt x="315" y="1346"/>
                    <a:pt x="309" y="1342"/>
                    <a:pt x="299" y="1340"/>
                  </a:cubicBezTo>
                  <a:moveTo>
                    <a:pt x="299" y="1340"/>
                  </a:moveTo>
                  <a:cubicBezTo>
                    <a:pt x="299" y="1338"/>
                    <a:pt x="298" y="1340"/>
                    <a:pt x="299" y="1340"/>
                  </a:cubicBezTo>
                  <a:moveTo>
                    <a:pt x="1254" y="1341"/>
                  </a:moveTo>
                  <a:cubicBezTo>
                    <a:pt x="1254" y="1340"/>
                    <a:pt x="1254" y="1341"/>
                    <a:pt x="1254" y="1342"/>
                  </a:cubicBezTo>
                  <a:moveTo>
                    <a:pt x="1254" y="1342"/>
                  </a:moveTo>
                  <a:cubicBezTo>
                    <a:pt x="1253" y="1341"/>
                    <a:pt x="1253" y="1342"/>
                    <a:pt x="1253" y="1343"/>
                  </a:cubicBezTo>
                  <a:moveTo>
                    <a:pt x="1253" y="1343"/>
                  </a:moveTo>
                  <a:cubicBezTo>
                    <a:pt x="1252" y="1342"/>
                    <a:pt x="1252" y="1343"/>
                    <a:pt x="1252" y="1343"/>
                  </a:cubicBezTo>
                  <a:moveTo>
                    <a:pt x="1252" y="1343"/>
                  </a:moveTo>
                  <a:cubicBezTo>
                    <a:pt x="1231" y="1356"/>
                    <a:pt x="1213" y="1372"/>
                    <a:pt x="1191" y="1383"/>
                  </a:cubicBezTo>
                  <a:cubicBezTo>
                    <a:pt x="1188" y="1390"/>
                    <a:pt x="1182" y="1395"/>
                    <a:pt x="1178" y="1402"/>
                  </a:cubicBezTo>
                  <a:moveTo>
                    <a:pt x="1178" y="1402"/>
                  </a:moveTo>
                  <a:cubicBezTo>
                    <a:pt x="1177" y="1402"/>
                    <a:pt x="1177" y="1402"/>
                    <a:pt x="1177" y="1403"/>
                  </a:cubicBezTo>
                  <a:moveTo>
                    <a:pt x="1177" y="1403"/>
                  </a:moveTo>
                  <a:cubicBezTo>
                    <a:pt x="1175" y="1404"/>
                    <a:pt x="1177" y="1404"/>
                    <a:pt x="1177" y="1403"/>
                  </a:cubicBezTo>
                  <a:moveTo>
                    <a:pt x="1177" y="1403"/>
                  </a:moveTo>
                  <a:cubicBezTo>
                    <a:pt x="1178" y="1403"/>
                    <a:pt x="1178" y="1403"/>
                    <a:pt x="1178" y="1402"/>
                  </a:cubicBezTo>
                  <a:moveTo>
                    <a:pt x="1178" y="1402"/>
                  </a:moveTo>
                  <a:cubicBezTo>
                    <a:pt x="1205" y="1385"/>
                    <a:pt x="1229" y="1365"/>
                    <a:pt x="1252" y="1343"/>
                  </a:cubicBezTo>
                  <a:moveTo>
                    <a:pt x="1252" y="1343"/>
                  </a:moveTo>
                  <a:cubicBezTo>
                    <a:pt x="1252" y="1344"/>
                    <a:pt x="1253" y="1343"/>
                    <a:pt x="1253" y="1343"/>
                  </a:cubicBezTo>
                  <a:moveTo>
                    <a:pt x="1253" y="1343"/>
                  </a:moveTo>
                  <a:cubicBezTo>
                    <a:pt x="1253" y="1343"/>
                    <a:pt x="1253" y="1342"/>
                    <a:pt x="1254" y="1342"/>
                  </a:cubicBezTo>
                  <a:moveTo>
                    <a:pt x="1254" y="1342"/>
                  </a:moveTo>
                  <a:cubicBezTo>
                    <a:pt x="1254" y="1342"/>
                    <a:pt x="1254" y="1341"/>
                    <a:pt x="1254" y="1341"/>
                  </a:cubicBezTo>
                  <a:moveTo>
                    <a:pt x="1254" y="1341"/>
                  </a:moveTo>
                  <a:cubicBezTo>
                    <a:pt x="1256" y="1340"/>
                    <a:pt x="1254" y="1339"/>
                    <a:pt x="1254" y="1341"/>
                  </a:cubicBezTo>
                  <a:moveTo>
                    <a:pt x="1193" y="1348"/>
                  </a:moveTo>
                  <a:cubicBezTo>
                    <a:pt x="1193" y="1348"/>
                    <a:pt x="1194" y="1349"/>
                    <a:pt x="1193" y="1348"/>
                  </a:cubicBezTo>
                  <a:close/>
                  <a:moveTo>
                    <a:pt x="330" y="1369"/>
                  </a:moveTo>
                  <a:cubicBezTo>
                    <a:pt x="368" y="1393"/>
                    <a:pt x="409" y="1413"/>
                    <a:pt x="454" y="1429"/>
                  </a:cubicBezTo>
                  <a:cubicBezTo>
                    <a:pt x="444" y="1415"/>
                    <a:pt x="432" y="1403"/>
                    <a:pt x="423" y="1388"/>
                  </a:cubicBezTo>
                  <a:cubicBezTo>
                    <a:pt x="395" y="1370"/>
                    <a:pt x="360" y="1360"/>
                    <a:pt x="326" y="1349"/>
                  </a:cubicBezTo>
                  <a:cubicBezTo>
                    <a:pt x="327" y="1357"/>
                    <a:pt x="327" y="1364"/>
                    <a:pt x="330" y="1369"/>
                  </a:cubicBezTo>
                  <a:close/>
                  <a:moveTo>
                    <a:pt x="1151" y="1402"/>
                  </a:moveTo>
                  <a:cubicBezTo>
                    <a:pt x="1149" y="1403"/>
                    <a:pt x="1151" y="1403"/>
                    <a:pt x="1151" y="1402"/>
                  </a:cubicBezTo>
                  <a:moveTo>
                    <a:pt x="1151" y="1402"/>
                  </a:moveTo>
                  <a:cubicBezTo>
                    <a:pt x="1165" y="1397"/>
                    <a:pt x="1176" y="1388"/>
                    <a:pt x="1189" y="1382"/>
                  </a:cubicBezTo>
                  <a:cubicBezTo>
                    <a:pt x="1193" y="1373"/>
                    <a:pt x="1197" y="1363"/>
                    <a:pt x="1198" y="1350"/>
                  </a:cubicBezTo>
                  <a:cubicBezTo>
                    <a:pt x="1183" y="1365"/>
                    <a:pt x="1168" y="1386"/>
                    <a:pt x="1151" y="1402"/>
                  </a:cubicBezTo>
                  <a:moveTo>
                    <a:pt x="1191" y="1352"/>
                  </a:moveTo>
                  <a:cubicBezTo>
                    <a:pt x="1142" y="1377"/>
                    <a:pt x="1096" y="1406"/>
                    <a:pt x="1039" y="1424"/>
                  </a:cubicBezTo>
                  <a:cubicBezTo>
                    <a:pt x="1033" y="1434"/>
                    <a:pt x="1025" y="1443"/>
                    <a:pt x="1017" y="1452"/>
                  </a:cubicBezTo>
                  <a:moveTo>
                    <a:pt x="1017" y="1452"/>
                  </a:moveTo>
                  <a:cubicBezTo>
                    <a:pt x="1016" y="1453"/>
                    <a:pt x="1017" y="1453"/>
                    <a:pt x="1017" y="1452"/>
                  </a:cubicBezTo>
                  <a:moveTo>
                    <a:pt x="1017" y="1452"/>
                  </a:moveTo>
                  <a:cubicBezTo>
                    <a:pt x="1063" y="1442"/>
                    <a:pt x="1102" y="1425"/>
                    <a:pt x="1141" y="1408"/>
                  </a:cubicBezTo>
                  <a:cubicBezTo>
                    <a:pt x="1159" y="1390"/>
                    <a:pt x="1176" y="1372"/>
                    <a:pt x="1191" y="1352"/>
                  </a:cubicBezTo>
                  <a:moveTo>
                    <a:pt x="1191" y="1352"/>
                  </a:moveTo>
                  <a:cubicBezTo>
                    <a:pt x="1193" y="1352"/>
                    <a:pt x="1191" y="1351"/>
                    <a:pt x="1191" y="1352"/>
                  </a:cubicBezTo>
                  <a:moveTo>
                    <a:pt x="735" y="1356"/>
                  </a:moveTo>
                  <a:cubicBezTo>
                    <a:pt x="733" y="1373"/>
                    <a:pt x="736" y="1393"/>
                    <a:pt x="736" y="1411"/>
                  </a:cubicBezTo>
                  <a:cubicBezTo>
                    <a:pt x="746" y="1411"/>
                    <a:pt x="756" y="1411"/>
                    <a:pt x="766" y="1411"/>
                  </a:cubicBezTo>
                  <a:cubicBezTo>
                    <a:pt x="768" y="1393"/>
                    <a:pt x="768" y="1374"/>
                    <a:pt x="770" y="1356"/>
                  </a:cubicBezTo>
                  <a:cubicBezTo>
                    <a:pt x="758" y="1356"/>
                    <a:pt x="747" y="1356"/>
                    <a:pt x="735" y="1356"/>
                  </a:cubicBezTo>
                  <a:close/>
                  <a:moveTo>
                    <a:pt x="773" y="1356"/>
                  </a:moveTo>
                  <a:cubicBezTo>
                    <a:pt x="771" y="1374"/>
                    <a:pt x="770" y="1392"/>
                    <a:pt x="769" y="1411"/>
                  </a:cubicBezTo>
                  <a:cubicBezTo>
                    <a:pt x="779" y="1411"/>
                    <a:pt x="789" y="1411"/>
                    <a:pt x="799" y="1411"/>
                  </a:cubicBezTo>
                  <a:cubicBezTo>
                    <a:pt x="809" y="1394"/>
                    <a:pt x="817" y="1376"/>
                    <a:pt x="825" y="1359"/>
                  </a:cubicBezTo>
                  <a:cubicBezTo>
                    <a:pt x="807" y="1358"/>
                    <a:pt x="791" y="1356"/>
                    <a:pt x="773" y="1356"/>
                  </a:cubicBezTo>
                  <a:close/>
                  <a:moveTo>
                    <a:pt x="718" y="1358"/>
                  </a:moveTo>
                  <a:cubicBezTo>
                    <a:pt x="721" y="1371"/>
                    <a:pt x="728" y="1389"/>
                    <a:pt x="733" y="1403"/>
                  </a:cubicBezTo>
                  <a:cubicBezTo>
                    <a:pt x="732" y="1388"/>
                    <a:pt x="731" y="1373"/>
                    <a:pt x="731" y="1357"/>
                  </a:cubicBezTo>
                  <a:cubicBezTo>
                    <a:pt x="727" y="1357"/>
                    <a:pt x="721" y="1356"/>
                    <a:pt x="718" y="1358"/>
                  </a:cubicBezTo>
                  <a:close/>
                  <a:moveTo>
                    <a:pt x="664" y="1365"/>
                  </a:moveTo>
                  <a:cubicBezTo>
                    <a:pt x="673" y="1379"/>
                    <a:pt x="687" y="1397"/>
                    <a:pt x="701" y="1410"/>
                  </a:cubicBezTo>
                  <a:cubicBezTo>
                    <a:pt x="712" y="1408"/>
                    <a:pt x="723" y="1413"/>
                    <a:pt x="732" y="1410"/>
                  </a:cubicBezTo>
                  <a:cubicBezTo>
                    <a:pt x="724" y="1394"/>
                    <a:pt x="719" y="1376"/>
                    <a:pt x="713" y="1358"/>
                  </a:cubicBezTo>
                  <a:cubicBezTo>
                    <a:pt x="696" y="1359"/>
                    <a:pt x="679" y="1361"/>
                    <a:pt x="664" y="1365"/>
                  </a:cubicBezTo>
                  <a:close/>
                  <a:moveTo>
                    <a:pt x="1171" y="1359"/>
                  </a:moveTo>
                  <a:cubicBezTo>
                    <a:pt x="1137" y="1369"/>
                    <a:pt x="1101" y="1378"/>
                    <a:pt x="1064" y="1386"/>
                  </a:cubicBezTo>
                  <a:cubicBezTo>
                    <a:pt x="1058" y="1397"/>
                    <a:pt x="1050" y="1409"/>
                    <a:pt x="1043" y="1420"/>
                  </a:cubicBezTo>
                  <a:cubicBezTo>
                    <a:pt x="1090" y="1404"/>
                    <a:pt x="1132" y="1383"/>
                    <a:pt x="1171" y="1359"/>
                  </a:cubicBezTo>
                  <a:moveTo>
                    <a:pt x="1171" y="1359"/>
                  </a:moveTo>
                  <a:cubicBezTo>
                    <a:pt x="1172" y="1358"/>
                    <a:pt x="1171" y="1358"/>
                    <a:pt x="1171" y="1359"/>
                  </a:cubicBezTo>
                  <a:moveTo>
                    <a:pt x="827" y="1360"/>
                  </a:moveTo>
                  <a:cubicBezTo>
                    <a:pt x="820" y="1378"/>
                    <a:pt x="811" y="1394"/>
                    <a:pt x="802" y="1411"/>
                  </a:cubicBezTo>
                  <a:cubicBezTo>
                    <a:pt x="813" y="1409"/>
                    <a:pt x="828" y="1411"/>
                    <a:pt x="838" y="1409"/>
                  </a:cubicBezTo>
                  <a:cubicBezTo>
                    <a:pt x="847" y="1399"/>
                    <a:pt x="859" y="1388"/>
                    <a:pt x="868" y="1378"/>
                  </a:cubicBezTo>
                  <a:cubicBezTo>
                    <a:pt x="871" y="1375"/>
                    <a:pt x="876" y="1371"/>
                    <a:pt x="874" y="1367"/>
                  </a:cubicBezTo>
                  <a:cubicBezTo>
                    <a:pt x="860" y="1364"/>
                    <a:pt x="844" y="1361"/>
                    <a:pt x="827" y="1360"/>
                  </a:cubicBezTo>
                  <a:close/>
                  <a:moveTo>
                    <a:pt x="375" y="1363"/>
                  </a:moveTo>
                  <a:cubicBezTo>
                    <a:pt x="375" y="1362"/>
                    <a:pt x="376" y="1363"/>
                    <a:pt x="375" y="1363"/>
                  </a:cubicBezTo>
                  <a:close/>
                  <a:moveTo>
                    <a:pt x="618" y="1375"/>
                  </a:moveTo>
                  <a:cubicBezTo>
                    <a:pt x="621" y="1381"/>
                    <a:pt x="628" y="1387"/>
                    <a:pt x="635" y="1392"/>
                  </a:cubicBezTo>
                  <a:cubicBezTo>
                    <a:pt x="641" y="1397"/>
                    <a:pt x="650" y="1406"/>
                    <a:pt x="657" y="1408"/>
                  </a:cubicBezTo>
                  <a:cubicBezTo>
                    <a:pt x="669" y="1411"/>
                    <a:pt x="681" y="1407"/>
                    <a:pt x="695" y="1410"/>
                  </a:cubicBezTo>
                  <a:cubicBezTo>
                    <a:pt x="685" y="1397"/>
                    <a:pt x="672" y="1379"/>
                    <a:pt x="659" y="1366"/>
                  </a:cubicBezTo>
                  <a:cubicBezTo>
                    <a:pt x="644" y="1368"/>
                    <a:pt x="632" y="1372"/>
                    <a:pt x="618" y="1375"/>
                  </a:cubicBezTo>
                  <a:close/>
                  <a:moveTo>
                    <a:pt x="879" y="1368"/>
                  </a:moveTo>
                  <a:cubicBezTo>
                    <a:pt x="870" y="1379"/>
                    <a:pt x="860" y="1391"/>
                    <a:pt x="850" y="1400"/>
                  </a:cubicBezTo>
                  <a:cubicBezTo>
                    <a:pt x="848" y="1403"/>
                    <a:pt x="842" y="1405"/>
                    <a:pt x="844" y="1409"/>
                  </a:cubicBezTo>
                  <a:cubicBezTo>
                    <a:pt x="857" y="1409"/>
                    <a:pt x="870" y="1407"/>
                    <a:pt x="884" y="1407"/>
                  </a:cubicBezTo>
                  <a:cubicBezTo>
                    <a:pt x="892" y="1402"/>
                    <a:pt x="900" y="1396"/>
                    <a:pt x="908" y="1391"/>
                  </a:cubicBezTo>
                  <a:cubicBezTo>
                    <a:pt x="908" y="1385"/>
                    <a:pt x="910" y="1381"/>
                    <a:pt x="911" y="1377"/>
                  </a:cubicBezTo>
                  <a:cubicBezTo>
                    <a:pt x="900" y="1374"/>
                    <a:pt x="890" y="1371"/>
                    <a:pt x="879" y="1368"/>
                  </a:cubicBezTo>
                  <a:close/>
                  <a:moveTo>
                    <a:pt x="419" y="1382"/>
                  </a:moveTo>
                  <a:cubicBezTo>
                    <a:pt x="416" y="1375"/>
                    <a:pt x="405" y="1372"/>
                    <a:pt x="398" y="1372"/>
                  </a:cubicBezTo>
                  <a:cubicBezTo>
                    <a:pt x="405" y="1375"/>
                    <a:pt x="413" y="1382"/>
                    <a:pt x="419" y="1382"/>
                  </a:cubicBezTo>
                  <a:close/>
                  <a:moveTo>
                    <a:pt x="332" y="1374"/>
                  </a:moveTo>
                  <a:cubicBezTo>
                    <a:pt x="368" y="1419"/>
                    <a:pt x="423" y="1445"/>
                    <a:pt x="487" y="1461"/>
                  </a:cubicBezTo>
                  <a:moveTo>
                    <a:pt x="487" y="1461"/>
                  </a:moveTo>
                  <a:cubicBezTo>
                    <a:pt x="488" y="1462"/>
                    <a:pt x="489" y="1461"/>
                    <a:pt x="487" y="1461"/>
                  </a:cubicBezTo>
                  <a:moveTo>
                    <a:pt x="487" y="1461"/>
                  </a:moveTo>
                  <a:cubicBezTo>
                    <a:pt x="476" y="1454"/>
                    <a:pt x="470" y="1441"/>
                    <a:pt x="458" y="1434"/>
                  </a:cubicBezTo>
                  <a:cubicBezTo>
                    <a:pt x="438" y="1423"/>
                    <a:pt x="414" y="1417"/>
                    <a:pt x="392" y="1407"/>
                  </a:cubicBezTo>
                  <a:cubicBezTo>
                    <a:pt x="371" y="1397"/>
                    <a:pt x="351" y="1384"/>
                    <a:pt x="332" y="1374"/>
                  </a:cubicBezTo>
                  <a:moveTo>
                    <a:pt x="332" y="1374"/>
                  </a:moveTo>
                  <a:cubicBezTo>
                    <a:pt x="331" y="1373"/>
                    <a:pt x="331" y="1374"/>
                    <a:pt x="332" y="1374"/>
                  </a:cubicBezTo>
                  <a:moveTo>
                    <a:pt x="419" y="1377"/>
                  </a:moveTo>
                  <a:cubicBezTo>
                    <a:pt x="420" y="1381"/>
                    <a:pt x="424" y="1383"/>
                    <a:pt x="425" y="1387"/>
                  </a:cubicBezTo>
                  <a:cubicBezTo>
                    <a:pt x="461" y="1403"/>
                    <a:pt x="496" y="1420"/>
                    <a:pt x="536" y="1431"/>
                  </a:cubicBezTo>
                  <a:cubicBezTo>
                    <a:pt x="537" y="1422"/>
                    <a:pt x="546" y="1417"/>
                    <a:pt x="546" y="1411"/>
                  </a:cubicBezTo>
                  <a:cubicBezTo>
                    <a:pt x="533" y="1406"/>
                    <a:pt x="522" y="1401"/>
                    <a:pt x="511" y="1394"/>
                  </a:cubicBezTo>
                  <a:cubicBezTo>
                    <a:pt x="479" y="1390"/>
                    <a:pt x="450" y="1383"/>
                    <a:pt x="419" y="1377"/>
                  </a:cubicBezTo>
                  <a:moveTo>
                    <a:pt x="419" y="1377"/>
                  </a:moveTo>
                  <a:cubicBezTo>
                    <a:pt x="419" y="1376"/>
                    <a:pt x="418" y="1377"/>
                    <a:pt x="419" y="1377"/>
                  </a:cubicBezTo>
                  <a:moveTo>
                    <a:pt x="612" y="1377"/>
                  </a:moveTo>
                  <a:cubicBezTo>
                    <a:pt x="601" y="1382"/>
                    <a:pt x="588" y="1386"/>
                    <a:pt x="579" y="1392"/>
                  </a:cubicBezTo>
                  <a:cubicBezTo>
                    <a:pt x="593" y="1405"/>
                    <a:pt x="625" y="1407"/>
                    <a:pt x="650" y="1406"/>
                  </a:cubicBezTo>
                  <a:cubicBezTo>
                    <a:pt x="636" y="1397"/>
                    <a:pt x="626" y="1386"/>
                    <a:pt x="612" y="1377"/>
                  </a:cubicBezTo>
                  <a:close/>
                  <a:moveTo>
                    <a:pt x="914" y="1387"/>
                  </a:moveTo>
                  <a:cubicBezTo>
                    <a:pt x="915" y="1384"/>
                    <a:pt x="920" y="1384"/>
                    <a:pt x="920" y="1380"/>
                  </a:cubicBezTo>
                  <a:cubicBezTo>
                    <a:pt x="917" y="1380"/>
                    <a:pt x="917" y="1378"/>
                    <a:pt x="914" y="1379"/>
                  </a:cubicBezTo>
                  <a:cubicBezTo>
                    <a:pt x="915" y="1382"/>
                    <a:pt x="911" y="1385"/>
                    <a:pt x="914" y="1387"/>
                  </a:cubicBezTo>
                  <a:close/>
                  <a:moveTo>
                    <a:pt x="1062" y="1382"/>
                  </a:moveTo>
                  <a:cubicBezTo>
                    <a:pt x="1061" y="1382"/>
                    <a:pt x="1059" y="1383"/>
                    <a:pt x="1059" y="1384"/>
                  </a:cubicBezTo>
                  <a:cubicBezTo>
                    <a:pt x="1061" y="1384"/>
                    <a:pt x="1062" y="1384"/>
                    <a:pt x="1062" y="1382"/>
                  </a:cubicBezTo>
                  <a:moveTo>
                    <a:pt x="1062" y="1382"/>
                  </a:moveTo>
                  <a:cubicBezTo>
                    <a:pt x="1064" y="1381"/>
                    <a:pt x="1062" y="1381"/>
                    <a:pt x="1062" y="1382"/>
                  </a:cubicBezTo>
                  <a:moveTo>
                    <a:pt x="911" y="1391"/>
                  </a:moveTo>
                  <a:cubicBezTo>
                    <a:pt x="911" y="1397"/>
                    <a:pt x="908" y="1400"/>
                    <a:pt x="908" y="1405"/>
                  </a:cubicBezTo>
                  <a:cubicBezTo>
                    <a:pt x="923" y="1401"/>
                    <a:pt x="944" y="1404"/>
                    <a:pt x="956" y="1397"/>
                  </a:cubicBezTo>
                  <a:cubicBezTo>
                    <a:pt x="941" y="1391"/>
                    <a:pt x="923" y="1374"/>
                    <a:pt x="911" y="1391"/>
                  </a:cubicBezTo>
                  <a:close/>
                  <a:moveTo>
                    <a:pt x="339" y="1387"/>
                  </a:moveTo>
                  <a:cubicBezTo>
                    <a:pt x="338" y="1387"/>
                    <a:pt x="339" y="1388"/>
                    <a:pt x="340" y="1388"/>
                  </a:cubicBezTo>
                  <a:moveTo>
                    <a:pt x="340" y="1388"/>
                  </a:moveTo>
                  <a:cubicBezTo>
                    <a:pt x="346" y="1400"/>
                    <a:pt x="356" y="1408"/>
                    <a:pt x="369" y="1414"/>
                  </a:cubicBezTo>
                  <a:moveTo>
                    <a:pt x="369" y="1414"/>
                  </a:moveTo>
                  <a:cubicBezTo>
                    <a:pt x="369" y="1414"/>
                    <a:pt x="371" y="1414"/>
                    <a:pt x="371" y="1415"/>
                  </a:cubicBezTo>
                  <a:moveTo>
                    <a:pt x="371" y="1415"/>
                  </a:moveTo>
                  <a:cubicBezTo>
                    <a:pt x="372" y="1416"/>
                    <a:pt x="372" y="1414"/>
                    <a:pt x="371" y="1415"/>
                  </a:cubicBezTo>
                  <a:moveTo>
                    <a:pt x="371" y="1415"/>
                  </a:moveTo>
                  <a:cubicBezTo>
                    <a:pt x="371" y="1414"/>
                    <a:pt x="370" y="1414"/>
                    <a:pt x="369" y="1414"/>
                  </a:cubicBezTo>
                  <a:moveTo>
                    <a:pt x="369" y="1414"/>
                  </a:moveTo>
                  <a:cubicBezTo>
                    <a:pt x="360" y="1405"/>
                    <a:pt x="349" y="1396"/>
                    <a:pt x="340" y="1388"/>
                  </a:cubicBezTo>
                  <a:moveTo>
                    <a:pt x="340" y="1388"/>
                  </a:moveTo>
                  <a:cubicBezTo>
                    <a:pt x="340" y="1387"/>
                    <a:pt x="339" y="1387"/>
                    <a:pt x="339" y="1387"/>
                  </a:cubicBezTo>
                  <a:moveTo>
                    <a:pt x="339" y="1387"/>
                  </a:moveTo>
                  <a:cubicBezTo>
                    <a:pt x="338" y="1385"/>
                    <a:pt x="337" y="1387"/>
                    <a:pt x="339" y="1387"/>
                  </a:cubicBezTo>
                  <a:moveTo>
                    <a:pt x="567" y="1396"/>
                  </a:moveTo>
                  <a:cubicBezTo>
                    <a:pt x="568" y="1393"/>
                    <a:pt x="572" y="1394"/>
                    <a:pt x="573" y="1391"/>
                  </a:cubicBezTo>
                  <a:cubicBezTo>
                    <a:pt x="570" y="1390"/>
                    <a:pt x="566" y="1388"/>
                    <a:pt x="563" y="1386"/>
                  </a:cubicBezTo>
                  <a:cubicBezTo>
                    <a:pt x="564" y="1390"/>
                    <a:pt x="565" y="1394"/>
                    <a:pt x="567" y="1396"/>
                  </a:cubicBezTo>
                  <a:close/>
                  <a:moveTo>
                    <a:pt x="982" y="1419"/>
                  </a:moveTo>
                  <a:cubicBezTo>
                    <a:pt x="986" y="1424"/>
                    <a:pt x="989" y="1430"/>
                    <a:pt x="989" y="1439"/>
                  </a:cubicBezTo>
                  <a:cubicBezTo>
                    <a:pt x="1006" y="1434"/>
                    <a:pt x="1021" y="1428"/>
                    <a:pt x="1038" y="1423"/>
                  </a:cubicBezTo>
                  <a:cubicBezTo>
                    <a:pt x="1040" y="1417"/>
                    <a:pt x="1046" y="1411"/>
                    <a:pt x="1050" y="1405"/>
                  </a:cubicBezTo>
                  <a:cubicBezTo>
                    <a:pt x="1054" y="1399"/>
                    <a:pt x="1059" y="1390"/>
                    <a:pt x="1059" y="1387"/>
                  </a:cubicBezTo>
                  <a:cubicBezTo>
                    <a:pt x="1030" y="1395"/>
                    <a:pt x="1008" y="1409"/>
                    <a:pt x="982" y="1419"/>
                  </a:cubicBezTo>
                  <a:close/>
                  <a:moveTo>
                    <a:pt x="1184" y="1388"/>
                  </a:moveTo>
                  <a:cubicBezTo>
                    <a:pt x="1153" y="1402"/>
                    <a:pt x="1127" y="1421"/>
                    <a:pt x="1103" y="1442"/>
                  </a:cubicBezTo>
                  <a:moveTo>
                    <a:pt x="1103" y="1442"/>
                  </a:moveTo>
                  <a:cubicBezTo>
                    <a:pt x="1102" y="1442"/>
                    <a:pt x="1101" y="1443"/>
                    <a:pt x="1101" y="1443"/>
                  </a:cubicBezTo>
                  <a:moveTo>
                    <a:pt x="1101" y="1443"/>
                  </a:moveTo>
                  <a:cubicBezTo>
                    <a:pt x="1099" y="1444"/>
                    <a:pt x="1101" y="1444"/>
                    <a:pt x="1101" y="1443"/>
                  </a:cubicBezTo>
                  <a:moveTo>
                    <a:pt x="1101" y="1443"/>
                  </a:moveTo>
                  <a:cubicBezTo>
                    <a:pt x="1102" y="1443"/>
                    <a:pt x="1103" y="1443"/>
                    <a:pt x="1103" y="1442"/>
                  </a:cubicBezTo>
                  <a:moveTo>
                    <a:pt x="1103" y="1442"/>
                  </a:moveTo>
                  <a:cubicBezTo>
                    <a:pt x="1134" y="1428"/>
                    <a:pt x="1167" y="1416"/>
                    <a:pt x="1184" y="1388"/>
                  </a:cubicBezTo>
                  <a:moveTo>
                    <a:pt x="1184" y="1388"/>
                  </a:moveTo>
                  <a:cubicBezTo>
                    <a:pt x="1186" y="1387"/>
                    <a:pt x="1184" y="1386"/>
                    <a:pt x="1184" y="1388"/>
                  </a:cubicBezTo>
                  <a:moveTo>
                    <a:pt x="429" y="1391"/>
                  </a:moveTo>
                  <a:cubicBezTo>
                    <a:pt x="438" y="1406"/>
                    <a:pt x="450" y="1419"/>
                    <a:pt x="461" y="1432"/>
                  </a:cubicBezTo>
                  <a:cubicBezTo>
                    <a:pt x="485" y="1439"/>
                    <a:pt x="511" y="1450"/>
                    <a:pt x="537" y="1452"/>
                  </a:cubicBezTo>
                  <a:cubicBezTo>
                    <a:pt x="534" y="1448"/>
                    <a:pt x="536" y="1440"/>
                    <a:pt x="535" y="1434"/>
                  </a:cubicBezTo>
                  <a:cubicBezTo>
                    <a:pt x="497" y="1422"/>
                    <a:pt x="463" y="1407"/>
                    <a:pt x="429" y="1391"/>
                  </a:cubicBezTo>
                  <a:moveTo>
                    <a:pt x="429" y="1391"/>
                  </a:moveTo>
                  <a:cubicBezTo>
                    <a:pt x="428" y="1390"/>
                    <a:pt x="428" y="1392"/>
                    <a:pt x="429" y="1391"/>
                  </a:cubicBezTo>
                  <a:moveTo>
                    <a:pt x="966" y="1402"/>
                  </a:moveTo>
                  <a:cubicBezTo>
                    <a:pt x="971" y="1406"/>
                    <a:pt x="976" y="1410"/>
                    <a:pt x="980" y="1416"/>
                  </a:cubicBezTo>
                  <a:cubicBezTo>
                    <a:pt x="1001" y="1409"/>
                    <a:pt x="1020" y="1400"/>
                    <a:pt x="1038" y="1391"/>
                  </a:cubicBezTo>
                  <a:cubicBezTo>
                    <a:pt x="1015" y="1395"/>
                    <a:pt x="989" y="1397"/>
                    <a:pt x="966" y="1402"/>
                  </a:cubicBezTo>
                  <a:close/>
                  <a:moveTo>
                    <a:pt x="567" y="1399"/>
                  </a:moveTo>
                  <a:cubicBezTo>
                    <a:pt x="573" y="1400"/>
                    <a:pt x="584" y="1403"/>
                    <a:pt x="589" y="1401"/>
                  </a:cubicBezTo>
                  <a:cubicBezTo>
                    <a:pt x="581" y="1397"/>
                    <a:pt x="574" y="1390"/>
                    <a:pt x="567" y="1399"/>
                  </a:cubicBezTo>
                  <a:close/>
                  <a:moveTo>
                    <a:pt x="891" y="1406"/>
                  </a:moveTo>
                  <a:cubicBezTo>
                    <a:pt x="896" y="1407"/>
                    <a:pt x="899" y="1404"/>
                    <a:pt x="904" y="1405"/>
                  </a:cubicBezTo>
                  <a:cubicBezTo>
                    <a:pt x="903" y="1401"/>
                    <a:pt x="907" y="1397"/>
                    <a:pt x="905" y="1395"/>
                  </a:cubicBezTo>
                  <a:cubicBezTo>
                    <a:pt x="901" y="1399"/>
                    <a:pt x="895" y="1402"/>
                    <a:pt x="891" y="1406"/>
                  </a:cubicBezTo>
                  <a:close/>
                  <a:moveTo>
                    <a:pt x="548" y="1410"/>
                  </a:moveTo>
                  <a:cubicBezTo>
                    <a:pt x="552" y="1408"/>
                    <a:pt x="555" y="1404"/>
                    <a:pt x="558" y="1401"/>
                  </a:cubicBezTo>
                  <a:cubicBezTo>
                    <a:pt x="546" y="1401"/>
                    <a:pt x="532" y="1396"/>
                    <a:pt x="521" y="1397"/>
                  </a:cubicBezTo>
                  <a:cubicBezTo>
                    <a:pt x="530" y="1401"/>
                    <a:pt x="539" y="1405"/>
                    <a:pt x="548" y="1410"/>
                  </a:cubicBezTo>
                  <a:close/>
                  <a:moveTo>
                    <a:pt x="552" y="1412"/>
                  </a:moveTo>
                  <a:cubicBezTo>
                    <a:pt x="559" y="1414"/>
                    <a:pt x="565" y="1417"/>
                    <a:pt x="572" y="1419"/>
                  </a:cubicBezTo>
                  <a:cubicBezTo>
                    <a:pt x="571" y="1413"/>
                    <a:pt x="567" y="1409"/>
                    <a:pt x="566" y="1402"/>
                  </a:cubicBezTo>
                  <a:cubicBezTo>
                    <a:pt x="558" y="1402"/>
                    <a:pt x="556" y="1408"/>
                    <a:pt x="552" y="1412"/>
                  </a:cubicBezTo>
                  <a:close/>
                  <a:moveTo>
                    <a:pt x="950" y="1403"/>
                  </a:moveTo>
                  <a:cubicBezTo>
                    <a:pt x="936" y="1407"/>
                    <a:pt x="915" y="1424"/>
                    <a:pt x="901" y="1427"/>
                  </a:cubicBezTo>
                  <a:cubicBezTo>
                    <a:pt x="899" y="1433"/>
                    <a:pt x="898" y="1439"/>
                    <a:pt x="895" y="1444"/>
                  </a:cubicBezTo>
                  <a:cubicBezTo>
                    <a:pt x="925" y="1438"/>
                    <a:pt x="950" y="1427"/>
                    <a:pt x="977" y="1418"/>
                  </a:cubicBezTo>
                  <a:cubicBezTo>
                    <a:pt x="971" y="1409"/>
                    <a:pt x="964" y="1399"/>
                    <a:pt x="950" y="1403"/>
                  </a:cubicBezTo>
                  <a:close/>
                  <a:moveTo>
                    <a:pt x="576" y="1421"/>
                  </a:moveTo>
                  <a:cubicBezTo>
                    <a:pt x="625" y="1439"/>
                    <a:pt x="678" y="1457"/>
                    <a:pt x="736" y="1463"/>
                  </a:cubicBezTo>
                  <a:cubicBezTo>
                    <a:pt x="684" y="1449"/>
                    <a:pt x="638" y="1429"/>
                    <a:pt x="596" y="1405"/>
                  </a:cubicBezTo>
                  <a:cubicBezTo>
                    <a:pt x="586" y="1405"/>
                    <a:pt x="579" y="1403"/>
                    <a:pt x="569" y="1403"/>
                  </a:cubicBezTo>
                  <a:cubicBezTo>
                    <a:pt x="571" y="1409"/>
                    <a:pt x="574" y="1415"/>
                    <a:pt x="576" y="1421"/>
                  </a:cubicBezTo>
                  <a:close/>
                  <a:moveTo>
                    <a:pt x="908" y="1407"/>
                  </a:moveTo>
                  <a:cubicBezTo>
                    <a:pt x="905" y="1412"/>
                    <a:pt x="905" y="1418"/>
                    <a:pt x="902" y="1423"/>
                  </a:cubicBezTo>
                  <a:cubicBezTo>
                    <a:pt x="917" y="1418"/>
                    <a:pt x="930" y="1411"/>
                    <a:pt x="942" y="1404"/>
                  </a:cubicBezTo>
                  <a:cubicBezTo>
                    <a:pt x="931" y="1405"/>
                    <a:pt x="920" y="1407"/>
                    <a:pt x="908" y="1407"/>
                  </a:cubicBezTo>
                  <a:close/>
                  <a:moveTo>
                    <a:pt x="606" y="1407"/>
                  </a:moveTo>
                  <a:cubicBezTo>
                    <a:pt x="645" y="1429"/>
                    <a:pt x="691" y="1449"/>
                    <a:pt x="737" y="1461"/>
                  </a:cubicBezTo>
                  <a:cubicBezTo>
                    <a:pt x="716" y="1449"/>
                    <a:pt x="695" y="1437"/>
                    <a:pt x="674" y="1423"/>
                  </a:cubicBezTo>
                  <a:cubicBezTo>
                    <a:pt x="667" y="1419"/>
                    <a:pt x="660" y="1411"/>
                    <a:pt x="654" y="1410"/>
                  </a:cubicBezTo>
                  <a:cubicBezTo>
                    <a:pt x="638" y="1406"/>
                    <a:pt x="624" y="1410"/>
                    <a:pt x="606" y="1407"/>
                  </a:cubicBezTo>
                  <a:moveTo>
                    <a:pt x="606" y="1407"/>
                  </a:moveTo>
                  <a:cubicBezTo>
                    <a:pt x="605" y="1404"/>
                    <a:pt x="602" y="1408"/>
                    <a:pt x="606" y="1407"/>
                  </a:cubicBezTo>
                  <a:moveTo>
                    <a:pt x="886" y="1409"/>
                  </a:moveTo>
                  <a:cubicBezTo>
                    <a:pt x="854" y="1430"/>
                    <a:pt x="820" y="1448"/>
                    <a:pt x="783" y="1463"/>
                  </a:cubicBezTo>
                  <a:cubicBezTo>
                    <a:pt x="824" y="1454"/>
                    <a:pt x="862" y="1441"/>
                    <a:pt x="897" y="1426"/>
                  </a:cubicBezTo>
                  <a:cubicBezTo>
                    <a:pt x="899" y="1420"/>
                    <a:pt x="901" y="1413"/>
                    <a:pt x="903" y="1408"/>
                  </a:cubicBezTo>
                  <a:cubicBezTo>
                    <a:pt x="897" y="1407"/>
                    <a:pt x="893" y="1410"/>
                    <a:pt x="886" y="1409"/>
                  </a:cubicBezTo>
                  <a:close/>
                  <a:moveTo>
                    <a:pt x="839" y="1412"/>
                  </a:moveTo>
                  <a:cubicBezTo>
                    <a:pt x="819" y="1430"/>
                    <a:pt x="798" y="1447"/>
                    <a:pt x="776" y="1463"/>
                  </a:cubicBezTo>
                  <a:cubicBezTo>
                    <a:pt x="814" y="1448"/>
                    <a:pt x="848" y="1430"/>
                    <a:pt x="879" y="1410"/>
                  </a:cubicBezTo>
                  <a:cubicBezTo>
                    <a:pt x="865" y="1410"/>
                    <a:pt x="853" y="1412"/>
                    <a:pt x="839" y="1412"/>
                  </a:cubicBezTo>
                  <a:close/>
                  <a:moveTo>
                    <a:pt x="736" y="1456"/>
                  </a:moveTo>
                  <a:cubicBezTo>
                    <a:pt x="735" y="1447"/>
                    <a:pt x="725" y="1440"/>
                    <a:pt x="718" y="1433"/>
                  </a:cubicBezTo>
                  <a:cubicBezTo>
                    <a:pt x="712" y="1427"/>
                    <a:pt x="704" y="1415"/>
                    <a:pt x="697" y="1413"/>
                  </a:cubicBezTo>
                  <a:cubicBezTo>
                    <a:pt x="687" y="1409"/>
                    <a:pt x="674" y="1412"/>
                    <a:pt x="661" y="1412"/>
                  </a:cubicBezTo>
                  <a:cubicBezTo>
                    <a:pt x="685" y="1428"/>
                    <a:pt x="708" y="1444"/>
                    <a:pt x="736" y="1456"/>
                  </a:cubicBezTo>
                  <a:close/>
                  <a:moveTo>
                    <a:pt x="770" y="1463"/>
                  </a:moveTo>
                  <a:cubicBezTo>
                    <a:pt x="769" y="1462"/>
                    <a:pt x="769" y="1463"/>
                    <a:pt x="769" y="1463"/>
                  </a:cubicBezTo>
                  <a:moveTo>
                    <a:pt x="769" y="1463"/>
                  </a:moveTo>
                  <a:cubicBezTo>
                    <a:pt x="767" y="1464"/>
                    <a:pt x="769" y="1465"/>
                    <a:pt x="769" y="1463"/>
                  </a:cubicBezTo>
                  <a:moveTo>
                    <a:pt x="769" y="1463"/>
                  </a:moveTo>
                  <a:cubicBezTo>
                    <a:pt x="770" y="1464"/>
                    <a:pt x="770" y="1463"/>
                    <a:pt x="770" y="1463"/>
                  </a:cubicBezTo>
                  <a:moveTo>
                    <a:pt x="770" y="1463"/>
                  </a:moveTo>
                  <a:cubicBezTo>
                    <a:pt x="789" y="1450"/>
                    <a:pt x="811" y="1435"/>
                    <a:pt x="828" y="1418"/>
                  </a:cubicBezTo>
                  <a:cubicBezTo>
                    <a:pt x="830" y="1417"/>
                    <a:pt x="834" y="1414"/>
                    <a:pt x="832" y="1412"/>
                  </a:cubicBezTo>
                  <a:cubicBezTo>
                    <a:pt x="824" y="1414"/>
                    <a:pt x="811" y="1412"/>
                    <a:pt x="801" y="1413"/>
                  </a:cubicBezTo>
                  <a:cubicBezTo>
                    <a:pt x="792" y="1430"/>
                    <a:pt x="781" y="1446"/>
                    <a:pt x="770" y="1463"/>
                  </a:cubicBezTo>
                  <a:moveTo>
                    <a:pt x="735" y="1445"/>
                  </a:moveTo>
                  <a:cubicBezTo>
                    <a:pt x="735" y="1434"/>
                    <a:pt x="734" y="1424"/>
                    <a:pt x="733" y="1414"/>
                  </a:cubicBezTo>
                  <a:cubicBezTo>
                    <a:pt x="724" y="1414"/>
                    <a:pt x="712" y="1411"/>
                    <a:pt x="702" y="1414"/>
                  </a:cubicBezTo>
                  <a:cubicBezTo>
                    <a:pt x="713" y="1424"/>
                    <a:pt x="723" y="1436"/>
                    <a:pt x="735" y="1445"/>
                  </a:cubicBezTo>
                  <a:close/>
                  <a:moveTo>
                    <a:pt x="574" y="1423"/>
                  </a:moveTo>
                  <a:cubicBezTo>
                    <a:pt x="566" y="1420"/>
                    <a:pt x="558" y="1416"/>
                    <a:pt x="549" y="1414"/>
                  </a:cubicBezTo>
                  <a:cubicBezTo>
                    <a:pt x="545" y="1420"/>
                    <a:pt x="540" y="1423"/>
                    <a:pt x="539" y="1433"/>
                  </a:cubicBezTo>
                  <a:cubicBezTo>
                    <a:pt x="554" y="1436"/>
                    <a:pt x="571" y="1443"/>
                    <a:pt x="584" y="1444"/>
                  </a:cubicBezTo>
                  <a:cubicBezTo>
                    <a:pt x="580" y="1438"/>
                    <a:pt x="578" y="1430"/>
                    <a:pt x="574" y="1423"/>
                  </a:cubicBezTo>
                  <a:close/>
                  <a:moveTo>
                    <a:pt x="761" y="1463"/>
                  </a:moveTo>
                  <a:cubicBezTo>
                    <a:pt x="763" y="1448"/>
                    <a:pt x="764" y="1430"/>
                    <a:pt x="766" y="1414"/>
                  </a:cubicBezTo>
                  <a:cubicBezTo>
                    <a:pt x="757" y="1414"/>
                    <a:pt x="745" y="1412"/>
                    <a:pt x="737" y="1415"/>
                  </a:cubicBezTo>
                  <a:cubicBezTo>
                    <a:pt x="745" y="1431"/>
                    <a:pt x="752" y="1449"/>
                    <a:pt x="761" y="1463"/>
                  </a:cubicBezTo>
                  <a:close/>
                  <a:moveTo>
                    <a:pt x="765" y="1464"/>
                  </a:moveTo>
                  <a:cubicBezTo>
                    <a:pt x="776" y="1448"/>
                    <a:pt x="788" y="1432"/>
                    <a:pt x="798" y="1414"/>
                  </a:cubicBezTo>
                  <a:cubicBezTo>
                    <a:pt x="788" y="1414"/>
                    <a:pt x="778" y="1414"/>
                    <a:pt x="768" y="1414"/>
                  </a:cubicBezTo>
                  <a:cubicBezTo>
                    <a:pt x="768" y="1431"/>
                    <a:pt x="764" y="1449"/>
                    <a:pt x="765" y="1464"/>
                  </a:cubicBezTo>
                  <a:close/>
                  <a:moveTo>
                    <a:pt x="366" y="1415"/>
                  </a:moveTo>
                  <a:cubicBezTo>
                    <a:pt x="366" y="1416"/>
                    <a:pt x="367" y="1416"/>
                    <a:pt x="367" y="1416"/>
                  </a:cubicBezTo>
                  <a:moveTo>
                    <a:pt x="367" y="1416"/>
                  </a:moveTo>
                  <a:cubicBezTo>
                    <a:pt x="382" y="1430"/>
                    <a:pt x="403" y="1442"/>
                    <a:pt x="422" y="1448"/>
                  </a:cubicBezTo>
                  <a:cubicBezTo>
                    <a:pt x="403" y="1438"/>
                    <a:pt x="388" y="1425"/>
                    <a:pt x="367" y="1416"/>
                  </a:cubicBezTo>
                  <a:moveTo>
                    <a:pt x="367" y="1416"/>
                  </a:moveTo>
                  <a:cubicBezTo>
                    <a:pt x="367" y="1416"/>
                    <a:pt x="366" y="1416"/>
                    <a:pt x="366" y="1415"/>
                  </a:cubicBezTo>
                  <a:moveTo>
                    <a:pt x="366" y="1415"/>
                  </a:moveTo>
                  <a:cubicBezTo>
                    <a:pt x="365" y="1414"/>
                    <a:pt x="364" y="1416"/>
                    <a:pt x="366" y="1415"/>
                  </a:cubicBezTo>
                  <a:moveTo>
                    <a:pt x="1132" y="1415"/>
                  </a:moveTo>
                  <a:cubicBezTo>
                    <a:pt x="1094" y="1431"/>
                    <a:pt x="1057" y="1446"/>
                    <a:pt x="1014" y="1456"/>
                  </a:cubicBezTo>
                  <a:cubicBezTo>
                    <a:pt x="1007" y="1463"/>
                    <a:pt x="999" y="1470"/>
                    <a:pt x="991" y="1477"/>
                  </a:cubicBezTo>
                  <a:cubicBezTo>
                    <a:pt x="1048" y="1467"/>
                    <a:pt x="1099" y="1450"/>
                    <a:pt x="1132" y="1415"/>
                  </a:cubicBezTo>
                  <a:moveTo>
                    <a:pt x="1132" y="1415"/>
                  </a:moveTo>
                  <a:cubicBezTo>
                    <a:pt x="1133" y="1415"/>
                    <a:pt x="1132" y="1414"/>
                    <a:pt x="1132" y="1415"/>
                  </a:cubicBezTo>
                  <a:moveTo>
                    <a:pt x="979" y="1419"/>
                  </a:moveTo>
                  <a:cubicBezTo>
                    <a:pt x="953" y="1430"/>
                    <a:pt x="925" y="1440"/>
                    <a:pt x="894" y="1447"/>
                  </a:cubicBezTo>
                  <a:cubicBezTo>
                    <a:pt x="893" y="1451"/>
                    <a:pt x="891" y="1455"/>
                    <a:pt x="890" y="1460"/>
                  </a:cubicBezTo>
                  <a:cubicBezTo>
                    <a:pt x="924" y="1455"/>
                    <a:pt x="955" y="1447"/>
                    <a:pt x="987" y="1439"/>
                  </a:cubicBezTo>
                  <a:cubicBezTo>
                    <a:pt x="986" y="1431"/>
                    <a:pt x="983" y="1424"/>
                    <a:pt x="979" y="1419"/>
                  </a:cubicBezTo>
                  <a:close/>
                  <a:moveTo>
                    <a:pt x="755" y="1463"/>
                  </a:moveTo>
                  <a:cubicBezTo>
                    <a:pt x="756" y="1464"/>
                    <a:pt x="756" y="1462"/>
                    <a:pt x="755" y="1463"/>
                  </a:cubicBezTo>
                  <a:moveTo>
                    <a:pt x="755" y="1463"/>
                  </a:moveTo>
                  <a:cubicBezTo>
                    <a:pt x="749" y="1449"/>
                    <a:pt x="743" y="1437"/>
                    <a:pt x="737" y="1424"/>
                  </a:cubicBezTo>
                  <a:cubicBezTo>
                    <a:pt x="736" y="1433"/>
                    <a:pt x="739" y="1439"/>
                    <a:pt x="738" y="1448"/>
                  </a:cubicBezTo>
                  <a:cubicBezTo>
                    <a:pt x="743" y="1453"/>
                    <a:pt x="749" y="1458"/>
                    <a:pt x="755" y="1463"/>
                  </a:cubicBezTo>
                  <a:moveTo>
                    <a:pt x="587" y="1446"/>
                  </a:moveTo>
                  <a:cubicBezTo>
                    <a:pt x="632" y="1456"/>
                    <a:pt x="682" y="1466"/>
                    <a:pt x="733" y="1466"/>
                  </a:cubicBezTo>
                  <a:cubicBezTo>
                    <a:pt x="676" y="1459"/>
                    <a:pt x="625" y="1440"/>
                    <a:pt x="578" y="1426"/>
                  </a:cubicBezTo>
                  <a:cubicBezTo>
                    <a:pt x="582" y="1432"/>
                    <a:pt x="584" y="1439"/>
                    <a:pt x="587" y="1446"/>
                  </a:cubicBezTo>
                  <a:close/>
                  <a:moveTo>
                    <a:pt x="1034" y="1427"/>
                  </a:moveTo>
                  <a:cubicBezTo>
                    <a:pt x="1019" y="1432"/>
                    <a:pt x="1004" y="1437"/>
                    <a:pt x="989" y="1441"/>
                  </a:cubicBezTo>
                  <a:cubicBezTo>
                    <a:pt x="989" y="1450"/>
                    <a:pt x="986" y="1454"/>
                    <a:pt x="984" y="1460"/>
                  </a:cubicBezTo>
                  <a:moveTo>
                    <a:pt x="984" y="1460"/>
                  </a:moveTo>
                  <a:cubicBezTo>
                    <a:pt x="982" y="1460"/>
                    <a:pt x="984" y="1461"/>
                    <a:pt x="984" y="1460"/>
                  </a:cubicBezTo>
                  <a:moveTo>
                    <a:pt x="984" y="1460"/>
                  </a:moveTo>
                  <a:cubicBezTo>
                    <a:pt x="994" y="1459"/>
                    <a:pt x="1001" y="1456"/>
                    <a:pt x="1011" y="1455"/>
                  </a:cubicBezTo>
                  <a:cubicBezTo>
                    <a:pt x="1019" y="1446"/>
                    <a:pt x="1027" y="1437"/>
                    <a:pt x="1034" y="1427"/>
                  </a:cubicBezTo>
                  <a:moveTo>
                    <a:pt x="1034" y="1427"/>
                  </a:moveTo>
                  <a:cubicBezTo>
                    <a:pt x="1035" y="1426"/>
                    <a:pt x="1034" y="1426"/>
                    <a:pt x="1034" y="1427"/>
                  </a:cubicBezTo>
                  <a:moveTo>
                    <a:pt x="1141" y="1428"/>
                  </a:moveTo>
                  <a:cubicBezTo>
                    <a:pt x="1141" y="1428"/>
                    <a:pt x="1142" y="1429"/>
                    <a:pt x="1141" y="1428"/>
                  </a:cubicBezTo>
                  <a:close/>
                  <a:moveTo>
                    <a:pt x="1139" y="1429"/>
                  </a:moveTo>
                  <a:cubicBezTo>
                    <a:pt x="1138" y="1429"/>
                    <a:pt x="1138" y="1429"/>
                    <a:pt x="1137" y="1430"/>
                  </a:cubicBezTo>
                  <a:moveTo>
                    <a:pt x="1137" y="1430"/>
                  </a:moveTo>
                  <a:cubicBezTo>
                    <a:pt x="1136" y="1430"/>
                    <a:pt x="1136" y="1430"/>
                    <a:pt x="1135" y="1431"/>
                  </a:cubicBezTo>
                  <a:moveTo>
                    <a:pt x="1135" y="1431"/>
                  </a:moveTo>
                  <a:cubicBezTo>
                    <a:pt x="1116" y="1441"/>
                    <a:pt x="1092" y="1448"/>
                    <a:pt x="1074" y="1461"/>
                  </a:cubicBezTo>
                  <a:cubicBezTo>
                    <a:pt x="1096" y="1452"/>
                    <a:pt x="1118" y="1443"/>
                    <a:pt x="1135" y="1431"/>
                  </a:cubicBezTo>
                  <a:moveTo>
                    <a:pt x="1135" y="1431"/>
                  </a:moveTo>
                  <a:cubicBezTo>
                    <a:pt x="1137" y="1431"/>
                    <a:pt x="1137" y="1431"/>
                    <a:pt x="1137" y="1430"/>
                  </a:cubicBezTo>
                  <a:moveTo>
                    <a:pt x="1137" y="1430"/>
                  </a:moveTo>
                  <a:cubicBezTo>
                    <a:pt x="1138" y="1430"/>
                    <a:pt x="1139" y="1430"/>
                    <a:pt x="1139" y="1429"/>
                  </a:cubicBezTo>
                  <a:moveTo>
                    <a:pt x="1139" y="1429"/>
                  </a:moveTo>
                  <a:cubicBezTo>
                    <a:pt x="1141" y="1428"/>
                    <a:pt x="1139" y="1428"/>
                    <a:pt x="1139" y="1429"/>
                  </a:cubicBezTo>
                  <a:moveTo>
                    <a:pt x="789" y="1465"/>
                  </a:moveTo>
                  <a:cubicBezTo>
                    <a:pt x="825" y="1461"/>
                    <a:pt x="858" y="1454"/>
                    <a:pt x="891" y="1446"/>
                  </a:cubicBezTo>
                  <a:cubicBezTo>
                    <a:pt x="892" y="1440"/>
                    <a:pt x="897" y="1434"/>
                    <a:pt x="895" y="1429"/>
                  </a:cubicBezTo>
                  <a:cubicBezTo>
                    <a:pt x="863" y="1444"/>
                    <a:pt x="826" y="1455"/>
                    <a:pt x="789" y="1465"/>
                  </a:cubicBezTo>
                  <a:close/>
                  <a:moveTo>
                    <a:pt x="404" y="1435"/>
                  </a:moveTo>
                  <a:cubicBezTo>
                    <a:pt x="404" y="1434"/>
                    <a:pt x="405" y="1435"/>
                    <a:pt x="404" y="1435"/>
                  </a:cubicBezTo>
                  <a:close/>
                  <a:moveTo>
                    <a:pt x="407" y="1436"/>
                  </a:moveTo>
                  <a:cubicBezTo>
                    <a:pt x="407" y="1437"/>
                    <a:pt x="408" y="1436"/>
                    <a:pt x="409" y="1437"/>
                  </a:cubicBezTo>
                  <a:moveTo>
                    <a:pt x="409" y="1437"/>
                  </a:moveTo>
                  <a:cubicBezTo>
                    <a:pt x="409" y="1437"/>
                    <a:pt x="409" y="1437"/>
                    <a:pt x="409" y="1438"/>
                  </a:cubicBezTo>
                  <a:cubicBezTo>
                    <a:pt x="439" y="1456"/>
                    <a:pt x="472" y="1472"/>
                    <a:pt x="513" y="1480"/>
                  </a:cubicBezTo>
                  <a:moveTo>
                    <a:pt x="513" y="1480"/>
                  </a:moveTo>
                  <a:cubicBezTo>
                    <a:pt x="514" y="1483"/>
                    <a:pt x="517" y="1479"/>
                    <a:pt x="513" y="1480"/>
                  </a:cubicBezTo>
                  <a:moveTo>
                    <a:pt x="513" y="1480"/>
                  </a:moveTo>
                  <a:cubicBezTo>
                    <a:pt x="487" y="1457"/>
                    <a:pt x="441" y="1454"/>
                    <a:pt x="409" y="1437"/>
                  </a:cubicBezTo>
                  <a:moveTo>
                    <a:pt x="409" y="1437"/>
                  </a:moveTo>
                  <a:cubicBezTo>
                    <a:pt x="409" y="1436"/>
                    <a:pt x="408" y="1436"/>
                    <a:pt x="407" y="1436"/>
                  </a:cubicBezTo>
                  <a:moveTo>
                    <a:pt x="407" y="1436"/>
                  </a:moveTo>
                  <a:cubicBezTo>
                    <a:pt x="406" y="1434"/>
                    <a:pt x="406" y="1436"/>
                    <a:pt x="407" y="1436"/>
                  </a:cubicBezTo>
                  <a:moveTo>
                    <a:pt x="541" y="1455"/>
                  </a:moveTo>
                  <a:cubicBezTo>
                    <a:pt x="559" y="1457"/>
                    <a:pt x="575" y="1462"/>
                    <a:pt x="594" y="1463"/>
                  </a:cubicBezTo>
                  <a:cubicBezTo>
                    <a:pt x="592" y="1458"/>
                    <a:pt x="588" y="1454"/>
                    <a:pt x="586" y="1448"/>
                  </a:cubicBezTo>
                  <a:cubicBezTo>
                    <a:pt x="570" y="1444"/>
                    <a:pt x="554" y="1440"/>
                    <a:pt x="538" y="1435"/>
                  </a:cubicBezTo>
                  <a:cubicBezTo>
                    <a:pt x="536" y="1441"/>
                    <a:pt x="539" y="1450"/>
                    <a:pt x="541" y="1455"/>
                  </a:cubicBezTo>
                  <a:close/>
                  <a:moveTo>
                    <a:pt x="466" y="1437"/>
                  </a:moveTo>
                  <a:cubicBezTo>
                    <a:pt x="466" y="1437"/>
                    <a:pt x="466" y="1437"/>
                    <a:pt x="466" y="1438"/>
                  </a:cubicBezTo>
                  <a:cubicBezTo>
                    <a:pt x="476" y="1446"/>
                    <a:pt x="485" y="1455"/>
                    <a:pt x="495" y="1463"/>
                  </a:cubicBezTo>
                  <a:cubicBezTo>
                    <a:pt x="514" y="1467"/>
                    <a:pt x="531" y="1473"/>
                    <a:pt x="552" y="1474"/>
                  </a:cubicBezTo>
                  <a:moveTo>
                    <a:pt x="552" y="1474"/>
                  </a:moveTo>
                  <a:cubicBezTo>
                    <a:pt x="552" y="1475"/>
                    <a:pt x="553" y="1474"/>
                    <a:pt x="552" y="1474"/>
                  </a:cubicBezTo>
                  <a:moveTo>
                    <a:pt x="552" y="1474"/>
                  </a:moveTo>
                  <a:cubicBezTo>
                    <a:pt x="547" y="1468"/>
                    <a:pt x="542" y="1463"/>
                    <a:pt x="538" y="1456"/>
                  </a:cubicBezTo>
                  <a:cubicBezTo>
                    <a:pt x="512" y="1451"/>
                    <a:pt x="490" y="1443"/>
                    <a:pt x="466" y="1437"/>
                  </a:cubicBezTo>
                  <a:moveTo>
                    <a:pt x="466" y="1437"/>
                  </a:moveTo>
                  <a:cubicBezTo>
                    <a:pt x="466" y="1435"/>
                    <a:pt x="465" y="1437"/>
                    <a:pt x="466" y="1437"/>
                  </a:cubicBezTo>
                  <a:moveTo>
                    <a:pt x="888" y="1463"/>
                  </a:moveTo>
                  <a:cubicBezTo>
                    <a:pt x="888" y="1467"/>
                    <a:pt x="885" y="1469"/>
                    <a:pt x="884" y="1472"/>
                  </a:cubicBezTo>
                  <a:cubicBezTo>
                    <a:pt x="919" y="1472"/>
                    <a:pt x="949" y="1466"/>
                    <a:pt x="980" y="1462"/>
                  </a:cubicBezTo>
                  <a:cubicBezTo>
                    <a:pt x="982" y="1456"/>
                    <a:pt x="988" y="1448"/>
                    <a:pt x="986" y="1441"/>
                  </a:cubicBezTo>
                  <a:cubicBezTo>
                    <a:pt x="956" y="1451"/>
                    <a:pt x="922" y="1458"/>
                    <a:pt x="888" y="1463"/>
                  </a:cubicBezTo>
                  <a:close/>
                  <a:moveTo>
                    <a:pt x="1098" y="1445"/>
                  </a:moveTo>
                  <a:cubicBezTo>
                    <a:pt x="1098" y="1445"/>
                    <a:pt x="1099" y="1446"/>
                    <a:pt x="1098" y="1445"/>
                  </a:cubicBezTo>
                  <a:close/>
                  <a:moveTo>
                    <a:pt x="423" y="1450"/>
                  </a:moveTo>
                  <a:cubicBezTo>
                    <a:pt x="423" y="1450"/>
                    <a:pt x="424" y="1451"/>
                    <a:pt x="423" y="1450"/>
                  </a:cubicBezTo>
                  <a:close/>
                  <a:moveTo>
                    <a:pt x="600" y="1464"/>
                  </a:moveTo>
                  <a:cubicBezTo>
                    <a:pt x="639" y="1469"/>
                    <a:pt x="688" y="1474"/>
                    <a:pt x="730" y="1469"/>
                  </a:cubicBezTo>
                  <a:cubicBezTo>
                    <a:pt x="679" y="1467"/>
                    <a:pt x="633" y="1459"/>
                    <a:pt x="590" y="1449"/>
                  </a:cubicBezTo>
                  <a:cubicBezTo>
                    <a:pt x="593" y="1455"/>
                    <a:pt x="595" y="1461"/>
                    <a:pt x="600" y="1464"/>
                  </a:cubicBezTo>
                  <a:close/>
                  <a:moveTo>
                    <a:pt x="888" y="1449"/>
                  </a:moveTo>
                  <a:cubicBezTo>
                    <a:pt x="859" y="1457"/>
                    <a:pt x="828" y="1462"/>
                    <a:pt x="797" y="1467"/>
                  </a:cubicBezTo>
                  <a:cubicBezTo>
                    <a:pt x="795" y="1467"/>
                    <a:pt x="793" y="1467"/>
                    <a:pt x="792" y="1467"/>
                  </a:cubicBezTo>
                  <a:cubicBezTo>
                    <a:pt x="790" y="1468"/>
                    <a:pt x="792" y="1469"/>
                    <a:pt x="794" y="1468"/>
                  </a:cubicBezTo>
                  <a:cubicBezTo>
                    <a:pt x="826" y="1467"/>
                    <a:pt x="856" y="1465"/>
                    <a:pt x="885" y="1461"/>
                  </a:cubicBezTo>
                  <a:cubicBezTo>
                    <a:pt x="887" y="1457"/>
                    <a:pt x="888" y="1453"/>
                    <a:pt x="890" y="1449"/>
                  </a:cubicBezTo>
                  <a:cubicBezTo>
                    <a:pt x="889" y="1449"/>
                    <a:pt x="888" y="1449"/>
                    <a:pt x="888" y="1449"/>
                  </a:cubicBezTo>
                  <a:close/>
                  <a:moveTo>
                    <a:pt x="425" y="1451"/>
                  </a:moveTo>
                  <a:cubicBezTo>
                    <a:pt x="425" y="1451"/>
                    <a:pt x="426" y="1452"/>
                    <a:pt x="425" y="1451"/>
                  </a:cubicBezTo>
                  <a:close/>
                  <a:moveTo>
                    <a:pt x="427" y="1452"/>
                  </a:moveTo>
                  <a:cubicBezTo>
                    <a:pt x="427" y="1452"/>
                    <a:pt x="428" y="1453"/>
                    <a:pt x="427" y="1452"/>
                  </a:cubicBezTo>
                  <a:close/>
                  <a:moveTo>
                    <a:pt x="429" y="1453"/>
                  </a:moveTo>
                  <a:cubicBezTo>
                    <a:pt x="428" y="1453"/>
                    <a:pt x="430" y="1454"/>
                    <a:pt x="429" y="1453"/>
                  </a:cubicBezTo>
                  <a:close/>
                  <a:moveTo>
                    <a:pt x="749" y="1462"/>
                  </a:moveTo>
                  <a:cubicBezTo>
                    <a:pt x="749" y="1462"/>
                    <a:pt x="750" y="1462"/>
                    <a:pt x="750" y="1463"/>
                  </a:cubicBezTo>
                  <a:moveTo>
                    <a:pt x="750" y="1463"/>
                  </a:moveTo>
                  <a:cubicBezTo>
                    <a:pt x="751" y="1464"/>
                    <a:pt x="752" y="1462"/>
                    <a:pt x="750" y="1463"/>
                  </a:cubicBezTo>
                  <a:moveTo>
                    <a:pt x="750" y="1463"/>
                  </a:moveTo>
                  <a:cubicBezTo>
                    <a:pt x="750" y="1462"/>
                    <a:pt x="749" y="1462"/>
                    <a:pt x="749" y="1462"/>
                  </a:cubicBezTo>
                  <a:moveTo>
                    <a:pt x="749" y="1462"/>
                  </a:moveTo>
                  <a:cubicBezTo>
                    <a:pt x="746" y="1458"/>
                    <a:pt x="742" y="1456"/>
                    <a:pt x="739" y="1453"/>
                  </a:cubicBezTo>
                  <a:cubicBezTo>
                    <a:pt x="738" y="1460"/>
                    <a:pt x="744" y="1460"/>
                    <a:pt x="749" y="1462"/>
                  </a:cubicBezTo>
                  <a:moveTo>
                    <a:pt x="559" y="1476"/>
                  </a:moveTo>
                  <a:cubicBezTo>
                    <a:pt x="572" y="1480"/>
                    <a:pt x="590" y="1477"/>
                    <a:pt x="605" y="1480"/>
                  </a:cubicBezTo>
                  <a:cubicBezTo>
                    <a:pt x="605" y="1476"/>
                    <a:pt x="598" y="1472"/>
                    <a:pt x="597" y="1466"/>
                  </a:cubicBezTo>
                  <a:cubicBezTo>
                    <a:pt x="577" y="1465"/>
                    <a:pt x="561" y="1460"/>
                    <a:pt x="543" y="1458"/>
                  </a:cubicBezTo>
                  <a:cubicBezTo>
                    <a:pt x="547" y="1464"/>
                    <a:pt x="551" y="1473"/>
                    <a:pt x="559" y="1476"/>
                  </a:cubicBezTo>
                  <a:close/>
                  <a:moveTo>
                    <a:pt x="981" y="1463"/>
                  </a:moveTo>
                  <a:cubicBezTo>
                    <a:pt x="976" y="1471"/>
                    <a:pt x="970" y="1476"/>
                    <a:pt x="964" y="1481"/>
                  </a:cubicBezTo>
                  <a:cubicBezTo>
                    <a:pt x="972" y="1480"/>
                    <a:pt x="978" y="1479"/>
                    <a:pt x="986" y="1478"/>
                  </a:cubicBezTo>
                  <a:cubicBezTo>
                    <a:pt x="993" y="1472"/>
                    <a:pt x="1000" y="1466"/>
                    <a:pt x="1007" y="1460"/>
                  </a:cubicBezTo>
                  <a:cubicBezTo>
                    <a:pt x="1007" y="1458"/>
                    <a:pt x="1008" y="1458"/>
                    <a:pt x="1006" y="1458"/>
                  </a:cubicBezTo>
                  <a:cubicBezTo>
                    <a:pt x="998" y="1460"/>
                    <a:pt x="989" y="1461"/>
                    <a:pt x="981" y="1463"/>
                  </a:cubicBezTo>
                  <a:close/>
                  <a:moveTo>
                    <a:pt x="1069" y="1460"/>
                  </a:moveTo>
                  <a:cubicBezTo>
                    <a:pt x="1069" y="1459"/>
                    <a:pt x="1070" y="1460"/>
                    <a:pt x="1069" y="1460"/>
                  </a:cubicBezTo>
                  <a:close/>
                  <a:moveTo>
                    <a:pt x="1066" y="1461"/>
                  </a:moveTo>
                  <a:cubicBezTo>
                    <a:pt x="1041" y="1468"/>
                    <a:pt x="1016" y="1476"/>
                    <a:pt x="987" y="1480"/>
                  </a:cubicBezTo>
                  <a:cubicBezTo>
                    <a:pt x="984" y="1484"/>
                    <a:pt x="979" y="1485"/>
                    <a:pt x="976" y="1488"/>
                  </a:cubicBezTo>
                  <a:cubicBezTo>
                    <a:pt x="1008" y="1481"/>
                    <a:pt x="1042" y="1475"/>
                    <a:pt x="1066" y="1461"/>
                  </a:cubicBezTo>
                  <a:moveTo>
                    <a:pt x="1066" y="1461"/>
                  </a:moveTo>
                  <a:cubicBezTo>
                    <a:pt x="1070" y="1462"/>
                    <a:pt x="1067" y="1458"/>
                    <a:pt x="1066" y="1461"/>
                  </a:cubicBezTo>
                  <a:moveTo>
                    <a:pt x="742" y="1463"/>
                  </a:moveTo>
                  <a:cubicBezTo>
                    <a:pt x="742" y="1465"/>
                    <a:pt x="746" y="1462"/>
                    <a:pt x="742" y="1463"/>
                  </a:cubicBezTo>
                  <a:moveTo>
                    <a:pt x="742" y="1463"/>
                  </a:moveTo>
                  <a:cubicBezTo>
                    <a:pt x="741" y="1462"/>
                    <a:pt x="740" y="1461"/>
                    <a:pt x="739" y="1461"/>
                  </a:cubicBezTo>
                  <a:cubicBezTo>
                    <a:pt x="739" y="1463"/>
                    <a:pt x="740" y="1462"/>
                    <a:pt x="742" y="1463"/>
                  </a:cubicBezTo>
                  <a:moveTo>
                    <a:pt x="1072" y="1462"/>
                  </a:moveTo>
                  <a:cubicBezTo>
                    <a:pt x="1072" y="1461"/>
                    <a:pt x="1073" y="1462"/>
                    <a:pt x="1072" y="1462"/>
                  </a:cubicBezTo>
                  <a:close/>
                  <a:moveTo>
                    <a:pt x="774" y="1463"/>
                  </a:moveTo>
                  <a:cubicBezTo>
                    <a:pt x="774" y="1463"/>
                    <a:pt x="775" y="1464"/>
                    <a:pt x="774" y="1463"/>
                  </a:cubicBezTo>
                  <a:close/>
                  <a:moveTo>
                    <a:pt x="746" y="1464"/>
                  </a:moveTo>
                  <a:cubicBezTo>
                    <a:pt x="745" y="1464"/>
                    <a:pt x="746" y="1465"/>
                    <a:pt x="746" y="1464"/>
                  </a:cubicBezTo>
                  <a:close/>
                  <a:moveTo>
                    <a:pt x="780" y="1464"/>
                  </a:moveTo>
                  <a:cubicBezTo>
                    <a:pt x="780" y="1464"/>
                    <a:pt x="781" y="1465"/>
                    <a:pt x="780" y="1464"/>
                  </a:cubicBezTo>
                  <a:close/>
                  <a:moveTo>
                    <a:pt x="796" y="1472"/>
                  </a:moveTo>
                  <a:cubicBezTo>
                    <a:pt x="823" y="1473"/>
                    <a:pt x="851" y="1473"/>
                    <a:pt x="879" y="1473"/>
                  </a:cubicBezTo>
                  <a:cubicBezTo>
                    <a:pt x="879" y="1470"/>
                    <a:pt x="886" y="1464"/>
                    <a:pt x="882" y="1463"/>
                  </a:cubicBezTo>
                  <a:cubicBezTo>
                    <a:pt x="855" y="1469"/>
                    <a:pt x="823" y="1468"/>
                    <a:pt x="796" y="1472"/>
                  </a:cubicBezTo>
                  <a:close/>
                  <a:moveTo>
                    <a:pt x="882" y="1475"/>
                  </a:moveTo>
                  <a:cubicBezTo>
                    <a:pt x="882" y="1479"/>
                    <a:pt x="879" y="1481"/>
                    <a:pt x="878" y="1485"/>
                  </a:cubicBezTo>
                  <a:cubicBezTo>
                    <a:pt x="901" y="1482"/>
                    <a:pt x="937" y="1489"/>
                    <a:pt x="958" y="1482"/>
                  </a:cubicBezTo>
                  <a:cubicBezTo>
                    <a:pt x="961" y="1480"/>
                    <a:pt x="965" y="1476"/>
                    <a:pt x="968" y="1473"/>
                  </a:cubicBezTo>
                  <a:cubicBezTo>
                    <a:pt x="971" y="1470"/>
                    <a:pt x="977" y="1467"/>
                    <a:pt x="975" y="1464"/>
                  </a:cubicBezTo>
                  <a:cubicBezTo>
                    <a:pt x="946" y="1470"/>
                    <a:pt x="916" y="1474"/>
                    <a:pt x="882" y="1475"/>
                  </a:cubicBezTo>
                  <a:close/>
                  <a:moveTo>
                    <a:pt x="784" y="1466"/>
                  </a:moveTo>
                  <a:cubicBezTo>
                    <a:pt x="784" y="1466"/>
                    <a:pt x="785" y="1467"/>
                    <a:pt x="784" y="1466"/>
                  </a:cubicBezTo>
                  <a:close/>
                  <a:moveTo>
                    <a:pt x="503" y="1468"/>
                  </a:moveTo>
                  <a:cubicBezTo>
                    <a:pt x="520" y="1486"/>
                    <a:pt x="554" y="1491"/>
                    <a:pt x="582" y="1493"/>
                  </a:cubicBezTo>
                  <a:cubicBezTo>
                    <a:pt x="572" y="1490"/>
                    <a:pt x="565" y="1483"/>
                    <a:pt x="556" y="1478"/>
                  </a:cubicBezTo>
                  <a:cubicBezTo>
                    <a:pt x="537" y="1475"/>
                    <a:pt x="521" y="1471"/>
                    <a:pt x="503" y="1468"/>
                  </a:cubicBezTo>
                  <a:moveTo>
                    <a:pt x="503" y="1468"/>
                  </a:moveTo>
                  <a:cubicBezTo>
                    <a:pt x="502" y="1467"/>
                    <a:pt x="502" y="1468"/>
                    <a:pt x="503" y="1468"/>
                  </a:cubicBezTo>
                  <a:moveTo>
                    <a:pt x="611" y="1480"/>
                  </a:moveTo>
                  <a:cubicBezTo>
                    <a:pt x="653" y="1483"/>
                    <a:pt x="697" y="1480"/>
                    <a:pt x="732" y="1473"/>
                  </a:cubicBezTo>
                  <a:cubicBezTo>
                    <a:pt x="687" y="1475"/>
                    <a:pt x="642" y="1473"/>
                    <a:pt x="601" y="1467"/>
                  </a:cubicBezTo>
                  <a:cubicBezTo>
                    <a:pt x="604" y="1472"/>
                    <a:pt x="605" y="1478"/>
                    <a:pt x="611" y="1480"/>
                  </a:cubicBezTo>
                  <a:close/>
                  <a:moveTo>
                    <a:pt x="738" y="1472"/>
                  </a:moveTo>
                  <a:cubicBezTo>
                    <a:pt x="737" y="1472"/>
                    <a:pt x="736" y="1472"/>
                    <a:pt x="736" y="1473"/>
                  </a:cubicBezTo>
                  <a:cubicBezTo>
                    <a:pt x="737" y="1473"/>
                    <a:pt x="738" y="1473"/>
                    <a:pt x="738" y="1472"/>
                  </a:cubicBezTo>
                  <a:close/>
                  <a:moveTo>
                    <a:pt x="789" y="1473"/>
                  </a:moveTo>
                  <a:cubicBezTo>
                    <a:pt x="788" y="1473"/>
                    <a:pt x="786" y="1473"/>
                    <a:pt x="786" y="1474"/>
                  </a:cubicBezTo>
                  <a:cubicBezTo>
                    <a:pt x="787" y="1474"/>
                    <a:pt x="789" y="1474"/>
                    <a:pt x="789" y="1473"/>
                  </a:cubicBezTo>
                  <a:close/>
                  <a:moveTo>
                    <a:pt x="742" y="1475"/>
                  </a:moveTo>
                  <a:cubicBezTo>
                    <a:pt x="741" y="1475"/>
                    <a:pt x="742" y="1476"/>
                    <a:pt x="742" y="1475"/>
                  </a:cubicBezTo>
                  <a:close/>
                  <a:moveTo>
                    <a:pt x="745" y="1509"/>
                  </a:moveTo>
                  <a:cubicBezTo>
                    <a:pt x="748" y="1509"/>
                    <a:pt x="752" y="1509"/>
                    <a:pt x="755" y="1509"/>
                  </a:cubicBezTo>
                  <a:cubicBezTo>
                    <a:pt x="757" y="1498"/>
                    <a:pt x="761" y="1484"/>
                    <a:pt x="759" y="1474"/>
                  </a:cubicBezTo>
                  <a:cubicBezTo>
                    <a:pt x="754" y="1485"/>
                    <a:pt x="737" y="1490"/>
                    <a:pt x="745" y="1509"/>
                  </a:cubicBezTo>
                  <a:close/>
                  <a:moveTo>
                    <a:pt x="877" y="1476"/>
                  </a:moveTo>
                  <a:cubicBezTo>
                    <a:pt x="879" y="1475"/>
                    <a:pt x="877" y="1475"/>
                    <a:pt x="877" y="1476"/>
                  </a:cubicBezTo>
                  <a:moveTo>
                    <a:pt x="877" y="1476"/>
                  </a:moveTo>
                  <a:cubicBezTo>
                    <a:pt x="848" y="1477"/>
                    <a:pt x="817" y="1475"/>
                    <a:pt x="791" y="1475"/>
                  </a:cubicBezTo>
                  <a:cubicBezTo>
                    <a:pt x="817" y="1479"/>
                    <a:pt x="844" y="1483"/>
                    <a:pt x="873" y="1485"/>
                  </a:cubicBezTo>
                  <a:cubicBezTo>
                    <a:pt x="875" y="1482"/>
                    <a:pt x="877" y="1480"/>
                    <a:pt x="877" y="1476"/>
                  </a:cubicBezTo>
                  <a:moveTo>
                    <a:pt x="655" y="1493"/>
                  </a:moveTo>
                  <a:cubicBezTo>
                    <a:pt x="685" y="1490"/>
                    <a:pt x="715" y="1482"/>
                    <a:pt x="737" y="1477"/>
                  </a:cubicBezTo>
                  <a:cubicBezTo>
                    <a:pt x="737" y="1476"/>
                    <a:pt x="739" y="1475"/>
                    <a:pt x="736" y="1475"/>
                  </a:cubicBezTo>
                  <a:cubicBezTo>
                    <a:pt x="700" y="1482"/>
                    <a:pt x="655" y="1485"/>
                    <a:pt x="612" y="1483"/>
                  </a:cubicBezTo>
                  <a:cubicBezTo>
                    <a:pt x="615" y="1498"/>
                    <a:pt x="635" y="1496"/>
                    <a:pt x="655" y="1493"/>
                  </a:cubicBezTo>
                  <a:close/>
                  <a:moveTo>
                    <a:pt x="749" y="1476"/>
                  </a:moveTo>
                  <a:cubicBezTo>
                    <a:pt x="748" y="1476"/>
                    <a:pt x="749" y="1477"/>
                    <a:pt x="749" y="1476"/>
                  </a:cubicBezTo>
                  <a:close/>
                  <a:moveTo>
                    <a:pt x="754" y="1476"/>
                  </a:moveTo>
                  <a:cubicBezTo>
                    <a:pt x="749" y="1477"/>
                    <a:pt x="746" y="1481"/>
                    <a:pt x="741" y="1483"/>
                  </a:cubicBezTo>
                  <a:cubicBezTo>
                    <a:pt x="742" y="1484"/>
                    <a:pt x="741" y="1488"/>
                    <a:pt x="743" y="1489"/>
                  </a:cubicBezTo>
                  <a:cubicBezTo>
                    <a:pt x="746" y="1485"/>
                    <a:pt x="752" y="1481"/>
                    <a:pt x="754" y="1476"/>
                  </a:cubicBezTo>
                  <a:moveTo>
                    <a:pt x="754" y="1476"/>
                  </a:moveTo>
                  <a:cubicBezTo>
                    <a:pt x="756" y="1475"/>
                    <a:pt x="754" y="1475"/>
                    <a:pt x="754" y="1476"/>
                  </a:cubicBezTo>
                  <a:moveTo>
                    <a:pt x="773" y="1476"/>
                  </a:moveTo>
                  <a:cubicBezTo>
                    <a:pt x="772" y="1476"/>
                    <a:pt x="773" y="1477"/>
                    <a:pt x="773" y="1476"/>
                  </a:cubicBezTo>
                  <a:close/>
                  <a:moveTo>
                    <a:pt x="782" y="1475"/>
                  </a:moveTo>
                  <a:cubicBezTo>
                    <a:pt x="781" y="1475"/>
                    <a:pt x="780" y="1475"/>
                    <a:pt x="780" y="1476"/>
                  </a:cubicBezTo>
                  <a:cubicBezTo>
                    <a:pt x="781" y="1476"/>
                    <a:pt x="782" y="1476"/>
                    <a:pt x="782" y="1475"/>
                  </a:cubicBezTo>
                  <a:close/>
                  <a:moveTo>
                    <a:pt x="746" y="1477"/>
                  </a:moveTo>
                  <a:cubicBezTo>
                    <a:pt x="743" y="1476"/>
                    <a:pt x="739" y="1478"/>
                    <a:pt x="742" y="1480"/>
                  </a:cubicBezTo>
                  <a:cubicBezTo>
                    <a:pt x="742" y="1478"/>
                    <a:pt x="745" y="1479"/>
                    <a:pt x="746" y="1477"/>
                  </a:cubicBezTo>
                  <a:moveTo>
                    <a:pt x="746" y="1477"/>
                  </a:moveTo>
                  <a:cubicBezTo>
                    <a:pt x="750" y="1478"/>
                    <a:pt x="746" y="1474"/>
                    <a:pt x="746" y="1477"/>
                  </a:cubicBezTo>
                  <a:moveTo>
                    <a:pt x="758" y="1509"/>
                  </a:moveTo>
                  <a:cubicBezTo>
                    <a:pt x="768" y="1509"/>
                    <a:pt x="777" y="1509"/>
                    <a:pt x="787" y="1509"/>
                  </a:cubicBezTo>
                  <a:cubicBezTo>
                    <a:pt x="781" y="1500"/>
                    <a:pt x="770" y="1487"/>
                    <a:pt x="763" y="1476"/>
                  </a:cubicBezTo>
                  <a:cubicBezTo>
                    <a:pt x="761" y="1486"/>
                    <a:pt x="760" y="1498"/>
                    <a:pt x="758" y="1509"/>
                  </a:cubicBezTo>
                  <a:close/>
                  <a:moveTo>
                    <a:pt x="796" y="1509"/>
                  </a:moveTo>
                  <a:cubicBezTo>
                    <a:pt x="804" y="1511"/>
                    <a:pt x="813" y="1505"/>
                    <a:pt x="826" y="1508"/>
                  </a:cubicBezTo>
                  <a:cubicBezTo>
                    <a:pt x="807" y="1497"/>
                    <a:pt x="786" y="1489"/>
                    <a:pt x="769" y="1476"/>
                  </a:cubicBezTo>
                  <a:cubicBezTo>
                    <a:pt x="777" y="1485"/>
                    <a:pt x="782" y="1505"/>
                    <a:pt x="796" y="1509"/>
                  </a:cubicBezTo>
                  <a:close/>
                  <a:moveTo>
                    <a:pt x="837" y="1507"/>
                  </a:moveTo>
                  <a:cubicBezTo>
                    <a:pt x="844" y="1507"/>
                    <a:pt x="860" y="1507"/>
                    <a:pt x="864" y="1499"/>
                  </a:cubicBezTo>
                  <a:cubicBezTo>
                    <a:pt x="831" y="1496"/>
                    <a:pt x="800" y="1484"/>
                    <a:pt x="774" y="1477"/>
                  </a:cubicBezTo>
                  <a:cubicBezTo>
                    <a:pt x="791" y="1485"/>
                    <a:pt x="814" y="1505"/>
                    <a:pt x="837" y="1507"/>
                  </a:cubicBezTo>
                  <a:close/>
                  <a:moveTo>
                    <a:pt x="865" y="1497"/>
                  </a:moveTo>
                  <a:cubicBezTo>
                    <a:pt x="867" y="1494"/>
                    <a:pt x="870" y="1491"/>
                    <a:pt x="871" y="1487"/>
                  </a:cubicBezTo>
                  <a:cubicBezTo>
                    <a:pt x="839" y="1487"/>
                    <a:pt x="810" y="1479"/>
                    <a:pt x="783" y="1477"/>
                  </a:cubicBezTo>
                  <a:cubicBezTo>
                    <a:pt x="809" y="1485"/>
                    <a:pt x="835" y="1493"/>
                    <a:pt x="865" y="1497"/>
                  </a:cubicBezTo>
                  <a:close/>
                  <a:moveTo>
                    <a:pt x="617" y="1495"/>
                  </a:moveTo>
                  <a:cubicBezTo>
                    <a:pt x="616" y="1492"/>
                    <a:pt x="610" y="1486"/>
                    <a:pt x="606" y="1483"/>
                  </a:cubicBezTo>
                  <a:cubicBezTo>
                    <a:pt x="592" y="1483"/>
                    <a:pt x="576" y="1479"/>
                    <a:pt x="563" y="1480"/>
                  </a:cubicBezTo>
                  <a:cubicBezTo>
                    <a:pt x="577" y="1489"/>
                    <a:pt x="591" y="1498"/>
                    <a:pt x="617" y="1495"/>
                  </a:cubicBezTo>
                  <a:close/>
                  <a:moveTo>
                    <a:pt x="626" y="1499"/>
                  </a:moveTo>
                  <a:cubicBezTo>
                    <a:pt x="667" y="1513"/>
                    <a:pt x="710" y="1498"/>
                    <a:pt x="738" y="1480"/>
                  </a:cubicBezTo>
                  <a:cubicBezTo>
                    <a:pt x="706" y="1488"/>
                    <a:pt x="665" y="1495"/>
                    <a:pt x="626" y="1499"/>
                  </a:cubicBezTo>
                  <a:close/>
                  <a:moveTo>
                    <a:pt x="1025" y="1480"/>
                  </a:moveTo>
                  <a:cubicBezTo>
                    <a:pt x="1025" y="1479"/>
                    <a:pt x="1026" y="1480"/>
                    <a:pt x="1025" y="1480"/>
                  </a:cubicBezTo>
                  <a:close/>
                  <a:moveTo>
                    <a:pt x="1022" y="1481"/>
                  </a:moveTo>
                  <a:cubicBezTo>
                    <a:pt x="1023" y="1481"/>
                    <a:pt x="1022" y="1480"/>
                    <a:pt x="1022" y="1481"/>
                  </a:cubicBezTo>
                  <a:close/>
                  <a:moveTo>
                    <a:pt x="516" y="1482"/>
                  </a:moveTo>
                  <a:cubicBezTo>
                    <a:pt x="516" y="1481"/>
                    <a:pt x="517" y="1482"/>
                    <a:pt x="516" y="1482"/>
                  </a:cubicBezTo>
                  <a:close/>
                  <a:moveTo>
                    <a:pt x="1018" y="1482"/>
                  </a:moveTo>
                  <a:cubicBezTo>
                    <a:pt x="1001" y="1486"/>
                    <a:pt x="981" y="1488"/>
                    <a:pt x="966" y="1495"/>
                  </a:cubicBezTo>
                  <a:moveTo>
                    <a:pt x="966" y="1495"/>
                  </a:moveTo>
                  <a:cubicBezTo>
                    <a:pt x="962" y="1494"/>
                    <a:pt x="965" y="1498"/>
                    <a:pt x="966" y="1495"/>
                  </a:cubicBezTo>
                  <a:moveTo>
                    <a:pt x="966" y="1495"/>
                  </a:moveTo>
                  <a:cubicBezTo>
                    <a:pt x="985" y="1493"/>
                    <a:pt x="1002" y="1488"/>
                    <a:pt x="1018" y="1482"/>
                  </a:cubicBezTo>
                  <a:moveTo>
                    <a:pt x="1018" y="1482"/>
                  </a:moveTo>
                  <a:cubicBezTo>
                    <a:pt x="1022" y="1483"/>
                    <a:pt x="1019" y="1479"/>
                    <a:pt x="1018" y="1482"/>
                  </a:cubicBezTo>
                  <a:moveTo>
                    <a:pt x="940" y="1495"/>
                  </a:moveTo>
                  <a:cubicBezTo>
                    <a:pt x="955" y="1492"/>
                    <a:pt x="972" y="1491"/>
                    <a:pt x="980" y="1482"/>
                  </a:cubicBezTo>
                  <a:cubicBezTo>
                    <a:pt x="962" y="1482"/>
                    <a:pt x="950" y="1488"/>
                    <a:pt x="940" y="1495"/>
                  </a:cubicBezTo>
                  <a:close/>
                  <a:moveTo>
                    <a:pt x="681" y="1507"/>
                  </a:moveTo>
                  <a:cubicBezTo>
                    <a:pt x="694" y="1507"/>
                    <a:pt x="707" y="1507"/>
                    <a:pt x="719" y="1509"/>
                  </a:cubicBezTo>
                  <a:cubicBezTo>
                    <a:pt x="726" y="1503"/>
                    <a:pt x="734" y="1498"/>
                    <a:pt x="740" y="1491"/>
                  </a:cubicBezTo>
                  <a:cubicBezTo>
                    <a:pt x="737" y="1491"/>
                    <a:pt x="741" y="1484"/>
                    <a:pt x="738" y="1484"/>
                  </a:cubicBezTo>
                  <a:cubicBezTo>
                    <a:pt x="722" y="1494"/>
                    <a:pt x="700" y="1499"/>
                    <a:pt x="681" y="1507"/>
                  </a:cubicBezTo>
                  <a:close/>
                  <a:moveTo>
                    <a:pt x="876" y="1487"/>
                  </a:moveTo>
                  <a:cubicBezTo>
                    <a:pt x="874" y="1491"/>
                    <a:pt x="871" y="1493"/>
                    <a:pt x="870" y="1498"/>
                  </a:cubicBezTo>
                  <a:cubicBezTo>
                    <a:pt x="900" y="1502"/>
                    <a:pt x="934" y="1501"/>
                    <a:pt x="950" y="1486"/>
                  </a:cubicBezTo>
                  <a:cubicBezTo>
                    <a:pt x="927" y="1487"/>
                    <a:pt x="902" y="1488"/>
                    <a:pt x="876" y="1487"/>
                  </a:cubicBezTo>
                  <a:close/>
                  <a:moveTo>
                    <a:pt x="542" y="1492"/>
                  </a:moveTo>
                  <a:cubicBezTo>
                    <a:pt x="542" y="1492"/>
                    <a:pt x="543" y="1493"/>
                    <a:pt x="542" y="1492"/>
                  </a:cubicBezTo>
                  <a:close/>
                  <a:moveTo>
                    <a:pt x="570" y="1495"/>
                  </a:moveTo>
                  <a:cubicBezTo>
                    <a:pt x="565" y="1495"/>
                    <a:pt x="538" y="1491"/>
                    <a:pt x="548" y="1494"/>
                  </a:cubicBezTo>
                  <a:cubicBezTo>
                    <a:pt x="571" y="1502"/>
                    <a:pt x="600" y="1512"/>
                    <a:pt x="625" y="1510"/>
                  </a:cubicBezTo>
                  <a:cubicBezTo>
                    <a:pt x="606" y="1504"/>
                    <a:pt x="592" y="1498"/>
                    <a:pt x="570" y="1495"/>
                  </a:cubicBezTo>
                  <a:close/>
                  <a:moveTo>
                    <a:pt x="958" y="1495"/>
                  </a:moveTo>
                  <a:cubicBezTo>
                    <a:pt x="949" y="1496"/>
                    <a:pt x="942" y="1497"/>
                    <a:pt x="935" y="1499"/>
                  </a:cubicBezTo>
                  <a:cubicBezTo>
                    <a:pt x="943" y="1498"/>
                    <a:pt x="953" y="1499"/>
                    <a:pt x="958" y="1495"/>
                  </a:cubicBezTo>
                  <a:moveTo>
                    <a:pt x="958" y="1495"/>
                  </a:moveTo>
                  <a:cubicBezTo>
                    <a:pt x="962" y="1496"/>
                    <a:pt x="958" y="1492"/>
                    <a:pt x="958" y="1495"/>
                  </a:cubicBezTo>
                  <a:moveTo>
                    <a:pt x="724" y="1509"/>
                  </a:moveTo>
                  <a:cubicBezTo>
                    <a:pt x="730" y="1509"/>
                    <a:pt x="736" y="1509"/>
                    <a:pt x="742" y="1509"/>
                  </a:cubicBezTo>
                  <a:cubicBezTo>
                    <a:pt x="740" y="1505"/>
                    <a:pt x="741" y="1498"/>
                    <a:pt x="739" y="1495"/>
                  </a:cubicBezTo>
                  <a:cubicBezTo>
                    <a:pt x="735" y="1501"/>
                    <a:pt x="728" y="1504"/>
                    <a:pt x="724" y="1509"/>
                  </a:cubicBezTo>
                  <a:close/>
                  <a:moveTo>
                    <a:pt x="613" y="1499"/>
                  </a:moveTo>
                  <a:cubicBezTo>
                    <a:pt x="615" y="1500"/>
                    <a:pt x="623" y="1501"/>
                    <a:pt x="624" y="1500"/>
                  </a:cubicBezTo>
                  <a:cubicBezTo>
                    <a:pt x="622" y="1496"/>
                    <a:pt x="599" y="1499"/>
                    <a:pt x="613" y="1499"/>
                  </a:cubicBezTo>
                  <a:close/>
                  <a:moveTo>
                    <a:pt x="929" y="1500"/>
                  </a:moveTo>
                  <a:cubicBezTo>
                    <a:pt x="929" y="1500"/>
                    <a:pt x="930" y="1501"/>
                    <a:pt x="929" y="1500"/>
                  </a:cubicBezTo>
                  <a:close/>
                  <a:moveTo>
                    <a:pt x="865" y="1505"/>
                  </a:moveTo>
                  <a:cubicBezTo>
                    <a:pt x="871" y="1503"/>
                    <a:pt x="880" y="1504"/>
                    <a:pt x="886" y="1502"/>
                  </a:cubicBezTo>
                  <a:cubicBezTo>
                    <a:pt x="879" y="1502"/>
                    <a:pt x="867" y="1497"/>
                    <a:pt x="865" y="1505"/>
                  </a:cubicBezTo>
                  <a:close/>
                  <a:moveTo>
                    <a:pt x="608" y="1501"/>
                  </a:moveTo>
                  <a:cubicBezTo>
                    <a:pt x="608" y="1501"/>
                    <a:pt x="607" y="1501"/>
                    <a:pt x="606" y="1502"/>
                  </a:cubicBezTo>
                  <a:cubicBezTo>
                    <a:pt x="607" y="1502"/>
                    <a:pt x="608" y="1502"/>
                    <a:pt x="608" y="1501"/>
                  </a:cubicBezTo>
                  <a:close/>
                  <a:moveTo>
                    <a:pt x="885" y="1514"/>
                  </a:moveTo>
                  <a:cubicBezTo>
                    <a:pt x="909" y="1514"/>
                    <a:pt x="929" y="1509"/>
                    <a:pt x="946" y="1501"/>
                  </a:cubicBezTo>
                  <a:cubicBezTo>
                    <a:pt x="921" y="1500"/>
                    <a:pt x="904" y="1509"/>
                    <a:pt x="885" y="1514"/>
                  </a:cubicBezTo>
                  <a:close/>
                  <a:moveTo>
                    <a:pt x="633" y="1509"/>
                  </a:moveTo>
                  <a:cubicBezTo>
                    <a:pt x="629" y="1504"/>
                    <a:pt x="618" y="1501"/>
                    <a:pt x="609" y="1503"/>
                  </a:cubicBezTo>
                  <a:cubicBezTo>
                    <a:pt x="618" y="1504"/>
                    <a:pt x="626" y="1509"/>
                    <a:pt x="633" y="1509"/>
                  </a:cubicBezTo>
                  <a:close/>
                  <a:moveTo>
                    <a:pt x="858" y="1512"/>
                  </a:moveTo>
                  <a:cubicBezTo>
                    <a:pt x="879" y="1516"/>
                    <a:pt x="896" y="1508"/>
                    <a:pt x="912" y="1503"/>
                  </a:cubicBezTo>
                  <a:cubicBezTo>
                    <a:pt x="893" y="1506"/>
                    <a:pt x="869" y="1502"/>
                    <a:pt x="858" y="1512"/>
                  </a:cubicBezTo>
                  <a:close/>
                  <a:moveTo>
                    <a:pt x="659" y="1507"/>
                  </a:moveTo>
                  <a:cubicBezTo>
                    <a:pt x="650" y="1508"/>
                    <a:pt x="641" y="1503"/>
                    <a:pt x="633" y="1506"/>
                  </a:cubicBezTo>
                  <a:cubicBezTo>
                    <a:pt x="638" y="1512"/>
                    <a:pt x="652" y="1509"/>
                    <a:pt x="659" y="1507"/>
                  </a:cubicBezTo>
                  <a:close/>
                  <a:moveTo>
                    <a:pt x="645" y="1512"/>
                  </a:moveTo>
                  <a:cubicBezTo>
                    <a:pt x="667" y="1518"/>
                    <a:pt x="698" y="1526"/>
                    <a:pt x="714" y="1511"/>
                  </a:cubicBezTo>
                  <a:cubicBezTo>
                    <a:pt x="688" y="1510"/>
                    <a:pt x="666" y="1506"/>
                    <a:pt x="645" y="1512"/>
                  </a:cubicBezTo>
                  <a:close/>
                  <a:moveTo>
                    <a:pt x="845" y="1510"/>
                  </a:moveTo>
                  <a:cubicBezTo>
                    <a:pt x="849" y="1510"/>
                    <a:pt x="855" y="1512"/>
                    <a:pt x="856" y="1508"/>
                  </a:cubicBezTo>
                  <a:cubicBezTo>
                    <a:pt x="852" y="1509"/>
                    <a:pt x="847" y="1508"/>
                    <a:pt x="845" y="1510"/>
                  </a:cubicBezTo>
                  <a:close/>
                  <a:moveTo>
                    <a:pt x="798" y="1512"/>
                  </a:moveTo>
                  <a:cubicBezTo>
                    <a:pt x="808" y="1524"/>
                    <a:pt x="839" y="1525"/>
                    <a:pt x="850" y="1513"/>
                  </a:cubicBezTo>
                  <a:cubicBezTo>
                    <a:pt x="837" y="1508"/>
                    <a:pt x="813" y="1509"/>
                    <a:pt x="798" y="1512"/>
                  </a:cubicBezTo>
                  <a:close/>
                  <a:moveTo>
                    <a:pt x="699" y="1522"/>
                  </a:moveTo>
                  <a:cubicBezTo>
                    <a:pt x="714" y="1522"/>
                    <a:pt x="731" y="1526"/>
                    <a:pt x="746" y="1524"/>
                  </a:cubicBezTo>
                  <a:cubicBezTo>
                    <a:pt x="743" y="1521"/>
                    <a:pt x="744" y="1515"/>
                    <a:pt x="742" y="1511"/>
                  </a:cubicBezTo>
                  <a:cubicBezTo>
                    <a:pt x="721" y="1509"/>
                    <a:pt x="710" y="1514"/>
                    <a:pt x="699" y="1522"/>
                  </a:cubicBezTo>
                  <a:close/>
                  <a:moveTo>
                    <a:pt x="750" y="1525"/>
                  </a:moveTo>
                  <a:cubicBezTo>
                    <a:pt x="753" y="1522"/>
                    <a:pt x="754" y="1517"/>
                    <a:pt x="754" y="1511"/>
                  </a:cubicBezTo>
                  <a:cubicBezTo>
                    <a:pt x="751" y="1511"/>
                    <a:pt x="748" y="1511"/>
                    <a:pt x="745" y="1511"/>
                  </a:cubicBezTo>
                  <a:cubicBezTo>
                    <a:pt x="747" y="1516"/>
                    <a:pt x="745" y="1524"/>
                    <a:pt x="750" y="1525"/>
                  </a:cubicBezTo>
                  <a:close/>
                  <a:moveTo>
                    <a:pt x="790" y="1511"/>
                  </a:moveTo>
                  <a:cubicBezTo>
                    <a:pt x="779" y="1511"/>
                    <a:pt x="768" y="1511"/>
                    <a:pt x="757" y="1511"/>
                  </a:cubicBezTo>
                  <a:cubicBezTo>
                    <a:pt x="757" y="1517"/>
                    <a:pt x="755" y="1520"/>
                    <a:pt x="754" y="1525"/>
                  </a:cubicBezTo>
                  <a:cubicBezTo>
                    <a:pt x="773" y="1525"/>
                    <a:pt x="792" y="1526"/>
                    <a:pt x="807" y="1522"/>
                  </a:cubicBezTo>
                  <a:cubicBezTo>
                    <a:pt x="800" y="1520"/>
                    <a:pt x="797" y="1514"/>
                    <a:pt x="790" y="1511"/>
                  </a:cubicBezTo>
                  <a:close/>
                  <a:moveTo>
                    <a:pt x="852" y="1517"/>
                  </a:moveTo>
                  <a:cubicBezTo>
                    <a:pt x="851" y="1518"/>
                    <a:pt x="852" y="1518"/>
                    <a:pt x="852" y="1517"/>
                  </a:cubicBezTo>
                  <a:moveTo>
                    <a:pt x="852" y="1517"/>
                  </a:moveTo>
                  <a:cubicBezTo>
                    <a:pt x="857" y="1517"/>
                    <a:pt x="861" y="1517"/>
                    <a:pt x="864" y="1515"/>
                  </a:cubicBezTo>
                  <a:cubicBezTo>
                    <a:pt x="859" y="1515"/>
                    <a:pt x="854" y="1513"/>
                    <a:pt x="852" y="1517"/>
                  </a:cubicBezTo>
                  <a:moveTo>
                    <a:pt x="655" y="1518"/>
                  </a:moveTo>
                  <a:cubicBezTo>
                    <a:pt x="655" y="1518"/>
                    <a:pt x="656" y="1519"/>
                    <a:pt x="655" y="1518"/>
                  </a:cubicBezTo>
                  <a:close/>
                  <a:moveTo>
                    <a:pt x="674" y="1522"/>
                  </a:moveTo>
                  <a:cubicBezTo>
                    <a:pt x="679" y="1522"/>
                    <a:pt x="678" y="1522"/>
                    <a:pt x="674" y="1521"/>
                  </a:cubicBezTo>
                  <a:cubicBezTo>
                    <a:pt x="672" y="1521"/>
                    <a:pt x="662" y="1518"/>
                    <a:pt x="658" y="1519"/>
                  </a:cubicBezTo>
                  <a:cubicBezTo>
                    <a:pt x="665" y="1520"/>
                    <a:pt x="671" y="1522"/>
                    <a:pt x="674" y="1522"/>
                  </a:cubicBezTo>
                  <a:close/>
                </a:path>
              </a:pathLst>
            </a:custGeom>
            <a:grpFill/>
            <a:ln w="9525">
              <a:noFill/>
              <a:round/>
            </a:ln>
          </p:spPr>
          <p:txBody>
            <a:bodyPr/>
            <a:lstStyle/>
            <a:p>
              <a:endParaRPr lang="de-DE"/>
            </a:p>
          </p:txBody>
        </p:sp>
        <p:sp>
          <p:nvSpPr>
            <p:cNvPr id="15" name="Freeform 12"/>
            <p:cNvSpPr>
              <a:spLocks noEditPoints="1"/>
            </p:cNvSpPr>
            <p:nvPr/>
          </p:nvSpPr>
          <p:spPr bwMode="gray">
            <a:xfrm>
              <a:off x="2834290" y="1987741"/>
              <a:ext cx="3470441" cy="3332809"/>
            </a:xfrm>
            <a:custGeom>
              <a:avLst/>
              <a:gdLst/>
              <a:ahLst/>
              <a:cxnLst>
                <a:cxn ang="0">
                  <a:pos x="1157" y="29"/>
                </a:cxn>
                <a:cxn ang="0">
                  <a:pos x="617" y="117"/>
                </a:cxn>
                <a:cxn ang="0">
                  <a:pos x="656" y="178"/>
                </a:cxn>
                <a:cxn ang="0">
                  <a:pos x="239" y="258"/>
                </a:cxn>
                <a:cxn ang="0">
                  <a:pos x="536" y="255"/>
                </a:cxn>
                <a:cxn ang="0">
                  <a:pos x="663" y="454"/>
                </a:cxn>
                <a:cxn ang="0">
                  <a:pos x="900" y="474"/>
                </a:cxn>
                <a:cxn ang="0">
                  <a:pos x="922" y="511"/>
                </a:cxn>
                <a:cxn ang="0">
                  <a:pos x="908" y="527"/>
                </a:cxn>
                <a:cxn ang="0">
                  <a:pos x="895" y="533"/>
                </a:cxn>
                <a:cxn ang="0">
                  <a:pos x="1040" y="559"/>
                </a:cxn>
                <a:cxn ang="0">
                  <a:pos x="1319" y="1342"/>
                </a:cxn>
                <a:cxn ang="0">
                  <a:pos x="1320" y="1379"/>
                </a:cxn>
                <a:cxn ang="0">
                  <a:pos x="576" y="31"/>
                </a:cxn>
                <a:cxn ang="0">
                  <a:pos x="469" y="123"/>
                </a:cxn>
                <a:cxn ang="0">
                  <a:pos x="676" y="54"/>
                </a:cxn>
                <a:cxn ang="0">
                  <a:pos x="618" y="4"/>
                </a:cxn>
                <a:cxn ang="0">
                  <a:pos x="595" y="5"/>
                </a:cxn>
                <a:cxn ang="0">
                  <a:pos x="513" y="46"/>
                </a:cxn>
                <a:cxn ang="0">
                  <a:pos x="422" y="75"/>
                </a:cxn>
                <a:cxn ang="0">
                  <a:pos x="459" y="67"/>
                </a:cxn>
                <a:cxn ang="0">
                  <a:pos x="1681" y="642"/>
                </a:cxn>
                <a:cxn ang="0">
                  <a:pos x="1077" y="36"/>
                </a:cxn>
                <a:cxn ang="0">
                  <a:pos x="1098" y="110"/>
                </a:cxn>
                <a:cxn ang="0">
                  <a:pos x="979" y="117"/>
                </a:cxn>
                <a:cxn ang="0">
                  <a:pos x="948" y="122"/>
                </a:cxn>
                <a:cxn ang="0">
                  <a:pos x="820" y="97"/>
                </a:cxn>
                <a:cxn ang="0">
                  <a:pos x="698" y="200"/>
                </a:cxn>
                <a:cxn ang="0">
                  <a:pos x="828" y="182"/>
                </a:cxn>
                <a:cxn ang="0">
                  <a:pos x="734" y="228"/>
                </a:cxn>
                <a:cxn ang="0">
                  <a:pos x="635" y="272"/>
                </a:cxn>
                <a:cxn ang="0">
                  <a:pos x="593" y="234"/>
                </a:cxn>
                <a:cxn ang="0">
                  <a:pos x="621" y="295"/>
                </a:cxn>
                <a:cxn ang="0">
                  <a:pos x="441" y="441"/>
                </a:cxn>
                <a:cxn ang="0">
                  <a:pos x="621" y="411"/>
                </a:cxn>
                <a:cxn ang="0">
                  <a:pos x="709" y="512"/>
                </a:cxn>
                <a:cxn ang="0">
                  <a:pos x="740" y="381"/>
                </a:cxn>
                <a:cxn ang="0">
                  <a:pos x="870" y="536"/>
                </a:cxn>
                <a:cxn ang="0">
                  <a:pos x="911" y="470"/>
                </a:cxn>
                <a:cxn ang="0">
                  <a:pos x="1059" y="616"/>
                </a:cxn>
                <a:cxn ang="0">
                  <a:pos x="834" y="603"/>
                </a:cxn>
                <a:cxn ang="0">
                  <a:pos x="677" y="539"/>
                </a:cxn>
                <a:cxn ang="0">
                  <a:pos x="369" y="587"/>
                </a:cxn>
                <a:cxn ang="0">
                  <a:pos x="215" y="834"/>
                </a:cxn>
                <a:cxn ang="0">
                  <a:pos x="317" y="1065"/>
                </a:cxn>
                <a:cxn ang="0">
                  <a:pos x="592" y="1115"/>
                </a:cxn>
                <a:cxn ang="0">
                  <a:pos x="681" y="1291"/>
                </a:cxn>
                <a:cxn ang="0">
                  <a:pos x="733" y="1503"/>
                </a:cxn>
                <a:cxn ang="0">
                  <a:pos x="1016" y="1556"/>
                </a:cxn>
                <a:cxn ang="0">
                  <a:pos x="1197" y="1373"/>
                </a:cxn>
                <a:cxn ang="0">
                  <a:pos x="1271" y="1154"/>
                </a:cxn>
                <a:cxn ang="0">
                  <a:pos x="1311" y="967"/>
                </a:cxn>
                <a:cxn ang="0">
                  <a:pos x="1135" y="797"/>
                </a:cxn>
                <a:cxn ang="0">
                  <a:pos x="1197" y="810"/>
                </a:cxn>
                <a:cxn ang="0">
                  <a:pos x="1447" y="788"/>
                </a:cxn>
                <a:cxn ang="0">
                  <a:pos x="1277" y="635"/>
                </a:cxn>
                <a:cxn ang="0">
                  <a:pos x="1531" y="652"/>
                </a:cxn>
                <a:cxn ang="0">
                  <a:pos x="1658" y="862"/>
                </a:cxn>
                <a:cxn ang="0">
                  <a:pos x="1038" y="440"/>
                </a:cxn>
                <a:cxn ang="0">
                  <a:pos x="991" y="389"/>
                </a:cxn>
                <a:cxn ang="0">
                  <a:pos x="1099" y="418"/>
                </a:cxn>
                <a:cxn ang="0">
                  <a:pos x="287" y="206"/>
                </a:cxn>
                <a:cxn ang="0">
                  <a:pos x="50" y="1063"/>
                </a:cxn>
              </a:cxnLst>
              <a:rect l="0" t="0" r="r" b="b"/>
              <a:pathLst>
                <a:path w="1683" h="1609">
                  <a:moveTo>
                    <a:pt x="1008" y="20"/>
                  </a:moveTo>
                  <a:cubicBezTo>
                    <a:pt x="1021" y="27"/>
                    <a:pt x="1028" y="27"/>
                    <a:pt x="1045" y="29"/>
                  </a:cubicBezTo>
                  <a:cubicBezTo>
                    <a:pt x="1035" y="22"/>
                    <a:pt x="1023" y="21"/>
                    <a:pt x="1008" y="20"/>
                  </a:cubicBezTo>
                  <a:close/>
                  <a:moveTo>
                    <a:pt x="1146" y="26"/>
                  </a:moveTo>
                  <a:cubicBezTo>
                    <a:pt x="1143" y="26"/>
                    <a:pt x="1143" y="22"/>
                    <a:pt x="1141" y="21"/>
                  </a:cubicBezTo>
                  <a:cubicBezTo>
                    <a:pt x="1142" y="21"/>
                    <a:pt x="1146" y="24"/>
                    <a:pt x="1147" y="21"/>
                  </a:cubicBezTo>
                  <a:cubicBezTo>
                    <a:pt x="1138" y="19"/>
                    <a:pt x="1136" y="20"/>
                    <a:pt x="1128" y="22"/>
                  </a:cubicBezTo>
                  <a:cubicBezTo>
                    <a:pt x="1134" y="24"/>
                    <a:pt x="1139" y="27"/>
                    <a:pt x="1146" y="26"/>
                  </a:cubicBezTo>
                  <a:close/>
                  <a:moveTo>
                    <a:pt x="1063" y="27"/>
                  </a:moveTo>
                  <a:cubicBezTo>
                    <a:pt x="1057" y="27"/>
                    <a:pt x="1049" y="23"/>
                    <a:pt x="1045" y="25"/>
                  </a:cubicBezTo>
                  <a:cubicBezTo>
                    <a:pt x="1050" y="26"/>
                    <a:pt x="1053" y="31"/>
                    <a:pt x="1059" y="32"/>
                  </a:cubicBezTo>
                  <a:cubicBezTo>
                    <a:pt x="1060" y="30"/>
                    <a:pt x="1063" y="30"/>
                    <a:pt x="1063" y="27"/>
                  </a:cubicBezTo>
                  <a:close/>
                  <a:moveTo>
                    <a:pt x="1157" y="29"/>
                  </a:moveTo>
                  <a:cubicBezTo>
                    <a:pt x="1159" y="30"/>
                    <a:pt x="1161" y="30"/>
                    <a:pt x="1163" y="31"/>
                  </a:cubicBezTo>
                  <a:cubicBezTo>
                    <a:pt x="1163" y="28"/>
                    <a:pt x="1158" y="27"/>
                    <a:pt x="1157" y="29"/>
                  </a:cubicBezTo>
                  <a:close/>
                  <a:moveTo>
                    <a:pt x="966" y="79"/>
                  </a:moveTo>
                  <a:cubicBezTo>
                    <a:pt x="979" y="79"/>
                    <a:pt x="987" y="91"/>
                    <a:pt x="1000" y="85"/>
                  </a:cubicBezTo>
                  <a:cubicBezTo>
                    <a:pt x="983" y="83"/>
                    <a:pt x="971" y="65"/>
                    <a:pt x="984" y="55"/>
                  </a:cubicBezTo>
                  <a:cubicBezTo>
                    <a:pt x="988" y="52"/>
                    <a:pt x="993" y="54"/>
                    <a:pt x="996" y="49"/>
                  </a:cubicBezTo>
                  <a:cubicBezTo>
                    <a:pt x="992" y="41"/>
                    <a:pt x="983" y="46"/>
                    <a:pt x="978" y="50"/>
                  </a:cubicBezTo>
                  <a:cubicBezTo>
                    <a:pt x="970" y="49"/>
                    <a:pt x="966" y="53"/>
                    <a:pt x="962" y="58"/>
                  </a:cubicBezTo>
                  <a:cubicBezTo>
                    <a:pt x="969" y="61"/>
                    <a:pt x="963" y="73"/>
                    <a:pt x="966" y="79"/>
                  </a:cubicBezTo>
                  <a:close/>
                  <a:moveTo>
                    <a:pt x="1026" y="63"/>
                  </a:moveTo>
                  <a:cubicBezTo>
                    <a:pt x="1029" y="64"/>
                    <a:pt x="1031" y="68"/>
                    <a:pt x="1033" y="64"/>
                  </a:cubicBezTo>
                  <a:cubicBezTo>
                    <a:pt x="1032" y="63"/>
                    <a:pt x="1028" y="61"/>
                    <a:pt x="1026" y="63"/>
                  </a:cubicBezTo>
                  <a:close/>
                  <a:moveTo>
                    <a:pt x="1025" y="92"/>
                  </a:moveTo>
                  <a:cubicBezTo>
                    <a:pt x="1021" y="90"/>
                    <a:pt x="1015" y="86"/>
                    <a:pt x="1011" y="88"/>
                  </a:cubicBezTo>
                  <a:cubicBezTo>
                    <a:pt x="1014" y="90"/>
                    <a:pt x="1020" y="94"/>
                    <a:pt x="1025" y="92"/>
                  </a:cubicBezTo>
                  <a:close/>
                  <a:moveTo>
                    <a:pt x="618" y="123"/>
                  </a:moveTo>
                  <a:cubicBezTo>
                    <a:pt x="612" y="123"/>
                    <a:pt x="617" y="119"/>
                    <a:pt x="617" y="117"/>
                  </a:cubicBezTo>
                  <a:cubicBezTo>
                    <a:pt x="614" y="117"/>
                    <a:pt x="614" y="116"/>
                    <a:pt x="614" y="114"/>
                  </a:cubicBezTo>
                  <a:cubicBezTo>
                    <a:pt x="605" y="120"/>
                    <a:pt x="599" y="113"/>
                    <a:pt x="590" y="118"/>
                  </a:cubicBezTo>
                  <a:cubicBezTo>
                    <a:pt x="590" y="117"/>
                    <a:pt x="590" y="115"/>
                    <a:pt x="589" y="115"/>
                  </a:cubicBezTo>
                  <a:cubicBezTo>
                    <a:pt x="588" y="118"/>
                    <a:pt x="582" y="120"/>
                    <a:pt x="580" y="119"/>
                  </a:cubicBezTo>
                  <a:cubicBezTo>
                    <a:pt x="582" y="117"/>
                    <a:pt x="585" y="116"/>
                    <a:pt x="584" y="111"/>
                  </a:cubicBezTo>
                  <a:cubicBezTo>
                    <a:pt x="577" y="113"/>
                    <a:pt x="569" y="115"/>
                    <a:pt x="565" y="119"/>
                  </a:cubicBezTo>
                  <a:cubicBezTo>
                    <a:pt x="568" y="121"/>
                    <a:pt x="572" y="116"/>
                    <a:pt x="574" y="119"/>
                  </a:cubicBezTo>
                  <a:cubicBezTo>
                    <a:pt x="573" y="125"/>
                    <a:pt x="562" y="121"/>
                    <a:pt x="559" y="125"/>
                  </a:cubicBezTo>
                  <a:cubicBezTo>
                    <a:pt x="563" y="124"/>
                    <a:pt x="564" y="126"/>
                    <a:pt x="566" y="129"/>
                  </a:cubicBezTo>
                  <a:cubicBezTo>
                    <a:pt x="563" y="133"/>
                    <a:pt x="556" y="128"/>
                    <a:pt x="555" y="134"/>
                  </a:cubicBezTo>
                  <a:cubicBezTo>
                    <a:pt x="559" y="135"/>
                    <a:pt x="561" y="134"/>
                    <a:pt x="564" y="133"/>
                  </a:cubicBezTo>
                  <a:cubicBezTo>
                    <a:pt x="564" y="137"/>
                    <a:pt x="567" y="137"/>
                    <a:pt x="568" y="140"/>
                  </a:cubicBezTo>
                  <a:cubicBezTo>
                    <a:pt x="584" y="136"/>
                    <a:pt x="608" y="137"/>
                    <a:pt x="618" y="123"/>
                  </a:cubicBezTo>
                  <a:close/>
                  <a:moveTo>
                    <a:pt x="651" y="184"/>
                  </a:moveTo>
                  <a:cubicBezTo>
                    <a:pt x="654" y="184"/>
                    <a:pt x="656" y="182"/>
                    <a:pt x="656" y="178"/>
                  </a:cubicBezTo>
                  <a:cubicBezTo>
                    <a:pt x="653" y="178"/>
                    <a:pt x="651" y="180"/>
                    <a:pt x="651" y="184"/>
                  </a:cubicBezTo>
                  <a:close/>
                  <a:moveTo>
                    <a:pt x="635" y="196"/>
                  </a:moveTo>
                  <a:cubicBezTo>
                    <a:pt x="634" y="194"/>
                    <a:pt x="634" y="192"/>
                    <a:pt x="633" y="191"/>
                  </a:cubicBezTo>
                  <a:cubicBezTo>
                    <a:pt x="631" y="192"/>
                    <a:pt x="631" y="196"/>
                    <a:pt x="635" y="196"/>
                  </a:cubicBezTo>
                  <a:close/>
                  <a:moveTo>
                    <a:pt x="604" y="197"/>
                  </a:moveTo>
                  <a:cubicBezTo>
                    <a:pt x="601" y="200"/>
                    <a:pt x="595" y="199"/>
                    <a:pt x="595" y="204"/>
                  </a:cubicBezTo>
                  <a:cubicBezTo>
                    <a:pt x="601" y="205"/>
                    <a:pt x="606" y="201"/>
                    <a:pt x="604" y="197"/>
                  </a:cubicBezTo>
                  <a:close/>
                  <a:moveTo>
                    <a:pt x="595" y="213"/>
                  </a:moveTo>
                  <a:cubicBezTo>
                    <a:pt x="599" y="213"/>
                    <a:pt x="599" y="210"/>
                    <a:pt x="599" y="207"/>
                  </a:cubicBezTo>
                  <a:cubicBezTo>
                    <a:pt x="595" y="207"/>
                    <a:pt x="593" y="211"/>
                    <a:pt x="595" y="213"/>
                  </a:cubicBezTo>
                  <a:close/>
                  <a:moveTo>
                    <a:pt x="280" y="210"/>
                  </a:moveTo>
                  <a:cubicBezTo>
                    <a:pt x="262" y="220"/>
                    <a:pt x="248" y="231"/>
                    <a:pt x="232" y="242"/>
                  </a:cubicBezTo>
                  <a:cubicBezTo>
                    <a:pt x="234" y="251"/>
                    <a:pt x="231" y="253"/>
                    <a:pt x="227" y="259"/>
                  </a:cubicBezTo>
                  <a:cubicBezTo>
                    <a:pt x="232" y="260"/>
                    <a:pt x="226" y="264"/>
                    <a:pt x="227" y="266"/>
                  </a:cubicBezTo>
                  <a:cubicBezTo>
                    <a:pt x="232" y="265"/>
                    <a:pt x="235" y="261"/>
                    <a:pt x="239" y="258"/>
                  </a:cubicBezTo>
                  <a:cubicBezTo>
                    <a:pt x="241" y="246"/>
                    <a:pt x="254" y="245"/>
                    <a:pt x="258" y="235"/>
                  </a:cubicBezTo>
                  <a:cubicBezTo>
                    <a:pt x="257" y="234"/>
                    <a:pt x="255" y="238"/>
                    <a:pt x="255" y="235"/>
                  </a:cubicBezTo>
                  <a:cubicBezTo>
                    <a:pt x="261" y="225"/>
                    <a:pt x="272" y="219"/>
                    <a:pt x="280" y="210"/>
                  </a:cubicBezTo>
                  <a:close/>
                  <a:moveTo>
                    <a:pt x="252" y="214"/>
                  </a:moveTo>
                  <a:cubicBezTo>
                    <a:pt x="250" y="216"/>
                    <a:pt x="245" y="220"/>
                    <a:pt x="248" y="224"/>
                  </a:cubicBezTo>
                  <a:cubicBezTo>
                    <a:pt x="250" y="221"/>
                    <a:pt x="254" y="217"/>
                    <a:pt x="252" y="214"/>
                  </a:cubicBezTo>
                  <a:close/>
                  <a:moveTo>
                    <a:pt x="520" y="272"/>
                  </a:moveTo>
                  <a:cubicBezTo>
                    <a:pt x="521" y="276"/>
                    <a:pt x="521" y="277"/>
                    <a:pt x="522" y="280"/>
                  </a:cubicBezTo>
                  <a:cubicBezTo>
                    <a:pt x="540" y="274"/>
                    <a:pt x="569" y="277"/>
                    <a:pt x="570" y="252"/>
                  </a:cubicBezTo>
                  <a:cubicBezTo>
                    <a:pt x="576" y="249"/>
                    <a:pt x="586" y="246"/>
                    <a:pt x="582" y="235"/>
                  </a:cubicBezTo>
                  <a:cubicBezTo>
                    <a:pt x="572" y="230"/>
                    <a:pt x="564" y="233"/>
                    <a:pt x="556" y="239"/>
                  </a:cubicBezTo>
                  <a:cubicBezTo>
                    <a:pt x="556" y="241"/>
                    <a:pt x="557" y="241"/>
                    <a:pt x="557" y="243"/>
                  </a:cubicBezTo>
                  <a:cubicBezTo>
                    <a:pt x="554" y="243"/>
                    <a:pt x="554" y="245"/>
                    <a:pt x="551" y="245"/>
                  </a:cubicBezTo>
                  <a:cubicBezTo>
                    <a:pt x="549" y="244"/>
                    <a:pt x="549" y="241"/>
                    <a:pt x="546" y="242"/>
                  </a:cubicBezTo>
                  <a:cubicBezTo>
                    <a:pt x="542" y="246"/>
                    <a:pt x="538" y="250"/>
                    <a:pt x="536" y="255"/>
                  </a:cubicBezTo>
                  <a:cubicBezTo>
                    <a:pt x="536" y="258"/>
                    <a:pt x="540" y="256"/>
                    <a:pt x="540" y="259"/>
                  </a:cubicBezTo>
                  <a:cubicBezTo>
                    <a:pt x="532" y="263"/>
                    <a:pt x="527" y="268"/>
                    <a:pt x="520" y="272"/>
                  </a:cubicBezTo>
                  <a:close/>
                  <a:moveTo>
                    <a:pt x="591" y="247"/>
                  </a:moveTo>
                  <a:cubicBezTo>
                    <a:pt x="588" y="244"/>
                    <a:pt x="585" y="248"/>
                    <a:pt x="585" y="251"/>
                  </a:cubicBezTo>
                  <a:cubicBezTo>
                    <a:pt x="588" y="251"/>
                    <a:pt x="589" y="249"/>
                    <a:pt x="591" y="247"/>
                  </a:cubicBezTo>
                  <a:close/>
                  <a:moveTo>
                    <a:pt x="212" y="259"/>
                  </a:moveTo>
                  <a:cubicBezTo>
                    <a:pt x="216" y="258"/>
                    <a:pt x="220" y="253"/>
                    <a:pt x="219" y="251"/>
                  </a:cubicBezTo>
                  <a:cubicBezTo>
                    <a:pt x="218" y="254"/>
                    <a:pt x="213" y="255"/>
                    <a:pt x="212" y="259"/>
                  </a:cubicBezTo>
                  <a:close/>
                  <a:moveTo>
                    <a:pt x="673" y="447"/>
                  </a:moveTo>
                  <a:cubicBezTo>
                    <a:pt x="678" y="442"/>
                    <a:pt x="685" y="428"/>
                    <a:pt x="678" y="420"/>
                  </a:cubicBezTo>
                  <a:cubicBezTo>
                    <a:pt x="670" y="427"/>
                    <a:pt x="664" y="431"/>
                    <a:pt x="666" y="444"/>
                  </a:cubicBezTo>
                  <a:cubicBezTo>
                    <a:pt x="669" y="445"/>
                    <a:pt x="669" y="448"/>
                    <a:pt x="673" y="447"/>
                  </a:cubicBezTo>
                  <a:close/>
                  <a:moveTo>
                    <a:pt x="654" y="488"/>
                  </a:moveTo>
                  <a:cubicBezTo>
                    <a:pt x="663" y="487"/>
                    <a:pt x="664" y="483"/>
                    <a:pt x="671" y="485"/>
                  </a:cubicBezTo>
                  <a:cubicBezTo>
                    <a:pt x="677" y="471"/>
                    <a:pt x="685" y="438"/>
                    <a:pt x="663" y="454"/>
                  </a:cubicBezTo>
                  <a:cubicBezTo>
                    <a:pt x="660" y="453"/>
                    <a:pt x="658" y="450"/>
                    <a:pt x="656" y="452"/>
                  </a:cubicBezTo>
                  <a:cubicBezTo>
                    <a:pt x="654" y="456"/>
                    <a:pt x="658" y="457"/>
                    <a:pt x="658" y="461"/>
                  </a:cubicBezTo>
                  <a:cubicBezTo>
                    <a:pt x="658" y="469"/>
                    <a:pt x="651" y="479"/>
                    <a:pt x="654" y="488"/>
                  </a:cubicBezTo>
                  <a:close/>
                  <a:moveTo>
                    <a:pt x="602" y="468"/>
                  </a:moveTo>
                  <a:cubicBezTo>
                    <a:pt x="603" y="464"/>
                    <a:pt x="597" y="462"/>
                    <a:pt x="594" y="465"/>
                  </a:cubicBezTo>
                  <a:cubicBezTo>
                    <a:pt x="595" y="468"/>
                    <a:pt x="599" y="471"/>
                    <a:pt x="602" y="468"/>
                  </a:cubicBezTo>
                  <a:close/>
                  <a:moveTo>
                    <a:pt x="590" y="468"/>
                  </a:moveTo>
                  <a:cubicBezTo>
                    <a:pt x="587" y="463"/>
                    <a:pt x="577" y="465"/>
                    <a:pt x="575" y="470"/>
                  </a:cubicBezTo>
                  <a:cubicBezTo>
                    <a:pt x="578" y="477"/>
                    <a:pt x="590" y="478"/>
                    <a:pt x="590" y="468"/>
                  </a:cubicBezTo>
                  <a:close/>
                  <a:moveTo>
                    <a:pt x="880" y="468"/>
                  </a:moveTo>
                  <a:cubicBezTo>
                    <a:pt x="879" y="472"/>
                    <a:pt x="883" y="470"/>
                    <a:pt x="884" y="470"/>
                  </a:cubicBezTo>
                  <a:cubicBezTo>
                    <a:pt x="885" y="468"/>
                    <a:pt x="881" y="467"/>
                    <a:pt x="880" y="468"/>
                  </a:cubicBezTo>
                  <a:close/>
                  <a:moveTo>
                    <a:pt x="900" y="474"/>
                  </a:moveTo>
                  <a:cubicBezTo>
                    <a:pt x="898" y="473"/>
                    <a:pt x="894" y="473"/>
                    <a:pt x="893" y="474"/>
                  </a:cubicBezTo>
                  <a:cubicBezTo>
                    <a:pt x="892" y="480"/>
                    <a:pt x="900" y="479"/>
                    <a:pt x="900" y="474"/>
                  </a:cubicBezTo>
                  <a:close/>
                  <a:moveTo>
                    <a:pt x="563" y="477"/>
                  </a:moveTo>
                  <a:cubicBezTo>
                    <a:pt x="561" y="477"/>
                    <a:pt x="560" y="477"/>
                    <a:pt x="559" y="476"/>
                  </a:cubicBezTo>
                  <a:cubicBezTo>
                    <a:pt x="558" y="478"/>
                    <a:pt x="555" y="480"/>
                    <a:pt x="557" y="483"/>
                  </a:cubicBezTo>
                  <a:cubicBezTo>
                    <a:pt x="560" y="482"/>
                    <a:pt x="563" y="481"/>
                    <a:pt x="563" y="477"/>
                  </a:cubicBezTo>
                  <a:close/>
                  <a:moveTo>
                    <a:pt x="826" y="506"/>
                  </a:moveTo>
                  <a:cubicBezTo>
                    <a:pt x="828" y="507"/>
                    <a:pt x="832" y="508"/>
                    <a:pt x="834" y="506"/>
                  </a:cubicBezTo>
                  <a:cubicBezTo>
                    <a:pt x="834" y="501"/>
                    <a:pt x="825" y="499"/>
                    <a:pt x="826" y="506"/>
                  </a:cubicBezTo>
                  <a:close/>
                  <a:moveTo>
                    <a:pt x="830" y="510"/>
                  </a:moveTo>
                  <a:cubicBezTo>
                    <a:pt x="830" y="515"/>
                    <a:pt x="830" y="515"/>
                    <a:pt x="830" y="515"/>
                  </a:cubicBezTo>
                  <a:cubicBezTo>
                    <a:pt x="835" y="519"/>
                    <a:pt x="836" y="510"/>
                    <a:pt x="832" y="509"/>
                  </a:cubicBezTo>
                  <a:cubicBezTo>
                    <a:pt x="831" y="510"/>
                    <a:pt x="831" y="510"/>
                    <a:pt x="830" y="510"/>
                  </a:cubicBezTo>
                  <a:close/>
                  <a:moveTo>
                    <a:pt x="892" y="511"/>
                  </a:moveTo>
                  <a:cubicBezTo>
                    <a:pt x="895" y="513"/>
                    <a:pt x="895" y="518"/>
                    <a:pt x="899" y="515"/>
                  </a:cubicBezTo>
                  <a:cubicBezTo>
                    <a:pt x="900" y="511"/>
                    <a:pt x="893" y="507"/>
                    <a:pt x="892" y="511"/>
                  </a:cubicBezTo>
                  <a:close/>
                  <a:moveTo>
                    <a:pt x="922" y="511"/>
                  </a:moveTo>
                  <a:cubicBezTo>
                    <a:pt x="922" y="512"/>
                    <a:pt x="920" y="513"/>
                    <a:pt x="921" y="515"/>
                  </a:cubicBezTo>
                  <a:cubicBezTo>
                    <a:pt x="922" y="516"/>
                    <a:pt x="925" y="516"/>
                    <a:pt x="927" y="515"/>
                  </a:cubicBezTo>
                  <a:cubicBezTo>
                    <a:pt x="926" y="512"/>
                    <a:pt x="925" y="510"/>
                    <a:pt x="922" y="511"/>
                  </a:cubicBezTo>
                  <a:close/>
                  <a:moveTo>
                    <a:pt x="915" y="515"/>
                  </a:moveTo>
                  <a:cubicBezTo>
                    <a:pt x="912" y="514"/>
                    <a:pt x="911" y="515"/>
                    <a:pt x="911" y="518"/>
                  </a:cubicBezTo>
                  <a:cubicBezTo>
                    <a:pt x="915" y="518"/>
                    <a:pt x="915" y="518"/>
                    <a:pt x="915" y="518"/>
                  </a:cubicBezTo>
                  <a:lnTo>
                    <a:pt x="915" y="515"/>
                  </a:lnTo>
                  <a:close/>
                  <a:moveTo>
                    <a:pt x="890" y="517"/>
                  </a:moveTo>
                  <a:cubicBezTo>
                    <a:pt x="889" y="516"/>
                    <a:pt x="886" y="514"/>
                    <a:pt x="884" y="516"/>
                  </a:cubicBezTo>
                  <a:cubicBezTo>
                    <a:pt x="884" y="518"/>
                    <a:pt x="885" y="519"/>
                    <a:pt x="885" y="519"/>
                  </a:cubicBezTo>
                  <a:cubicBezTo>
                    <a:pt x="888" y="519"/>
                    <a:pt x="889" y="519"/>
                    <a:pt x="890" y="517"/>
                  </a:cubicBezTo>
                  <a:close/>
                  <a:moveTo>
                    <a:pt x="923" y="522"/>
                  </a:moveTo>
                  <a:cubicBezTo>
                    <a:pt x="925" y="522"/>
                    <a:pt x="927" y="522"/>
                    <a:pt x="927" y="519"/>
                  </a:cubicBezTo>
                  <a:cubicBezTo>
                    <a:pt x="924" y="519"/>
                    <a:pt x="923" y="520"/>
                    <a:pt x="923" y="522"/>
                  </a:cubicBezTo>
                  <a:close/>
                  <a:moveTo>
                    <a:pt x="908" y="527"/>
                  </a:moveTo>
                  <a:cubicBezTo>
                    <a:pt x="910" y="522"/>
                    <a:pt x="906" y="522"/>
                    <a:pt x="903" y="521"/>
                  </a:cubicBezTo>
                  <a:cubicBezTo>
                    <a:pt x="901" y="523"/>
                    <a:pt x="902" y="526"/>
                    <a:pt x="903" y="528"/>
                  </a:cubicBezTo>
                  <a:cubicBezTo>
                    <a:pt x="905" y="528"/>
                    <a:pt x="907" y="528"/>
                    <a:pt x="908" y="527"/>
                  </a:cubicBezTo>
                  <a:close/>
                  <a:moveTo>
                    <a:pt x="929" y="531"/>
                  </a:moveTo>
                  <a:cubicBezTo>
                    <a:pt x="933" y="531"/>
                    <a:pt x="936" y="529"/>
                    <a:pt x="936" y="524"/>
                  </a:cubicBezTo>
                  <a:cubicBezTo>
                    <a:pt x="931" y="524"/>
                    <a:pt x="928" y="525"/>
                    <a:pt x="929" y="531"/>
                  </a:cubicBezTo>
                  <a:close/>
                  <a:moveTo>
                    <a:pt x="916" y="534"/>
                  </a:moveTo>
                  <a:cubicBezTo>
                    <a:pt x="920" y="537"/>
                    <a:pt x="926" y="533"/>
                    <a:pt x="920" y="531"/>
                  </a:cubicBezTo>
                  <a:cubicBezTo>
                    <a:pt x="920" y="533"/>
                    <a:pt x="916" y="531"/>
                    <a:pt x="916" y="534"/>
                  </a:cubicBezTo>
                  <a:close/>
                  <a:moveTo>
                    <a:pt x="898" y="536"/>
                  </a:moveTo>
                  <a:cubicBezTo>
                    <a:pt x="898" y="535"/>
                    <a:pt x="898" y="535"/>
                    <a:pt x="899" y="535"/>
                  </a:cubicBezTo>
                  <a:cubicBezTo>
                    <a:pt x="899" y="533"/>
                    <a:pt x="899" y="533"/>
                    <a:pt x="899" y="533"/>
                  </a:cubicBezTo>
                  <a:cubicBezTo>
                    <a:pt x="898" y="533"/>
                    <a:pt x="898" y="533"/>
                    <a:pt x="898" y="532"/>
                  </a:cubicBezTo>
                  <a:cubicBezTo>
                    <a:pt x="896" y="532"/>
                    <a:pt x="896" y="532"/>
                    <a:pt x="896" y="532"/>
                  </a:cubicBezTo>
                  <a:cubicBezTo>
                    <a:pt x="896" y="532"/>
                    <a:pt x="896" y="533"/>
                    <a:pt x="895" y="533"/>
                  </a:cubicBezTo>
                  <a:cubicBezTo>
                    <a:pt x="895" y="535"/>
                    <a:pt x="895" y="535"/>
                    <a:pt x="895" y="535"/>
                  </a:cubicBezTo>
                  <a:cubicBezTo>
                    <a:pt x="896" y="535"/>
                    <a:pt x="896" y="535"/>
                    <a:pt x="896" y="536"/>
                  </a:cubicBezTo>
                  <a:lnTo>
                    <a:pt x="898" y="536"/>
                  </a:lnTo>
                  <a:close/>
                  <a:moveTo>
                    <a:pt x="948" y="535"/>
                  </a:moveTo>
                  <a:cubicBezTo>
                    <a:pt x="942" y="531"/>
                    <a:pt x="937" y="543"/>
                    <a:pt x="943" y="545"/>
                  </a:cubicBezTo>
                  <a:cubicBezTo>
                    <a:pt x="945" y="542"/>
                    <a:pt x="948" y="540"/>
                    <a:pt x="948" y="535"/>
                  </a:cubicBezTo>
                  <a:close/>
                  <a:moveTo>
                    <a:pt x="738" y="546"/>
                  </a:moveTo>
                  <a:cubicBezTo>
                    <a:pt x="742" y="530"/>
                    <a:pt x="721" y="544"/>
                    <a:pt x="738" y="546"/>
                  </a:cubicBezTo>
                  <a:close/>
                  <a:moveTo>
                    <a:pt x="871" y="540"/>
                  </a:moveTo>
                  <a:cubicBezTo>
                    <a:pt x="870" y="538"/>
                    <a:pt x="866" y="538"/>
                    <a:pt x="864" y="539"/>
                  </a:cubicBezTo>
                  <a:cubicBezTo>
                    <a:pt x="863" y="543"/>
                    <a:pt x="871" y="543"/>
                    <a:pt x="871" y="540"/>
                  </a:cubicBezTo>
                  <a:close/>
                  <a:moveTo>
                    <a:pt x="931" y="546"/>
                  </a:moveTo>
                  <a:cubicBezTo>
                    <a:pt x="931" y="549"/>
                    <a:pt x="928" y="555"/>
                    <a:pt x="933" y="555"/>
                  </a:cubicBezTo>
                  <a:cubicBezTo>
                    <a:pt x="937" y="554"/>
                    <a:pt x="935" y="546"/>
                    <a:pt x="931" y="546"/>
                  </a:cubicBezTo>
                  <a:close/>
                  <a:moveTo>
                    <a:pt x="1040" y="559"/>
                  </a:moveTo>
                  <a:cubicBezTo>
                    <a:pt x="1041" y="555"/>
                    <a:pt x="1041" y="550"/>
                    <a:pt x="1043" y="546"/>
                  </a:cubicBezTo>
                  <a:cubicBezTo>
                    <a:pt x="1033" y="551"/>
                    <a:pt x="1019" y="551"/>
                    <a:pt x="1011" y="557"/>
                  </a:cubicBezTo>
                  <a:cubicBezTo>
                    <a:pt x="1017" y="570"/>
                    <a:pt x="1029" y="563"/>
                    <a:pt x="1040" y="559"/>
                  </a:cubicBezTo>
                  <a:close/>
                  <a:moveTo>
                    <a:pt x="879" y="557"/>
                  </a:moveTo>
                  <a:cubicBezTo>
                    <a:pt x="888" y="556"/>
                    <a:pt x="895" y="564"/>
                    <a:pt x="901" y="564"/>
                  </a:cubicBezTo>
                  <a:cubicBezTo>
                    <a:pt x="907" y="565"/>
                    <a:pt x="915" y="562"/>
                    <a:pt x="921" y="560"/>
                  </a:cubicBezTo>
                  <a:cubicBezTo>
                    <a:pt x="921" y="557"/>
                    <a:pt x="921" y="557"/>
                    <a:pt x="921" y="557"/>
                  </a:cubicBezTo>
                  <a:cubicBezTo>
                    <a:pt x="909" y="556"/>
                    <a:pt x="890" y="552"/>
                    <a:pt x="880" y="550"/>
                  </a:cubicBezTo>
                  <a:cubicBezTo>
                    <a:pt x="877" y="551"/>
                    <a:pt x="878" y="554"/>
                    <a:pt x="879" y="557"/>
                  </a:cubicBezTo>
                  <a:close/>
                  <a:moveTo>
                    <a:pt x="1674" y="879"/>
                  </a:moveTo>
                  <a:cubicBezTo>
                    <a:pt x="1683" y="865"/>
                    <a:pt x="1681" y="833"/>
                    <a:pt x="1670" y="822"/>
                  </a:cubicBezTo>
                  <a:cubicBezTo>
                    <a:pt x="1671" y="839"/>
                    <a:pt x="1667" y="864"/>
                    <a:pt x="1674" y="879"/>
                  </a:cubicBezTo>
                  <a:close/>
                  <a:moveTo>
                    <a:pt x="1346" y="1324"/>
                  </a:moveTo>
                  <a:cubicBezTo>
                    <a:pt x="1340" y="1316"/>
                    <a:pt x="1334" y="1319"/>
                    <a:pt x="1330" y="1326"/>
                  </a:cubicBezTo>
                  <a:cubicBezTo>
                    <a:pt x="1326" y="1332"/>
                    <a:pt x="1326" y="1337"/>
                    <a:pt x="1319" y="1342"/>
                  </a:cubicBezTo>
                  <a:cubicBezTo>
                    <a:pt x="1316" y="1344"/>
                    <a:pt x="1314" y="1344"/>
                    <a:pt x="1311" y="1347"/>
                  </a:cubicBezTo>
                  <a:cubicBezTo>
                    <a:pt x="1310" y="1350"/>
                    <a:pt x="1310" y="1355"/>
                    <a:pt x="1307" y="1357"/>
                  </a:cubicBezTo>
                  <a:cubicBezTo>
                    <a:pt x="1299" y="1352"/>
                    <a:pt x="1299" y="1365"/>
                    <a:pt x="1294" y="1369"/>
                  </a:cubicBezTo>
                  <a:cubicBezTo>
                    <a:pt x="1293" y="1369"/>
                    <a:pt x="1294" y="1366"/>
                    <a:pt x="1290" y="1367"/>
                  </a:cubicBezTo>
                  <a:cubicBezTo>
                    <a:pt x="1290" y="1370"/>
                    <a:pt x="1289" y="1373"/>
                    <a:pt x="1288" y="1375"/>
                  </a:cubicBezTo>
                  <a:cubicBezTo>
                    <a:pt x="1274" y="1380"/>
                    <a:pt x="1261" y="1387"/>
                    <a:pt x="1246" y="1392"/>
                  </a:cubicBezTo>
                  <a:cubicBezTo>
                    <a:pt x="1245" y="1399"/>
                    <a:pt x="1239" y="1403"/>
                    <a:pt x="1234" y="1406"/>
                  </a:cubicBezTo>
                  <a:cubicBezTo>
                    <a:pt x="1229" y="1419"/>
                    <a:pt x="1234" y="1431"/>
                    <a:pt x="1228" y="1440"/>
                  </a:cubicBezTo>
                  <a:cubicBezTo>
                    <a:pt x="1222" y="1449"/>
                    <a:pt x="1206" y="1451"/>
                    <a:pt x="1200" y="1461"/>
                  </a:cubicBezTo>
                  <a:cubicBezTo>
                    <a:pt x="1196" y="1468"/>
                    <a:pt x="1195" y="1479"/>
                    <a:pt x="1200" y="1486"/>
                  </a:cubicBezTo>
                  <a:cubicBezTo>
                    <a:pt x="1199" y="1488"/>
                    <a:pt x="1197" y="1489"/>
                    <a:pt x="1196" y="1492"/>
                  </a:cubicBezTo>
                  <a:cubicBezTo>
                    <a:pt x="1210" y="1500"/>
                    <a:pt x="1225" y="1491"/>
                    <a:pt x="1237" y="1484"/>
                  </a:cubicBezTo>
                  <a:cubicBezTo>
                    <a:pt x="1249" y="1477"/>
                    <a:pt x="1252" y="1470"/>
                    <a:pt x="1258" y="1461"/>
                  </a:cubicBezTo>
                  <a:cubicBezTo>
                    <a:pt x="1266" y="1449"/>
                    <a:pt x="1279" y="1438"/>
                    <a:pt x="1290" y="1426"/>
                  </a:cubicBezTo>
                  <a:cubicBezTo>
                    <a:pt x="1303" y="1412"/>
                    <a:pt x="1321" y="1396"/>
                    <a:pt x="1320" y="1379"/>
                  </a:cubicBezTo>
                  <a:cubicBezTo>
                    <a:pt x="1329" y="1372"/>
                    <a:pt x="1331" y="1358"/>
                    <a:pt x="1346" y="1357"/>
                  </a:cubicBezTo>
                  <a:cubicBezTo>
                    <a:pt x="1347" y="1353"/>
                    <a:pt x="1345" y="1350"/>
                    <a:pt x="1343" y="1348"/>
                  </a:cubicBezTo>
                  <a:cubicBezTo>
                    <a:pt x="1345" y="1344"/>
                    <a:pt x="1348" y="1342"/>
                    <a:pt x="1349" y="1337"/>
                  </a:cubicBezTo>
                  <a:cubicBezTo>
                    <a:pt x="1346" y="1333"/>
                    <a:pt x="1345" y="1330"/>
                    <a:pt x="1346" y="1324"/>
                  </a:cubicBezTo>
                  <a:close/>
                  <a:moveTo>
                    <a:pt x="543" y="30"/>
                  </a:moveTo>
                  <a:cubicBezTo>
                    <a:pt x="549" y="31"/>
                    <a:pt x="558" y="29"/>
                    <a:pt x="561" y="24"/>
                  </a:cubicBezTo>
                  <a:cubicBezTo>
                    <a:pt x="559" y="23"/>
                    <a:pt x="555" y="25"/>
                    <a:pt x="555" y="23"/>
                  </a:cubicBezTo>
                  <a:cubicBezTo>
                    <a:pt x="557" y="20"/>
                    <a:pt x="562" y="20"/>
                    <a:pt x="565" y="18"/>
                  </a:cubicBezTo>
                  <a:cubicBezTo>
                    <a:pt x="566" y="22"/>
                    <a:pt x="567" y="23"/>
                    <a:pt x="567" y="25"/>
                  </a:cubicBezTo>
                  <a:cubicBezTo>
                    <a:pt x="591" y="20"/>
                    <a:pt x="609" y="13"/>
                    <a:pt x="635" y="14"/>
                  </a:cubicBezTo>
                  <a:cubicBezTo>
                    <a:pt x="628" y="14"/>
                    <a:pt x="628" y="14"/>
                    <a:pt x="628" y="14"/>
                  </a:cubicBezTo>
                  <a:cubicBezTo>
                    <a:pt x="619" y="24"/>
                    <a:pt x="601" y="16"/>
                    <a:pt x="593" y="22"/>
                  </a:cubicBezTo>
                  <a:cubicBezTo>
                    <a:pt x="592" y="24"/>
                    <a:pt x="595" y="25"/>
                    <a:pt x="593" y="26"/>
                  </a:cubicBezTo>
                  <a:cubicBezTo>
                    <a:pt x="591" y="26"/>
                    <a:pt x="590" y="24"/>
                    <a:pt x="589" y="23"/>
                  </a:cubicBezTo>
                  <a:cubicBezTo>
                    <a:pt x="584" y="25"/>
                    <a:pt x="579" y="26"/>
                    <a:pt x="576" y="31"/>
                  </a:cubicBezTo>
                  <a:cubicBezTo>
                    <a:pt x="580" y="32"/>
                    <a:pt x="584" y="29"/>
                    <a:pt x="586" y="34"/>
                  </a:cubicBezTo>
                  <a:cubicBezTo>
                    <a:pt x="573" y="46"/>
                    <a:pt x="553" y="51"/>
                    <a:pt x="537" y="59"/>
                  </a:cubicBezTo>
                  <a:cubicBezTo>
                    <a:pt x="541" y="61"/>
                    <a:pt x="545" y="57"/>
                    <a:pt x="546" y="59"/>
                  </a:cubicBezTo>
                  <a:cubicBezTo>
                    <a:pt x="542" y="61"/>
                    <a:pt x="540" y="65"/>
                    <a:pt x="534" y="66"/>
                  </a:cubicBezTo>
                  <a:cubicBezTo>
                    <a:pt x="534" y="62"/>
                    <a:pt x="534" y="62"/>
                    <a:pt x="534" y="62"/>
                  </a:cubicBezTo>
                  <a:cubicBezTo>
                    <a:pt x="528" y="61"/>
                    <a:pt x="525" y="67"/>
                    <a:pt x="527" y="71"/>
                  </a:cubicBezTo>
                  <a:cubicBezTo>
                    <a:pt x="521" y="74"/>
                    <a:pt x="515" y="77"/>
                    <a:pt x="508" y="79"/>
                  </a:cubicBezTo>
                  <a:cubicBezTo>
                    <a:pt x="508" y="77"/>
                    <a:pt x="510" y="77"/>
                    <a:pt x="507" y="77"/>
                  </a:cubicBezTo>
                  <a:cubicBezTo>
                    <a:pt x="503" y="77"/>
                    <a:pt x="503" y="80"/>
                    <a:pt x="499" y="81"/>
                  </a:cubicBezTo>
                  <a:cubicBezTo>
                    <a:pt x="479" y="84"/>
                    <a:pt x="469" y="99"/>
                    <a:pt x="452" y="107"/>
                  </a:cubicBezTo>
                  <a:cubicBezTo>
                    <a:pt x="456" y="107"/>
                    <a:pt x="458" y="102"/>
                    <a:pt x="461" y="106"/>
                  </a:cubicBezTo>
                  <a:cubicBezTo>
                    <a:pt x="441" y="111"/>
                    <a:pt x="429" y="123"/>
                    <a:pt x="419" y="138"/>
                  </a:cubicBezTo>
                  <a:cubicBezTo>
                    <a:pt x="422" y="140"/>
                    <a:pt x="423" y="138"/>
                    <a:pt x="426" y="137"/>
                  </a:cubicBezTo>
                  <a:cubicBezTo>
                    <a:pt x="423" y="141"/>
                    <a:pt x="417" y="144"/>
                    <a:pt x="418" y="149"/>
                  </a:cubicBezTo>
                  <a:cubicBezTo>
                    <a:pt x="438" y="144"/>
                    <a:pt x="451" y="129"/>
                    <a:pt x="469" y="123"/>
                  </a:cubicBezTo>
                  <a:cubicBezTo>
                    <a:pt x="476" y="120"/>
                    <a:pt x="483" y="118"/>
                    <a:pt x="490" y="114"/>
                  </a:cubicBezTo>
                  <a:cubicBezTo>
                    <a:pt x="490" y="112"/>
                    <a:pt x="492" y="111"/>
                    <a:pt x="494" y="110"/>
                  </a:cubicBezTo>
                  <a:cubicBezTo>
                    <a:pt x="515" y="109"/>
                    <a:pt x="539" y="103"/>
                    <a:pt x="564" y="92"/>
                  </a:cubicBezTo>
                  <a:cubicBezTo>
                    <a:pt x="562" y="94"/>
                    <a:pt x="564" y="93"/>
                    <a:pt x="565" y="95"/>
                  </a:cubicBezTo>
                  <a:cubicBezTo>
                    <a:pt x="585" y="94"/>
                    <a:pt x="601" y="89"/>
                    <a:pt x="619" y="85"/>
                  </a:cubicBezTo>
                  <a:cubicBezTo>
                    <a:pt x="618" y="82"/>
                    <a:pt x="614" y="82"/>
                    <a:pt x="612" y="80"/>
                  </a:cubicBezTo>
                  <a:cubicBezTo>
                    <a:pt x="616" y="79"/>
                    <a:pt x="616" y="74"/>
                    <a:pt x="622" y="75"/>
                  </a:cubicBezTo>
                  <a:cubicBezTo>
                    <a:pt x="622" y="77"/>
                    <a:pt x="619" y="77"/>
                    <a:pt x="618" y="80"/>
                  </a:cubicBezTo>
                  <a:cubicBezTo>
                    <a:pt x="627" y="89"/>
                    <a:pt x="641" y="68"/>
                    <a:pt x="631" y="63"/>
                  </a:cubicBezTo>
                  <a:cubicBezTo>
                    <a:pt x="634" y="62"/>
                    <a:pt x="637" y="64"/>
                    <a:pt x="641" y="62"/>
                  </a:cubicBezTo>
                  <a:cubicBezTo>
                    <a:pt x="643" y="63"/>
                    <a:pt x="642" y="67"/>
                    <a:pt x="645" y="67"/>
                  </a:cubicBezTo>
                  <a:cubicBezTo>
                    <a:pt x="648" y="62"/>
                    <a:pt x="652" y="64"/>
                    <a:pt x="659" y="63"/>
                  </a:cubicBezTo>
                  <a:cubicBezTo>
                    <a:pt x="660" y="56"/>
                    <a:pt x="669" y="62"/>
                    <a:pt x="672" y="57"/>
                  </a:cubicBezTo>
                  <a:cubicBezTo>
                    <a:pt x="671" y="56"/>
                    <a:pt x="669" y="56"/>
                    <a:pt x="669" y="54"/>
                  </a:cubicBezTo>
                  <a:cubicBezTo>
                    <a:pt x="672" y="51"/>
                    <a:pt x="673" y="53"/>
                    <a:pt x="676" y="54"/>
                  </a:cubicBezTo>
                  <a:cubicBezTo>
                    <a:pt x="678" y="52"/>
                    <a:pt x="679" y="51"/>
                    <a:pt x="681" y="50"/>
                  </a:cubicBezTo>
                  <a:cubicBezTo>
                    <a:pt x="682" y="46"/>
                    <a:pt x="678" y="47"/>
                    <a:pt x="679" y="44"/>
                  </a:cubicBezTo>
                  <a:cubicBezTo>
                    <a:pt x="687" y="44"/>
                    <a:pt x="691" y="46"/>
                    <a:pt x="696" y="43"/>
                  </a:cubicBezTo>
                  <a:cubicBezTo>
                    <a:pt x="698" y="40"/>
                    <a:pt x="693" y="43"/>
                    <a:pt x="693" y="40"/>
                  </a:cubicBezTo>
                  <a:cubicBezTo>
                    <a:pt x="704" y="32"/>
                    <a:pt x="724" y="28"/>
                    <a:pt x="740" y="25"/>
                  </a:cubicBezTo>
                  <a:cubicBezTo>
                    <a:pt x="736" y="19"/>
                    <a:pt x="724" y="24"/>
                    <a:pt x="718" y="23"/>
                  </a:cubicBezTo>
                  <a:cubicBezTo>
                    <a:pt x="718" y="19"/>
                    <a:pt x="724" y="21"/>
                    <a:pt x="725" y="18"/>
                  </a:cubicBezTo>
                  <a:cubicBezTo>
                    <a:pt x="713" y="13"/>
                    <a:pt x="688" y="10"/>
                    <a:pt x="674" y="16"/>
                  </a:cubicBezTo>
                  <a:cubicBezTo>
                    <a:pt x="674" y="13"/>
                    <a:pt x="674" y="13"/>
                    <a:pt x="674" y="13"/>
                  </a:cubicBezTo>
                  <a:cubicBezTo>
                    <a:pt x="666" y="16"/>
                    <a:pt x="660" y="11"/>
                    <a:pt x="653" y="12"/>
                  </a:cubicBezTo>
                  <a:cubicBezTo>
                    <a:pt x="653" y="10"/>
                    <a:pt x="655" y="10"/>
                    <a:pt x="656" y="9"/>
                  </a:cubicBezTo>
                  <a:cubicBezTo>
                    <a:pt x="645" y="5"/>
                    <a:pt x="629" y="0"/>
                    <a:pt x="616" y="7"/>
                  </a:cubicBezTo>
                  <a:cubicBezTo>
                    <a:pt x="617" y="7"/>
                    <a:pt x="619" y="6"/>
                    <a:pt x="619" y="8"/>
                  </a:cubicBezTo>
                  <a:cubicBezTo>
                    <a:pt x="613" y="8"/>
                    <a:pt x="615" y="9"/>
                    <a:pt x="611" y="11"/>
                  </a:cubicBezTo>
                  <a:cubicBezTo>
                    <a:pt x="608" y="7"/>
                    <a:pt x="615" y="6"/>
                    <a:pt x="618" y="4"/>
                  </a:cubicBezTo>
                  <a:cubicBezTo>
                    <a:pt x="604" y="5"/>
                    <a:pt x="594" y="9"/>
                    <a:pt x="584" y="13"/>
                  </a:cubicBezTo>
                  <a:cubicBezTo>
                    <a:pt x="585" y="14"/>
                    <a:pt x="585" y="15"/>
                    <a:pt x="585" y="16"/>
                  </a:cubicBezTo>
                  <a:cubicBezTo>
                    <a:pt x="582" y="18"/>
                    <a:pt x="575" y="13"/>
                    <a:pt x="576" y="17"/>
                  </a:cubicBezTo>
                  <a:cubicBezTo>
                    <a:pt x="572" y="17"/>
                    <a:pt x="570" y="19"/>
                    <a:pt x="566" y="18"/>
                  </a:cubicBezTo>
                  <a:cubicBezTo>
                    <a:pt x="566" y="16"/>
                    <a:pt x="570" y="16"/>
                    <a:pt x="570" y="14"/>
                  </a:cubicBezTo>
                  <a:cubicBezTo>
                    <a:pt x="563" y="14"/>
                    <a:pt x="559" y="22"/>
                    <a:pt x="553" y="20"/>
                  </a:cubicBezTo>
                  <a:cubicBezTo>
                    <a:pt x="554" y="20"/>
                    <a:pt x="554" y="19"/>
                    <a:pt x="553" y="18"/>
                  </a:cubicBezTo>
                  <a:cubicBezTo>
                    <a:pt x="558" y="18"/>
                    <a:pt x="560" y="16"/>
                    <a:pt x="565" y="15"/>
                  </a:cubicBezTo>
                  <a:cubicBezTo>
                    <a:pt x="561" y="11"/>
                    <a:pt x="571" y="11"/>
                    <a:pt x="570" y="8"/>
                  </a:cubicBezTo>
                  <a:cubicBezTo>
                    <a:pt x="563" y="10"/>
                    <a:pt x="556" y="12"/>
                    <a:pt x="550" y="15"/>
                  </a:cubicBezTo>
                  <a:cubicBezTo>
                    <a:pt x="553" y="17"/>
                    <a:pt x="554" y="14"/>
                    <a:pt x="556" y="16"/>
                  </a:cubicBezTo>
                  <a:cubicBezTo>
                    <a:pt x="552" y="17"/>
                    <a:pt x="550" y="19"/>
                    <a:pt x="550" y="20"/>
                  </a:cubicBezTo>
                  <a:cubicBezTo>
                    <a:pt x="547" y="18"/>
                    <a:pt x="548" y="22"/>
                    <a:pt x="545" y="23"/>
                  </a:cubicBezTo>
                  <a:cubicBezTo>
                    <a:pt x="549" y="23"/>
                    <a:pt x="541" y="26"/>
                    <a:pt x="543" y="30"/>
                  </a:cubicBezTo>
                  <a:close/>
                  <a:moveTo>
                    <a:pt x="595" y="5"/>
                  </a:moveTo>
                  <a:cubicBezTo>
                    <a:pt x="588" y="5"/>
                    <a:pt x="580" y="11"/>
                    <a:pt x="577" y="13"/>
                  </a:cubicBezTo>
                  <a:cubicBezTo>
                    <a:pt x="580" y="13"/>
                    <a:pt x="582" y="12"/>
                    <a:pt x="586" y="11"/>
                  </a:cubicBezTo>
                  <a:cubicBezTo>
                    <a:pt x="585" y="7"/>
                    <a:pt x="592" y="9"/>
                    <a:pt x="595" y="5"/>
                  </a:cubicBezTo>
                  <a:close/>
                  <a:moveTo>
                    <a:pt x="397" y="110"/>
                  </a:moveTo>
                  <a:cubicBezTo>
                    <a:pt x="404" y="109"/>
                    <a:pt x="408" y="99"/>
                    <a:pt x="414" y="99"/>
                  </a:cubicBezTo>
                  <a:cubicBezTo>
                    <a:pt x="414" y="102"/>
                    <a:pt x="410" y="102"/>
                    <a:pt x="409" y="105"/>
                  </a:cubicBezTo>
                  <a:cubicBezTo>
                    <a:pt x="428" y="100"/>
                    <a:pt x="438" y="84"/>
                    <a:pt x="454" y="80"/>
                  </a:cubicBezTo>
                  <a:cubicBezTo>
                    <a:pt x="451" y="85"/>
                    <a:pt x="443" y="87"/>
                    <a:pt x="439" y="92"/>
                  </a:cubicBezTo>
                  <a:cubicBezTo>
                    <a:pt x="448" y="87"/>
                    <a:pt x="457" y="87"/>
                    <a:pt x="467" y="82"/>
                  </a:cubicBezTo>
                  <a:cubicBezTo>
                    <a:pt x="467" y="78"/>
                    <a:pt x="467" y="78"/>
                    <a:pt x="467" y="78"/>
                  </a:cubicBezTo>
                  <a:cubicBezTo>
                    <a:pt x="469" y="76"/>
                    <a:pt x="472" y="75"/>
                    <a:pt x="474" y="74"/>
                  </a:cubicBezTo>
                  <a:cubicBezTo>
                    <a:pt x="478" y="62"/>
                    <a:pt x="492" y="66"/>
                    <a:pt x="499" y="59"/>
                  </a:cubicBezTo>
                  <a:cubicBezTo>
                    <a:pt x="499" y="58"/>
                    <a:pt x="498" y="59"/>
                    <a:pt x="498" y="58"/>
                  </a:cubicBezTo>
                  <a:cubicBezTo>
                    <a:pt x="504" y="58"/>
                    <a:pt x="509" y="55"/>
                    <a:pt x="507" y="51"/>
                  </a:cubicBezTo>
                  <a:cubicBezTo>
                    <a:pt x="510" y="52"/>
                    <a:pt x="517" y="49"/>
                    <a:pt x="513" y="46"/>
                  </a:cubicBezTo>
                  <a:cubicBezTo>
                    <a:pt x="518" y="44"/>
                    <a:pt x="525" y="44"/>
                    <a:pt x="526" y="38"/>
                  </a:cubicBezTo>
                  <a:cubicBezTo>
                    <a:pt x="530" y="40"/>
                    <a:pt x="536" y="38"/>
                    <a:pt x="536" y="34"/>
                  </a:cubicBezTo>
                  <a:cubicBezTo>
                    <a:pt x="532" y="32"/>
                    <a:pt x="532" y="33"/>
                    <a:pt x="535" y="30"/>
                  </a:cubicBezTo>
                  <a:cubicBezTo>
                    <a:pt x="505" y="33"/>
                    <a:pt x="487" y="53"/>
                    <a:pt x="461" y="57"/>
                  </a:cubicBezTo>
                  <a:cubicBezTo>
                    <a:pt x="484" y="51"/>
                    <a:pt x="499" y="35"/>
                    <a:pt x="520" y="31"/>
                  </a:cubicBezTo>
                  <a:cubicBezTo>
                    <a:pt x="523" y="30"/>
                    <a:pt x="536" y="31"/>
                    <a:pt x="540" y="24"/>
                  </a:cubicBezTo>
                  <a:cubicBezTo>
                    <a:pt x="538" y="23"/>
                    <a:pt x="537" y="27"/>
                    <a:pt x="536" y="24"/>
                  </a:cubicBezTo>
                  <a:cubicBezTo>
                    <a:pt x="538" y="24"/>
                    <a:pt x="540" y="24"/>
                    <a:pt x="540" y="21"/>
                  </a:cubicBezTo>
                  <a:cubicBezTo>
                    <a:pt x="536" y="21"/>
                    <a:pt x="537" y="21"/>
                    <a:pt x="531" y="21"/>
                  </a:cubicBezTo>
                  <a:cubicBezTo>
                    <a:pt x="531" y="23"/>
                    <a:pt x="531" y="23"/>
                    <a:pt x="530" y="24"/>
                  </a:cubicBezTo>
                  <a:cubicBezTo>
                    <a:pt x="520" y="31"/>
                    <a:pt x="502" y="35"/>
                    <a:pt x="492" y="39"/>
                  </a:cubicBezTo>
                  <a:cubicBezTo>
                    <a:pt x="509" y="31"/>
                    <a:pt x="495" y="38"/>
                    <a:pt x="485" y="41"/>
                  </a:cubicBezTo>
                  <a:cubicBezTo>
                    <a:pt x="483" y="43"/>
                    <a:pt x="484" y="44"/>
                    <a:pt x="483" y="45"/>
                  </a:cubicBezTo>
                  <a:cubicBezTo>
                    <a:pt x="481" y="45"/>
                    <a:pt x="479" y="45"/>
                    <a:pt x="478" y="47"/>
                  </a:cubicBezTo>
                  <a:cubicBezTo>
                    <a:pt x="459" y="52"/>
                    <a:pt x="439" y="65"/>
                    <a:pt x="422" y="75"/>
                  </a:cubicBezTo>
                  <a:cubicBezTo>
                    <a:pt x="423" y="75"/>
                    <a:pt x="424" y="75"/>
                    <a:pt x="425" y="76"/>
                  </a:cubicBezTo>
                  <a:cubicBezTo>
                    <a:pt x="421" y="77"/>
                    <a:pt x="420" y="77"/>
                    <a:pt x="420" y="75"/>
                  </a:cubicBezTo>
                  <a:cubicBezTo>
                    <a:pt x="422" y="78"/>
                    <a:pt x="410" y="83"/>
                    <a:pt x="412" y="83"/>
                  </a:cubicBezTo>
                  <a:cubicBezTo>
                    <a:pt x="414" y="83"/>
                    <a:pt x="415" y="81"/>
                    <a:pt x="415" y="83"/>
                  </a:cubicBezTo>
                  <a:cubicBezTo>
                    <a:pt x="413" y="84"/>
                    <a:pt x="411" y="85"/>
                    <a:pt x="409" y="87"/>
                  </a:cubicBezTo>
                  <a:cubicBezTo>
                    <a:pt x="411" y="87"/>
                    <a:pt x="411" y="89"/>
                    <a:pt x="412" y="89"/>
                  </a:cubicBezTo>
                  <a:cubicBezTo>
                    <a:pt x="411" y="83"/>
                    <a:pt x="438" y="72"/>
                    <a:pt x="445" y="66"/>
                  </a:cubicBezTo>
                  <a:cubicBezTo>
                    <a:pt x="445" y="67"/>
                    <a:pt x="445" y="68"/>
                    <a:pt x="446" y="68"/>
                  </a:cubicBezTo>
                  <a:cubicBezTo>
                    <a:pt x="461" y="62"/>
                    <a:pt x="476" y="54"/>
                    <a:pt x="492" y="49"/>
                  </a:cubicBezTo>
                  <a:cubicBezTo>
                    <a:pt x="489" y="52"/>
                    <a:pt x="491" y="51"/>
                    <a:pt x="493" y="52"/>
                  </a:cubicBezTo>
                  <a:cubicBezTo>
                    <a:pt x="489" y="56"/>
                    <a:pt x="481" y="56"/>
                    <a:pt x="481" y="57"/>
                  </a:cubicBezTo>
                  <a:cubicBezTo>
                    <a:pt x="481" y="60"/>
                    <a:pt x="484" y="54"/>
                    <a:pt x="484" y="58"/>
                  </a:cubicBezTo>
                  <a:cubicBezTo>
                    <a:pt x="474" y="60"/>
                    <a:pt x="475" y="66"/>
                    <a:pt x="467" y="64"/>
                  </a:cubicBezTo>
                  <a:cubicBezTo>
                    <a:pt x="468" y="64"/>
                    <a:pt x="469" y="64"/>
                    <a:pt x="470" y="62"/>
                  </a:cubicBezTo>
                  <a:cubicBezTo>
                    <a:pt x="465" y="63"/>
                    <a:pt x="461" y="63"/>
                    <a:pt x="459" y="67"/>
                  </a:cubicBezTo>
                  <a:cubicBezTo>
                    <a:pt x="462" y="67"/>
                    <a:pt x="466" y="64"/>
                    <a:pt x="468" y="67"/>
                  </a:cubicBezTo>
                  <a:cubicBezTo>
                    <a:pt x="457" y="71"/>
                    <a:pt x="446" y="75"/>
                    <a:pt x="436" y="80"/>
                  </a:cubicBezTo>
                  <a:cubicBezTo>
                    <a:pt x="435" y="79"/>
                    <a:pt x="435" y="79"/>
                    <a:pt x="435" y="78"/>
                  </a:cubicBezTo>
                  <a:cubicBezTo>
                    <a:pt x="430" y="79"/>
                    <a:pt x="424" y="81"/>
                    <a:pt x="421" y="84"/>
                  </a:cubicBezTo>
                  <a:cubicBezTo>
                    <a:pt x="424" y="85"/>
                    <a:pt x="425" y="84"/>
                    <a:pt x="426" y="85"/>
                  </a:cubicBezTo>
                  <a:cubicBezTo>
                    <a:pt x="420" y="91"/>
                    <a:pt x="401" y="99"/>
                    <a:pt x="403" y="103"/>
                  </a:cubicBezTo>
                  <a:cubicBezTo>
                    <a:pt x="399" y="103"/>
                    <a:pt x="400" y="108"/>
                    <a:pt x="397" y="110"/>
                  </a:cubicBezTo>
                  <a:close/>
                  <a:moveTo>
                    <a:pt x="1664" y="783"/>
                  </a:moveTo>
                  <a:cubicBezTo>
                    <a:pt x="1662" y="757"/>
                    <a:pt x="1654" y="739"/>
                    <a:pt x="1657" y="715"/>
                  </a:cubicBezTo>
                  <a:cubicBezTo>
                    <a:pt x="1657" y="713"/>
                    <a:pt x="1660" y="711"/>
                    <a:pt x="1660" y="709"/>
                  </a:cubicBezTo>
                  <a:cubicBezTo>
                    <a:pt x="1661" y="704"/>
                    <a:pt x="1658" y="695"/>
                    <a:pt x="1659" y="688"/>
                  </a:cubicBezTo>
                  <a:cubicBezTo>
                    <a:pt x="1663" y="662"/>
                    <a:pt x="1657" y="631"/>
                    <a:pt x="1654" y="604"/>
                  </a:cubicBezTo>
                  <a:cubicBezTo>
                    <a:pt x="1657" y="604"/>
                    <a:pt x="1656" y="608"/>
                    <a:pt x="1658" y="609"/>
                  </a:cubicBezTo>
                  <a:cubicBezTo>
                    <a:pt x="1657" y="596"/>
                    <a:pt x="1656" y="594"/>
                    <a:pt x="1660" y="586"/>
                  </a:cubicBezTo>
                  <a:cubicBezTo>
                    <a:pt x="1665" y="605"/>
                    <a:pt x="1677" y="623"/>
                    <a:pt x="1681" y="642"/>
                  </a:cubicBezTo>
                  <a:cubicBezTo>
                    <a:pt x="1653" y="494"/>
                    <a:pt x="1586" y="373"/>
                    <a:pt x="1504" y="271"/>
                  </a:cubicBezTo>
                  <a:cubicBezTo>
                    <a:pt x="1433" y="183"/>
                    <a:pt x="1339" y="108"/>
                    <a:pt x="1233" y="55"/>
                  </a:cubicBezTo>
                  <a:cubicBezTo>
                    <a:pt x="1211" y="44"/>
                    <a:pt x="1193" y="32"/>
                    <a:pt x="1170" y="30"/>
                  </a:cubicBezTo>
                  <a:cubicBezTo>
                    <a:pt x="1169" y="38"/>
                    <a:pt x="1191" y="35"/>
                    <a:pt x="1181" y="42"/>
                  </a:cubicBezTo>
                  <a:cubicBezTo>
                    <a:pt x="1185" y="42"/>
                    <a:pt x="1187" y="44"/>
                    <a:pt x="1190" y="46"/>
                  </a:cubicBezTo>
                  <a:cubicBezTo>
                    <a:pt x="1176" y="44"/>
                    <a:pt x="1163" y="34"/>
                    <a:pt x="1149" y="38"/>
                  </a:cubicBezTo>
                  <a:cubicBezTo>
                    <a:pt x="1153" y="40"/>
                    <a:pt x="1156" y="40"/>
                    <a:pt x="1159" y="42"/>
                  </a:cubicBezTo>
                  <a:cubicBezTo>
                    <a:pt x="1149" y="43"/>
                    <a:pt x="1137" y="42"/>
                    <a:pt x="1133" y="43"/>
                  </a:cubicBezTo>
                  <a:cubicBezTo>
                    <a:pt x="1134" y="43"/>
                    <a:pt x="1134" y="43"/>
                    <a:pt x="1134" y="44"/>
                  </a:cubicBezTo>
                  <a:cubicBezTo>
                    <a:pt x="1129" y="45"/>
                    <a:pt x="1128" y="38"/>
                    <a:pt x="1123" y="41"/>
                  </a:cubicBezTo>
                  <a:cubicBezTo>
                    <a:pt x="1128" y="43"/>
                    <a:pt x="1130" y="44"/>
                    <a:pt x="1134" y="48"/>
                  </a:cubicBezTo>
                  <a:cubicBezTo>
                    <a:pt x="1134" y="49"/>
                    <a:pt x="1133" y="50"/>
                    <a:pt x="1132" y="51"/>
                  </a:cubicBezTo>
                  <a:cubicBezTo>
                    <a:pt x="1122" y="41"/>
                    <a:pt x="1110" y="28"/>
                    <a:pt x="1092" y="32"/>
                  </a:cubicBezTo>
                  <a:cubicBezTo>
                    <a:pt x="1084" y="33"/>
                    <a:pt x="1075" y="30"/>
                    <a:pt x="1069" y="33"/>
                  </a:cubicBezTo>
                  <a:cubicBezTo>
                    <a:pt x="1071" y="34"/>
                    <a:pt x="1075" y="34"/>
                    <a:pt x="1077" y="36"/>
                  </a:cubicBezTo>
                  <a:cubicBezTo>
                    <a:pt x="1073" y="36"/>
                    <a:pt x="1080" y="39"/>
                    <a:pt x="1076" y="41"/>
                  </a:cubicBezTo>
                  <a:cubicBezTo>
                    <a:pt x="1073" y="41"/>
                    <a:pt x="1073" y="39"/>
                    <a:pt x="1069" y="39"/>
                  </a:cubicBezTo>
                  <a:cubicBezTo>
                    <a:pt x="1069" y="44"/>
                    <a:pt x="1063" y="43"/>
                    <a:pt x="1064" y="47"/>
                  </a:cubicBezTo>
                  <a:cubicBezTo>
                    <a:pt x="1065" y="53"/>
                    <a:pt x="1072" y="50"/>
                    <a:pt x="1074" y="57"/>
                  </a:cubicBezTo>
                  <a:cubicBezTo>
                    <a:pt x="1068" y="57"/>
                    <a:pt x="1065" y="56"/>
                    <a:pt x="1062" y="59"/>
                  </a:cubicBezTo>
                  <a:cubicBezTo>
                    <a:pt x="1067" y="66"/>
                    <a:pt x="1081" y="64"/>
                    <a:pt x="1088" y="69"/>
                  </a:cubicBezTo>
                  <a:cubicBezTo>
                    <a:pt x="1080" y="69"/>
                    <a:pt x="1076" y="66"/>
                    <a:pt x="1068" y="66"/>
                  </a:cubicBezTo>
                  <a:cubicBezTo>
                    <a:pt x="1070" y="70"/>
                    <a:pt x="1066" y="68"/>
                    <a:pt x="1065" y="70"/>
                  </a:cubicBezTo>
                  <a:cubicBezTo>
                    <a:pt x="1066" y="72"/>
                    <a:pt x="1072" y="73"/>
                    <a:pt x="1070" y="74"/>
                  </a:cubicBezTo>
                  <a:cubicBezTo>
                    <a:pt x="1063" y="73"/>
                    <a:pt x="1059" y="64"/>
                    <a:pt x="1052" y="66"/>
                  </a:cubicBezTo>
                  <a:cubicBezTo>
                    <a:pt x="1056" y="67"/>
                    <a:pt x="1057" y="70"/>
                    <a:pt x="1058" y="74"/>
                  </a:cubicBezTo>
                  <a:cubicBezTo>
                    <a:pt x="1073" y="77"/>
                    <a:pt x="1082" y="94"/>
                    <a:pt x="1098" y="88"/>
                  </a:cubicBezTo>
                  <a:cubicBezTo>
                    <a:pt x="1098" y="91"/>
                    <a:pt x="1095" y="90"/>
                    <a:pt x="1096" y="93"/>
                  </a:cubicBezTo>
                  <a:cubicBezTo>
                    <a:pt x="1104" y="97"/>
                    <a:pt x="1113" y="103"/>
                    <a:pt x="1113" y="112"/>
                  </a:cubicBezTo>
                  <a:cubicBezTo>
                    <a:pt x="1108" y="111"/>
                    <a:pt x="1100" y="114"/>
                    <a:pt x="1098" y="110"/>
                  </a:cubicBezTo>
                  <a:cubicBezTo>
                    <a:pt x="1101" y="110"/>
                    <a:pt x="1103" y="108"/>
                    <a:pt x="1105" y="107"/>
                  </a:cubicBezTo>
                  <a:cubicBezTo>
                    <a:pt x="1101" y="101"/>
                    <a:pt x="1099" y="93"/>
                    <a:pt x="1087" y="94"/>
                  </a:cubicBezTo>
                  <a:cubicBezTo>
                    <a:pt x="1083" y="92"/>
                    <a:pt x="1081" y="89"/>
                    <a:pt x="1077" y="86"/>
                  </a:cubicBezTo>
                  <a:cubicBezTo>
                    <a:pt x="1071" y="83"/>
                    <a:pt x="1063" y="81"/>
                    <a:pt x="1057" y="77"/>
                  </a:cubicBezTo>
                  <a:cubicBezTo>
                    <a:pt x="1050" y="72"/>
                    <a:pt x="1045" y="64"/>
                    <a:pt x="1031" y="66"/>
                  </a:cubicBezTo>
                  <a:cubicBezTo>
                    <a:pt x="1031" y="71"/>
                    <a:pt x="1040" y="73"/>
                    <a:pt x="1038" y="81"/>
                  </a:cubicBezTo>
                  <a:cubicBezTo>
                    <a:pt x="1046" y="82"/>
                    <a:pt x="1050" y="87"/>
                    <a:pt x="1055" y="91"/>
                  </a:cubicBezTo>
                  <a:cubicBezTo>
                    <a:pt x="1061" y="91"/>
                    <a:pt x="1070" y="92"/>
                    <a:pt x="1073" y="98"/>
                  </a:cubicBezTo>
                  <a:cubicBezTo>
                    <a:pt x="1055" y="95"/>
                    <a:pt x="1045" y="90"/>
                    <a:pt x="1026" y="91"/>
                  </a:cubicBezTo>
                  <a:cubicBezTo>
                    <a:pt x="1025" y="96"/>
                    <a:pt x="1033" y="94"/>
                    <a:pt x="1033" y="99"/>
                  </a:cubicBezTo>
                  <a:cubicBezTo>
                    <a:pt x="1030" y="99"/>
                    <a:pt x="1036" y="102"/>
                    <a:pt x="1032" y="102"/>
                  </a:cubicBezTo>
                  <a:cubicBezTo>
                    <a:pt x="1028" y="102"/>
                    <a:pt x="1030" y="96"/>
                    <a:pt x="1025" y="97"/>
                  </a:cubicBezTo>
                  <a:cubicBezTo>
                    <a:pt x="1022" y="104"/>
                    <a:pt x="1011" y="98"/>
                    <a:pt x="1008" y="106"/>
                  </a:cubicBezTo>
                  <a:cubicBezTo>
                    <a:pt x="1001" y="107"/>
                    <a:pt x="1004" y="99"/>
                    <a:pt x="999" y="99"/>
                  </a:cubicBezTo>
                  <a:cubicBezTo>
                    <a:pt x="994" y="105"/>
                    <a:pt x="978" y="105"/>
                    <a:pt x="979" y="117"/>
                  </a:cubicBezTo>
                  <a:cubicBezTo>
                    <a:pt x="974" y="119"/>
                    <a:pt x="964" y="118"/>
                    <a:pt x="964" y="111"/>
                  </a:cubicBezTo>
                  <a:cubicBezTo>
                    <a:pt x="971" y="111"/>
                    <a:pt x="971" y="111"/>
                    <a:pt x="971" y="111"/>
                  </a:cubicBezTo>
                  <a:cubicBezTo>
                    <a:pt x="968" y="105"/>
                    <a:pt x="960" y="104"/>
                    <a:pt x="950" y="105"/>
                  </a:cubicBezTo>
                  <a:cubicBezTo>
                    <a:pt x="953" y="108"/>
                    <a:pt x="958" y="109"/>
                    <a:pt x="956" y="116"/>
                  </a:cubicBezTo>
                  <a:cubicBezTo>
                    <a:pt x="959" y="119"/>
                    <a:pt x="967" y="118"/>
                    <a:pt x="966" y="125"/>
                  </a:cubicBezTo>
                  <a:cubicBezTo>
                    <a:pt x="961" y="127"/>
                    <a:pt x="959" y="121"/>
                    <a:pt x="953" y="122"/>
                  </a:cubicBezTo>
                  <a:cubicBezTo>
                    <a:pt x="951" y="127"/>
                    <a:pt x="945" y="128"/>
                    <a:pt x="943" y="133"/>
                  </a:cubicBezTo>
                  <a:cubicBezTo>
                    <a:pt x="945" y="136"/>
                    <a:pt x="951" y="136"/>
                    <a:pt x="952" y="141"/>
                  </a:cubicBezTo>
                  <a:cubicBezTo>
                    <a:pt x="942" y="142"/>
                    <a:pt x="937" y="138"/>
                    <a:pt x="930" y="135"/>
                  </a:cubicBezTo>
                  <a:cubicBezTo>
                    <a:pt x="929" y="136"/>
                    <a:pt x="928" y="138"/>
                    <a:pt x="926" y="138"/>
                  </a:cubicBezTo>
                  <a:cubicBezTo>
                    <a:pt x="927" y="144"/>
                    <a:pt x="935" y="143"/>
                    <a:pt x="939" y="146"/>
                  </a:cubicBezTo>
                  <a:cubicBezTo>
                    <a:pt x="932" y="152"/>
                    <a:pt x="927" y="141"/>
                    <a:pt x="917" y="144"/>
                  </a:cubicBezTo>
                  <a:cubicBezTo>
                    <a:pt x="916" y="138"/>
                    <a:pt x="912" y="137"/>
                    <a:pt x="914" y="131"/>
                  </a:cubicBezTo>
                  <a:cubicBezTo>
                    <a:pt x="908" y="127"/>
                    <a:pt x="897" y="126"/>
                    <a:pt x="894" y="119"/>
                  </a:cubicBezTo>
                  <a:cubicBezTo>
                    <a:pt x="908" y="124"/>
                    <a:pt x="935" y="135"/>
                    <a:pt x="948" y="122"/>
                  </a:cubicBezTo>
                  <a:cubicBezTo>
                    <a:pt x="937" y="105"/>
                    <a:pt x="911" y="105"/>
                    <a:pt x="888" y="100"/>
                  </a:cubicBezTo>
                  <a:cubicBezTo>
                    <a:pt x="888" y="98"/>
                    <a:pt x="889" y="98"/>
                    <a:pt x="889" y="96"/>
                  </a:cubicBezTo>
                  <a:cubicBezTo>
                    <a:pt x="886" y="97"/>
                    <a:pt x="885" y="94"/>
                    <a:pt x="882" y="95"/>
                  </a:cubicBezTo>
                  <a:cubicBezTo>
                    <a:pt x="882" y="98"/>
                    <a:pt x="874" y="99"/>
                    <a:pt x="872" y="97"/>
                  </a:cubicBezTo>
                  <a:cubicBezTo>
                    <a:pt x="873" y="95"/>
                    <a:pt x="876" y="96"/>
                    <a:pt x="877" y="93"/>
                  </a:cubicBezTo>
                  <a:cubicBezTo>
                    <a:pt x="874" y="91"/>
                    <a:pt x="870" y="90"/>
                    <a:pt x="866" y="89"/>
                  </a:cubicBezTo>
                  <a:cubicBezTo>
                    <a:pt x="864" y="89"/>
                    <a:pt x="865" y="93"/>
                    <a:pt x="862" y="93"/>
                  </a:cubicBezTo>
                  <a:cubicBezTo>
                    <a:pt x="864" y="90"/>
                    <a:pt x="862" y="88"/>
                    <a:pt x="858" y="87"/>
                  </a:cubicBezTo>
                  <a:cubicBezTo>
                    <a:pt x="855" y="88"/>
                    <a:pt x="858" y="94"/>
                    <a:pt x="854" y="93"/>
                  </a:cubicBezTo>
                  <a:cubicBezTo>
                    <a:pt x="852" y="93"/>
                    <a:pt x="853" y="90"/>
                    <a:pt x="852" y="90"/>
                  </a:cubicBezTo>
                  <a:cubicBezTo>
                    <a:pt x="851" y="92"/>
                    <a:pt x="848" y="96"/>
                    <a:pt x="847" y="94"/>
                  </a:cubicBezTo>
                  <a:cubicBezTo>
                    <a:pt x="847" y="91"/>
                    <a:pt x="851" y="91"/>
                    <a:pt x="851" y="87"/>
                  </a:cubicBezTo>
                  <a:cubicBezTo>
                    <a:pt x="844" y="88"/>
                    <a:pt x="840" y="91"/>
                    <a:pt x="836" y="94"/>
                  </a:cubicBezTo>
                  <a:cubicBezTo>
                    <a:pt x="828" y="94"/>
                    <a:pt x="826" y="96"/>
                    <a:pt x="821" y="100"/>
                  </a:cubicBezTo>
                  <a:cubicBezTo>
                    <a:pt x="820" y="100"/>
                    <a:pt x="820" y="98"/>
                    <a:pt x="820" y="97"/>
                  </a:cubicBezTo>
                  <a:cubicBezTo>
                    <a:pt x="816" y="96"/>
                    <a:pt x="816" y="100"/>
                    <a:pt x="813" y="101"/>
                  </a:cubicBezTo>
                  <a:cubicBezTo>
                    <a:pt x="814" y="98"/>
                    <a:pt x="816" y="97"/>
                    <a:pt x="812" y="95"/>
                  </a:cubicBezTo>
                  <a:cubicBezTo>
                    <a:pt x="808" y="104"/>
                    <a:pt x="800" y="109"/>
                    <a:pt x="790" y="111"/>
                  </a:cubicBezTo>
                  <a:cubicBezTo>
                    <a:pt x="789" y="114"/>
                    <a:pt x="793" y="115"/>
                    <a:pt x="790" y="115"/>
                  </a:cubicBezTo>
                  <a:cubicBezTo>
                    <a:pt x="779" y="120"/>
                    <a:pt x="771" y="128"/>
                    <a:pt x="766" y="139"/>
                  </a:cubicBezTo>
                  <a:cubicBezTo>
                    <a:pt x="759" y="142"/>
                    <a:pt x="752" y="144"/>
                    <a:pt x="747" y="150"/>
                  </a:cubicBezTo>
                  <a:cubicBezTo>
                    <a:pt x="735" y="145"/>
                    <a:pt x="734" y="160"/>
                    <a:pt x="722" y="159"/>
                  </a:cubicBezTo>
                  <a:cubicBezTo>
                    <a:pt x="721" y="162"/>
                    <a:pt x="726" y="162"/>
                    <a:pt x="723" y="163"/>
                  </a:cubicBezTo>
                  <a:cubicBezTo>
                    <a:pt x="715" y="161"/>
                    <a:pt x="709" y="166"/>
                    <a:pt x="708" y="174"/>
                  </a:cubicBezTo>
                  <a:cubicBezTo>
                    <a:pt x="708" y="176"/>
                    <a:pt x="713" y="173"/>
                    <a:pt x="714" y="176"/>
                  </a:cubicBezTo>
                  <a:cubicBezTo>
                    <a:pt x="705" y="176"/>
                    <a:pt x="705" y="176"/>
                    <a:pt x="705" y="176"/>
                  </a:cubicBezTo>
                  <a:cubicBezTo>
                    <a:pt x="707" y="179"/>
                    <a:pt x="704" y="183"/>
                    <a:pt x="706" y="186"/>
                  </a:cubicBezTo>
                  <a:cubicBezTo>
                    <a:pt x="704" y="189"/>
                    <a:pt x="700" y="189"/>
                    <a:pt x="699" y="193"/>
                  </a:cubicBezTo>
                  <a:cubicBezTo>
                    <a:pt x="702" y="193"/>
                    <a:pt x="705" y="193"/>
                    <a:pt x="705" y="196"/>
                  </a:cubicBezTo>
                  <a:cubicBezTo>
                    <a:pt x="705" y="199"/>
                    <a:pt x="698" y="196"/>
                    <a:pt x="698" y="200"/>
                  </a:cubicBezTo>
                  <a:cubicBezTo>
                    <a:pt x="707" y="222"/>
                    <a:pt x="728" y="200"/>
                    <a:pt x="741" y="196"/>
                  </a:cubicBezTo>
                  <a:cubicBezTo>
                    <a:pt x="749" y="204"/>
                    <a:pt x="742" y="220"/>
                    <a:pt x="752" y="229"/>
                  </a:cubicBezTo>
                  <a:cubicBezTo>
                    <a:pt x="747" y="233"/>
                    <a:pt x="752" y="236"/>
                    <a:pt x="751" y="243"/>
                  </a:cubicBezTo>
                  <a:cubicBezTo>
                    <a:pt x="754" y="244"/>
                    <a:pt x="759" y="244"/>
                    <a:pt x="763" y="244"/>
                  </a:cubicBezTo>
                  <a:cubicBezTo>
                    <a:pt x="765" y="235"/>
                    <a:pt x="771" y="232"/>
                    <a:pt x="781" y="235"/>
                  </a:cubicBezTo>
                  <a:cubicBezTo>
                    <a:pt x="785" y="227"/>
                    <a:pt x="791" y="216"/>
                    <a:pt x="790" y="206"/>
                  </a:cubicBezTo>
                  <a:cubicBezTo>
                    <a:pt x="799" y="203"/>
                    <a:pt x="805" y="201"/>
                    <a:pt x="810" y="192"/>
                  </a:cubicBezTo>
                  <a:cubicBezTo>
                    <a:pt x="807" y="187"/>
                    <a:pt x="804" y="183"/>
                    <a:pt x="797" y="182"/>
                  </a:cubicBezTo>
                  <a:cubicBezTo>
                    <a:pt x="794" y="175"/>
                    <a:pt x="798" y="173"/>
                    <a:pt x="800" y="170"/>
                  </a:cubicBezTo>
                  <a:cubicBezTo>
                    <a:pt x="802" y="166"/>
                    <a:pt x="800" y="162"/>
                    <a:pt x="803" y="159"/>
                  </a:cubicBezTo>
                  <a:cubicBezTo>
                    <a:pt x="807" y="155"/>
                    <a:pt x="816" y="157"/>
                    <a:pt x="822" y="153"/>
                  </a:cubicBezTo>
                  <a:cubicBezTo>
                    <a:pt x="828" y="148"/>
                    <a:pt x="827" y="141"/>
                    <a:pt x="830" y="133"/>
                  </a:cubicBezTo>
                  <a:cubicBezTo>
                    <a:pt x="838" y="131"/>
                    <a:pt x="850" y="130"/>
                    <a:pt x="852" y="138"/>
                  </a:cubicBezTo>
                  <a:cubicBezTo>
                    <a:pt x="844" y="146"/>
                    <a:pt x="835" y="152"/>
                    <a:pt x="827" y="158"/>
                  </a:cubicBezTo>
                  <a:cubicBezTo>
                    <a:pt x="825" y="167"/>
                    <a:pt x="830" y="173"/>
                    <a:pt x="828" y="182"/>
                  </a:cubicBezTo>
                  <a:cubicBezTo>
                    <a:pt x="841" y="199"/>
                    <a:pt x="865" y="184"/>
                    <a:pt x="883" y="183"/>
                  </a:cubicBezTo>
                  <a:cubicBezTo>
                    <a:pt x="886" y="185"/>
                    <a:pt x="888" y="187"/>
                    <a:pt x="891" y="189"/>
                  </a:cubicBezTo>
                  <a:cubicBezTo>
                    <a:pt x="889" y="192"/>
                    <a:pt x="883" y="192"/>
                    <a:pt x="882" y="196"/>
                  </a:cubicBezTo>
                  <a:cubicBezTo>
                    <a:pt x="869" y="188"/>
                    <a:pt x="830" y="199"/>
                    <a:pt x="854" y="209"/>
                  </a:cubicBezTo>
                  <a:cubicBezTo>
                    <a:pt x="852" y="215"/>
                    <a:pt x="855" y="217"/>
                    <a:pt x="855" y="224"/>
                  </a:cubicBezTo>
                  <a:cubicBezTo>
                    <a:pt x="844" y="226"/>
                    <a:pt x="846" y="216"/>
                    <a:pt x="840" y="215"/>
                  </a:cubicBezTo>
                  <a:cubicBezTo>
                    <a:pt x="827" y="212"/>
                    <a:pt x="823" y="237"/>
                    <a:pt x="829" y="248"/>
                  </a:cubicBezTo>
                  <a:cubicBezTo>
                    <a:pt x="826" y="251"/>
                    <a:pt x="821" y="247"/>
                    <a:pt x="816" y="250"/>
                  </a:cubicBezTo>
                  <a:cubicBezTo>
                    <a:pt x="814" y="251"/>
                    <a:pt x="818" y="256"/>
                    <a:pt x="814" y="256"/>
                  </a:cubicBezTo>
                  <a:cubicBezTo>
                    <a:pt x="807" y="258"/>
                    <a:pt x="806" y="253"/>
                    <a:pt x="802" y="251"/>
                  </a:cubicBezTo>
                  <a:cubicBezTo>
                    <a:pt x="785" y="249"/>
                    <a:pt x="782" y="260"/>
                    <a:pt x="766" y="259"/>
                  </a:cubicBezTo>
                  <a:cubicBezTo>
                    <a:pt x="765" y="261"/>
                    <a:pt x="762" y="262"/>
                    <a:pt x="761" y="265"/>
                  </a:cubicBezTo>
                  <a:cubicBezTo>
                    <a:pt x="754" y="254"/>
                    <a:pt x="741" y="255"/>
                    <a:pt x="729" y="260"/>
                  </a:cubicBezTo>
                  <a:cubicBezTo>
                    <a:pt x="728" y="257"/>
                    <a:pt x="733" y="255"/>
                    <a:pt x="730" y="253"/>
                  </a:cubicBezTo>
                  <a:cubicBezTo>
                    <a:pt x="710" y="255"/>
                    <a:pt x="726" y="232"/>
                    <a:pt x="734" y="228"/>
                  </a:cubicBezTo>
                  <a:cubicBezTo>
                    <a:pt x="734" y="226"/>
                    <a:pt x="728" y="229"/>
                    <a:pt x="730" y="226"/>
                  </a:cubicBezTo>
                  <a:cubicBezTo>
                    <a:pt x="731" y="221"/>
                    <a:pt x="736" y="220"/>
                    <a:pt x="734" y="215"/>
                  </a:cubicBezTo>
                  <a:cubicBezTo>
                    <a:pt x="726" y="214"/>
                    <a:pt x="726" y="222"/>
                    <a:pt x="720" y="223"/>
                  </a:cubicBezTo>
                  <a:cubicBezTo>
                    <a:pt x="721" y="221"/>
                    <a:pt x="720" y="219"/>
                    <a:pt x="718" y="219"/>
                  </a:cubicBezTo>
                  <a:cubicBezTo>
                    <a:pt x="717" y="220"/>
                    <a:pt x="715" y="222"/>
                    <a:pt x="714" y="223"/>
                  </a:cubicBezTo>
                  <a:cubicBezTo>
                    <a:pt x="713" y="226"/>
                    <a:pt x="717" y="224"/>
                    <a:pt x="715" y="227"/>
                  </a:cubicBezTo>
                  <a:cubicBezTo>
                    <a:pt x="712" y="226"/>
                    <a:pt x="709" y="229"/>
                    <a:pt x="708" y="231"/>
                  </a:cubicBezTo>
                  <a:cubicBezTo>
                    <a:pt x="708" y="231"/>
                    <a:pt x="708" y="247"/>
                    <a:pt x="708" y="247"/>
                  </a:cubicBezTo>
                  <a:cubicBezTo>
                    <a:pt x="708" y="250"/>
                    <a:pt x="711" y="251"/>
                    <a:pt x="711" y="253"/>
                  </a:cubicBezTo>
                  <a:cubicBezTo>
                    <a:pt x="710" y="260"/>
                    <a:pt x="706" y="261"/>
                    <a:pt x="701" y="266"/>
                  </a:cubicBezTo>
                  <a:cubicBezTo>
                    <a:pt x="699" y="264"/>
                    <a:pt x="697" y="261"/>
                    <a:pt x="692" y="262"/>
                  </a:cubicBezTo>
                  <a:cubicBezTo>
                    <a:pt x="690" y="263"/>
                    <a:pt x="691" y="267"/>
                    <a:pt x="689" y="267"/>
                  </a:cubicBezTo>
                  <a:cubicBezTo>
                    <a:pt x="658" y="260"/>
                    <a:pt x="655" y="300"/>
                    <a:pt x="622" y="295"/>
                  </a:cubicBezTo>
                  <a:cubicBezTo>
                    <a:pt x="624" y="289"/>
                    <a:pt x="622" y="290"/>
                    <a:pt x="619" y="287"/>
                  </a:cubicBezTo>
                  <a:cubicBezTo>
                    <a:pt x="624" y="281"/>
                    <a:pt x="635" y="282"/>
                    <a:pt x="635" y="272"/>
                  </a:cubicBezTo>
                  <a:cubicBezTo>
                    <a:pt x="632" y="268"/>
                    <a:pt x="626" y="267"/>
                    <a:pt x="621" y="270"/>
                  </a:cubicBezTo>
                  <a:cubicBezTo>
                    <a:pt x="626" y="261"/>
                    <a:pt x="625" y="249"/>
                    <a:pt x="618" y="242"/>
                  </a:cubicBezTo>
                  <a:cubicBezTo>
                    <a:pt x="620" y="240"/>
                    <a:pt x="621" y="236"/>
                    <a:pt x="622" y="234"/>
                  </a:cubicBezTo>
                  <a:cubicBezTo>
                    <a:pt x="621" y="231"/>
                    <a:pt x="619" y="228"/>
                    <a:pt x="616" y="227"/>
                  </a:cubicBezTo>
                  <a:cubicBezTo>
                    <a:pt x="622" y="221"/>
                    <a:pt x="630" y="217"/>
                    <a:pt x="634" y="209"/>
                  </a:cubicBezTo>
                  <a:cubicBezTo>
                    <a:pt x="629" y="208"/>
                    <a:pt x="623" y="208"/>
                    <a:pt x="618" y="206"/>
                  </a:cubicBezTo>
                  <a:cubicBezTo>
                    <a:pt x="622" y="203"/>
                    <a:pt x="629" y="203"/>
                    <a:pt x="629" y="197"/>
                  </a:cubicBezTo>
                  <a:cubicBezTo>
                    <a:pt x="623" y="197"/>
                    <a:pt x="620" y="198"/>
                    <a:pt x="615" y="197"/>
                  </a:cubicBezTo>
                  <a:cubicBezTo>
                    <a:pt x="610" y="200"/>
                    <a:pt x="608" y="205"/>
                    <a:pt x="602" y="206"/>
                  </a:cubicBezTo>
                  <a:cubicBezTo>
                    <a:pt x="604" y="217"/>
                    <a:pt x="593" y="215"/>
                    <a:pt x="591" y="222"/>
                  </a:cubicBezTo>
                  <a:cubicBezTo>
                    <a:pt x="592" y="225"/>
                    <a:pt x="595" y="217"/>
                    <a:pt x="596" y="221"/>
                  </a:cubicBezTo>
                  <a:cubicBezTo>
                    <a:pt x="592" y="222"/>
                    <a:pt x="592" y="228"/>
                    <a:pt x="589" y="230"/>
                  </a:cubicBezTo>
                  <a:cubicBezTo>
                    <a:pt x="589" y="227"/>
                    <a:pt x="587" y="226"/>
                    <a:pt x="583" y="228"/>
                  </a:cubicBezTo>
                  <a:cubicBezTo>
                    <a:pt x="586" y="231"/>
                    <a:pt x="586" y="232"/>
                    <a:pt x="586" y="235"/>
                  </a:cubicBezTo>
                  <a:cubicBezTo>
                    <a:pt x="588" y="233"/>
                    <a:pt x="590" y="232"/>
                    <a:pt x="593" y="234"/>
                  </a:cubicBezTo>
                  <a:cubicBezTo>
                    <a:pt x="591" y="237"/>
                    <a:pt x="587" y="237"/>
                    <a:pt x="587" y="242"/>
                  </a:cubicBezTo>
                  <a:cubicBezTo>
                    <a:pt x="590" y="244"/>
                    <a:pt x="600" y="240"/>
                    <a:pt x="602" y="241"/>
                  </a:cubicBezTo>
                  <a:cubicBezTo>
                    <a:pt x="601" y="243"/>
                    <a:pt x="597" y="243"/>
                    <a:pt x="597" y="248"/>
                  </a:cubicBezTo>
                  <a:cubicBezTo>
                    <a:pt x="597" y="250"/>
                    <a:pt x="601" y="249"/>
                    <a:pt x="601" y="252"/>
                  </a:cubicBezTo>
                  <a:cubicBezTo>
                    <a:pt x="598" y="255"/>
                    <a:pt x="597" y="260"/>
                    <a:pt x="593" y="262"/>
                  </a:cubicBezTo>
                  <a:cubicBezTo>
                    <a:pt x="589" y="260"/>
                    <a:pt x="585" y="259"/>
                    <a:pt x="580" y="259"/>
                  </a:cubicBezTo>
                  <a:cubicBezTo>
                    <a:pt x="580" y="262"/>
                    <a:pt x="578" y="263"/>
                    <a:pt x="576" y="266"/>
                  </a:cubicBezTo>
                  <a:cubicBezTo>
                    <a:pt x="578" y="266"/>
                    <a:pt x="580" y="266"/>
                    <a:pt x="581" y="268"/>
                  </a:cubicBezTo>
                  <a:cubicBezTo>
                    <a:pt x="579" y="276"/>
                    <a:pt x="565" y="272"/>
                    <a:pt x="565" y="282"/>
                  </a:cubicBezTo>
                  <a:cubicBezTo>
                    <a:pt x="572" y="279"/>
                    <a:pt x="575" y="286"/>
                    <a:pt x="581" y="287"/>
                  </a:cubicBezTo>
                  <a:cubicBezTo>
                    <a:pt x="565" y="287"/>
                    <a:pt x="557" y="295"/>
                    <a:pt x="547" y="303"/>
                  </a:cubicBezTo>
                  <a:cubicBezTo>
                    <a:pt x="554" y="307"/>
                    <a:pt x="560" y="294"/>
                    <a:pt x="567" y="302"/>
                  </a:cubicBezTo>
                  <a:cubicBezTo>
                    <a:pt x="571" y="301"/>
                    <a:pt x="573" y="297"/>
                    <a:pt x="577" y="296"/>
                  </a:cubicBezTo>
                  <a:cubicBezTo>
                    <a:pt x="580" y="295"/>
                    <a:pt x="578" y="299"/>
                    <a:pt x="581" y="299"/>
                  </a:cubicBezTo>
                  <a:cubicBezTo>
                    <a:pt x="594" y="297"/>
                    <a:pt x="607" y="300"/>
                    <a:pt x="621" y="295"/>
                  </a:cubicBezTo>
                  <a:cubicBezTo>
                    <a:pt x="626" y="312"/>
                    <a:pt x="603" y="306"/>
                    <a:pt x="599" y="317"/>
                  </a:cubicBezTo>
                  <a:cubicBezTo>
                    <a:pt x="595" y="317"/>
                    <a:pt x="591" y="317"/>
                    <a:pt x="589" y="316"/>
                  </a:cubicBezTo>
                  <a:cubicBezTo>
                    <a:pt x="589" y="312"/>
                    <a:pt x="588" y="309"/>
                    <a:pt x="583" y="310"/>
                  </a:cubicBezTo>
                  <a:cubicBezTo>
                    <a:pt x="588" y="324"/>
                    <a:pt x="570" y="328"/>
                    <a:pt x="562" y="320"/>
                  </a:cubicBezTo>
                  <a:cubicBezTo>
                    <a:pt x="558" y="323"/>
                    <a:pt x="549" y="320"/>
                    <a:pt x="546" y="323"/>
                  </a:cubicBezTo>
                  <a:cubicBezTo>
                    <a:pt x="549" y="328"/>
                    <a:pt x="541" y="328"/>
                    <a:pt x="542" y="332"/>
                  </a:cubicBezTo>
                  <a:cubicBezTo>
                    <a:pt x="549" y="336"/>
                    <a:pt x="557" y="338"/>
                    <a:pt x="562" y="345"/>
                  </a:cubicBezTo>
                  <a:cubicBezTo>
                    <a:pt x="559" y="351"/>
                    <a:pt x="563" y="357"/>
                    <a:pt x="567" y="361"/>
                  </a:cubicBezTo>
                  <a:cubicBezTo>
                    <a:pt x="564" y="378"/>
                    <a:pt x="554" y="391"/>
                    <a:pt x="545" y="403"/>
                  </a:cubicBezTo>
                  <a:cubicBezTo>
                    <a:pt x="534" y="401"/>
                    <a:pt x="525" y="401"/>
                    <a:pt x="516" y="400"/>
                  </a:cubicBezTo>
                  <a:cubicBezTo>
                    <a:pt x="510" y="400"/>
                    <a:pt x="509" y="396"/>
                    <a:pt x="504" y="395"/>
                  </a:cubicBezTo>
                  <a:cubicBezTo>
                    <a:pt x="493" y="391"/>
                    <a:pt x="483" y="396"/>
                    <a:pt x="479" y="389"/>
                  </a:cubicBezTo>
                  <a:cubicBezTo>
                    <a:pt x="474" y="395"/>
                    <a:pt x="462" y="393"/>
                    <a:pt x="457" y="398"/>
                  </a:cubicBezTo>
                  <a:cubicBezTo>
                    <a:pt x="460" y="407"/>
                    <a:pt x="456" y="410"/>
                    <a:pt x="454" y="414"/>
                  </a:cubicBezTo>
                  <a:cubicBezTo>
                    <a:pt x="451" y="422"/>
                    <a:pt x="449" y="431"/>
                    <a:pt x="441" y="441"/>
                  </a:cubicBezTo>
                  <a:cubicBezTo>
                    <a:pt x="435" y="448"/>
                    <a:pt x="425" y="458"/>
                    <a:pt x="425" y="465"/>
                  </a:cubicBezTo>
                  <a:cubicBezTo>
                    <a:pt x="424" y="467"/>
                    <a:pt x="427" y="471"/>
                    <a:pt x="427" y="472"/>
                  </a:cubicBezTo>
                  <a:cubicBezTo>
                    <a:pt x="428" y="481"/>
                    <a:pt x="421" y="484"/>
                    <a:pt x="418" y="493"/>
                  </a:cubicBezTo>
                  <a:cubicBezTo>
                    <a:pt x="421" y="496"/>
                    <a:pt x="427" y="495"/>
                    <a:pt x="429" y="498"/>
                  </a:cubicBezTo>
                  <a:cubicBezTo>
                    <a:pt x="433" y="497"/>
                    <a:pt x="436" y="495"/>
                    <a:pt x="441" y="495"/>
                  </a:cubicBezTo>
                  <a:cubicBezTo>
                    <a:pt x="446" y="500"/>
                    <a:pt x="447" y="504"/>
                    <a:pt x="446" y="514"/>
                  </a:cubicBezTo>
                  <a:cubicBezTo>
                    <a:pt x="451" y="521"/>
                    <a:pt x="455" y="514"/>
                    <a:pt x="462" y="512"/>
                  </a:cubicBezTo>
                  <a:cubicBezTo>
                    <a:pt x="476" y="506"/>
                    <a:pt x="489" y="512"/>
                    <a:pt x="501" y="513"/>
                  </a:cubicBezTo>
                  <a:cubicBezTo>
                    <a:pt x="508" y="507"/>
                    <a:pt x="510" y="498"/>
                    <a:pt x="523" y="499"/>
                  </a:cubicBezTo>
                  <a:cubicBezTo>
                    <a:pt x="527" y="491"/>
                    <a:pt x="532" y="485"/>
                    <a:pt x="542" y="483"/>
                  </a:cubicBezTo>
                  <a:cubicBezTo>
                    <a:pt x="543" y="476"/>
                    <a:pt x="538" y="477"/>
                    <a:pt x="538" y="471"/>
                  </a:cubicBezTo>
                  <a:cubicBezTo>
                    <a:pt x="543" y="459"/>
                    <a:pt x="557" y="456"/>
                    <a:pt x="564" y="445"/>
                  </a:cubicBezTo>
                  <a:cubicBezTo>
                    <a:pt x="578" y="441"/>
                    <a:pt x="602" y="440"/>
                    <a:pt x="596" y="421"/>
                  </a:cubicBezTo>
                  <a:cubicBezTo>
                    <a:pt x="602" y="415"/>
                    <a:pt x="607" y="408"/>
                    <a:pt x="615" y="408"/>
                  </a:cubicBezTo>
                  <a:cubicBezTo>
                    <a:pt x="616" y="408"/>
                    <a:pt x="618" y="410"/>
                    <a:pt x="621" y="411"/>
                  </a:cubicBezTo>
                  <a:cubicBezTo>
                    <a:pt x="632" y="413"/>
                    <a:pt x="631" y="419"/>
                    <a:pt x="644" y="418"/>
                  </a:cubicBezTo>
                  <a:cubicBezTo>
                    <a:pt x="645" y="409"/>
                    <a:pt x="656" y="410"/>
                    <a:pt x="664" y="407"/>
                  </a:cubicBezTo>
                  <a:cubicBezTo>
                    <a:pt x="670" y="404"/>
                    <a:pt x="672" y="399"/>
                    <a:pt x="676" y="398"/>
                  </a:cubicBezTo>
                  <a:cubicBezTo>
                    <a:pt x="687" y="398"/>
                    <a:pt x="695" y="409"/>
                    <a:pt x="692" y="422"/>
                  </a:cubicBezTo>
                  <a:cubicBezTo>
                    <a:pt x="703" y="432"/>
                    <a:pt x="715" y="440"/>
                    <a:pt x="723" y="453"/>
                  </a:cubicBezTo>
                  <a:cubicBezTo>
                    <a:pt x="731" y="453"/>
                    <a:pt x="731" y="453"/>
                    <a:pt x="731" y="453"/>
                  </a:cubicBezTo>
                  <a:cubicBezTo>
                    <a:pt x="732" y="462"/>
                    <a:pt x="745" y="458"/>
                    <a:pt x="749" y="464"/>
                  </a:cubicBezTo>
                  <a:cubicBezTo>
                    <a:pt x="748" y="468"/>
                    <a:pt x="750" y="469"/>
                    <a:pt x="751" y="472"/>
                  </a:cubicBezTo>
                  <a:cubicBezTo>
                    <a:pt x="753" y="473"/>
                    <a:pt x="757" y="473"/>
                    <a:pt x="759" y="475"/>
                  </a:cubicBezTo>
                  <a:cubicBezTo>
                    <a:pt x="760" y="481"/>
                    <a:pt x="762" y="487"/>
                    <a:pt x="764" y="491"/>
                  </a:cubicBezTo>
                  <a:cubicBezTo>
                    <a:pt x="760" y="496"/>
                    <a:pt x="760" y="503"/>
                    <a:pt x="753" y="505"/>
                  </a:cubicBezTo>
                  <a:cubicBezTo>
                    <a:pt x="751" y="505"/>
                    <a:pt x="747" y="504"/>
                    <a:pt x="743" y="504"/>
                  </a:cubicBezTo>
                  <a:cubicBezTo>
                    <a:pt x="733" y="505"/>
                    <a:pt x="728" y="509"/>
                    <a:pt x="722" y="503"/>
                  </a:cubicBezTo>
                  <a:cubicBezTo>
                    <a:pt x="718" y="506"/>
                    <a:pt x="716" y="504"/>
                    <a:pt x="710" y="504"/>
                  </a:cubicBezTo>
                  <a:cubicBezTo>
                    <a:pt x="709" y="507"/>
                    <a:pt x="707" y="508"/>
                    <a:pt x="709" y="512"/>
                  </a:cubicBezTo>
                  <a:cubicBezTo>
                    <a:pt x="717" y="512"/>
                    <a:pt x="720" y="521"/>
                    <a:pt x="727" y="524"/>
                  </a:cubicBezTo>
                  <a:cubicBezTo>
                    <a:pt x="729" y="525"/>
                    <a:pt x="732" y="523"/>
                    <a:pt x="734" y="524"/>
                  </a:cubicBezTo>
                  <a:cubicBezTo>
                    <a:pt x="738" y="526"/>
                    <a:pt x="742" y="535"/>
                    <a:pt x="748" y="530"/>
                  </a:cubicBezTo>
                  <a:cubicBezTo>
                    <a:pt x="750" y="523"/>
                    <a:pt x="746" y="512"/>
                    <a:pt x="754" y="510"/>
                  </a:cubicBezTo>
                  <a:cubicBezTo>
                    <a:pt x="768" y="513"/>
                    <a:pt x="768" y="494"/>
                    <a:pt x="780" y="492"/>
                  </a:cubicBezTo>
                  <a:cubicBezTo>
                    <a:pt x="781" y="483"/>
                    <a:pt x="773" y="483"/>
                    <a:pt x="771" y="477"/>
                  </a:cubicBezTo>
                  <a:cubicBezTo>
                    <a:pt x="774" y="474"/>
                    <a:pt x="774" y="468"/>
                    <a:pt x="779" y="467"/>
                  </a:cubicBezTo>
                  <a:cubicBezTo>
                    <a:pt x="788" y="467"/>
                    <a:pt x="791" y="482"/>
                    <a:pt x="800" y="475"/>
                  </a:cubicBezTo>
                  <a:cubicBezTo>
                    <a:pt x="796" y="458"/>
                    <a:pt x="776" y="458"/>
                    <a:pt x="764" y="449"/>
                  </a:cubicBezTo>
                  <a:cubicBezTo>
                    <a:pt x="766" y="447"/>
                    <a:pt x="768" y="446"/>
                    <a:pt x="767" y="442"/>
                  </a:cubicBezTo>
                  <a:cubicBezTo>
                    <a:pt x="757" y="440"/>
                    <a:pt x="749" y="439"/>
                    <a:pt x="743" y="433"/>
                  </a:cubicBezTo>
                  <a:cubicBezTo>
                    <a:pt x="739" y="428"/>
                    <a:pt x="739" y="420"/>
                    <a:pt x="736" y="414"/>
                  </a:cubicBezTo>
                  <a:cubicBezTo>
                    <a:pt x="731" y="406"/>
                    <a:pt x="720" y="405"/>
                    <a:pt x="720" y="395"/>
                  </a:cubicBezTo>
                  <a:cubicBezTo>
                    <a:pt x="724" y="394"/>
                    <a:pt x="725" y="389"/>
                    <a:pt x="722" y="386"/>
                  </a:cubicBezTo>
                  <a:cubicBezTo>
                    <a:pt x="726" y="383"/>
                    <a:pt x="734" y="378"/>
                    <a:pt x="740" y="381"/>
                  </a:cubicBezTo>
                  <a:cubicBezTo>
                    <a:pt x="740" y="386"/>
                    <a:pt x="736" y="388"/>
                    <a:pt x="738" y="394"/>
                  </a:cubicBezTo>
                  <a:cubicBezTo>
                    <a:pt x="744" y="394"/>
                    <a:pt x="742" y="388"/>
                    <a:pt x="748" y="390"/>
                  </a:cubicBezTo>
                  <a:cubicBezTo>
                    <a:pt x="751" y="402"/>
                    <a:pt x="761" y="406"/>
                    <a:pt x="765" y="417"/>
                  </a:cubicBezTo>
                  <a:cubicBezTo>
                    <a:pt x="770" y="416"/>
                    <a:pt x="773" y="418"/>
                    <a:pt x="777" y="418"/>
                  </a:cubicBezTo>
                  <a:cubicBezTo>
                    <a:pt x="778" y="420"/>
                    <a:pt x="778" y="423"/>
                    <a:pt x="780" y="424"/>
                  </a:cubicBezTo>
                  <a:cubicBezTo>
                    <a:pt x="795" y="428"/>
                    <a:pt x="801" y="441"/>
                    <a:pt x="814" y="446"/>
                  </a:cubicBezTo>
                  <a:cubicBezTo>
                    <a:pt x="813" y="455"/>
                    <a:pt x="811" y="463"/>
                    <a:pt x="809" y="469"/>
                  </a:cubicBezTo>
                  <a:cubicBezTo>
                    <a:pt x="811" y="473"/>
                    <a:pt x="818" y="473"/>
                    <a:pt x="817" y="481"/>
                  </a:cubicBezTo>
                  <a:cubicBezTo>
                    <a:pt x="827" y="485"/>
                    <a:pt x="831" y="496"/>
                    <a:pt x="838" y="503"/>
                  </a:cubicBezTo>
                  <a:cubicBezTo>
                    <a:pt x="841" y="504"/>
                    <a:pt x="847" y="501"/>
                    <a:pt x="847" y="505"/>
                  </a:cubicBezTo>
                  <a:cubicBezTo>
                    <a:pt x="845" y="507"/>
                    <a:pt x="840" y="506"/>
                    <a:pt x="839" y="510"/>
                  </a:cubicBezTo>
                  <a:cubicBezTo>
                    <a:pt x="843" y="516"/>
                    <a:pt x="846" y="518"/>
                    <a:pt x="844" y="529"/>
                  </a:cubicBezTo>
                  <a:cubicBezTo>
                    <a:pt x="848" y="531"/>
                    <a:pt x="851" y="529"/>
                    <a:pt x="856" y="529"/>
                  </a:cubicBezTo>
                  <a:cubicBezTo>
                    <a:pt x="856" y="531"/>
                    <a:pt x="857" y="532"/>
                    <a:pt x="858" y="535"/>
                  </a:cubicBezTo>
                  <a:cubicBezTo>
                    <a:pt x="863" y="530"/>
                    <a:pt x="865" y="538"/>
                    <a:pt x="870" y="536"/>
                  </a:cubicBezTo>
                  <a:cubicBezTo>
                    <a:pt x="870" y="528"/>
                    <a:pt x="864" y="521"/>
                    <a:pt x="864" y="516"/>
                  </a:cubicBezTo>
                  <a:cubicBezTo>
                    <a:pt x="869" y="516"/>
                    <a:pt x="868" y="521"/>
                    <a:pt x="874" y="519"/>
                  </a:cubicBezTo>
                  <a:cubicBezTo>
                    <a:pt x="873" y="511"/>
                    <a:pt x="857" y="510"/>
                    <a:pt x="852" y="503"/>
                  </a:cubicBezTo>
                  <a:cubicBezTo>
                    <a:pt x="863" y="501"/>
                    <a:pt x="870" y="511"/>
                    <a:pt x="881" y="513"/>
                  </a:cubicBezTo>
                  <a:cubicBezTo>
                    <a:pt x="883" y="510"/>
                    <a:pt x="881" y="506"/>
                    <a:pt x="880" y="504"/>
                  </a:cubicBezTo>
                  <a:cubicBezTo>
                    <a:pt x="883" y="503"/>
                    <a:pt x="886" y="502"/>
                    <a:pt x="885" y="496"/>
                  </a:cubicBezTo>
                  <a:cubicBezTo>
                    <a:pt x="881" y="496"/>
                    <a:pt x="876" y="496"/>
                    <a:pt x="873" y="493"/>
                  </a:cubicBezTo>
                  <a:cubicBezTo>
                    <a:pt x="867" y="489"/>
                    <a:pt x="860" y="474"/>
                    <a:pt x="858" y="467"/>
                  </a:cubicBezTo>
                  <a:cubicBezTo>
                    <a:pt x="864" y="469"/>
                    <a:pt x="866" y="474"/>
                    <a:pt x="872" y="476"/>
                  </a:cubicBezTo>
                  <a:cubicBezTo>
                    <a:pt x="878" y="473"/>
                    <a:pt x="872" y="463"/>
                    <a:pt x="880" y="461"/>
                  </a:cubicBezTo>
                  <a:cubicBezTo>
                    <a:pt x="884" y="461"/>
                    <a:pt x="884" y="464"/>
                    <a:pt x="887" y="465"/>
                  </a:cubicBezTo>
                  <a:cubicBezTo>
                    <a:pt x="891" y="463"/>
                    <a:pt x="891" y="459"/>
                    <a:pt x="895" y="459"/>
                  </a:cubicBezTo>
                  <a:cubicBezTo>
                    <a:pt x="900" y="461"/>
                    <a:pt x="908" y="461"/>
                    <a:pt x="908" y="467"/>
                  </a:cubicBezTo>
                  <a:cubicBezTo>
                    <a:pt x="906" y="469"/>
                    <a:pt x="900" y="468"/>
                    <a:pt x="902" y="473"/>
                  </a:cubicBezTo>
                  <a:cubicBezTo>
                    <a:pt x="906" y="477"/>
                    <a:pt x="907" y="470"/>
                    <a:pt x="911" y="470"/>
                  </a:cubicBezTo>
                  <a:cubicBezTo>
                    <a:pt x="910" y="479"/>
                    <a:pt x="910" y="484"/>
                    <a:pt x="906" y="490"/>
                  </a:cubicBezTo>
                  <a:cubicBezTo>
                    <a:pt x="910" y="490"/>
                    <a:pt x="912" y="492"/>
                    <a:pt x="916" y="492"/>
                  </a:cubicBezTo>
                  <a:cubicBezTo>
                    <a:pt x="920" y="487"/>
                    <a:pt x="914" y="487"/>
                    <a:pt x="912" y="484"/>
                  </a:cubicBezTo>
                  <a:cubicBezTo>
                    <a:pt x="922" y="483"/>
                    <a:pt x="922" y="498"/>
                    <a:pt x="923" y="502"/>
                  </a:cubicBezTo>
                  <a:cubicBezTo>
                    <a:pt x="919" y="497"/>
                    <a:pt x="915" y="497"/>
                    <a:pt x="907" y="498"/>
                  </a:cubicBezTo>
                  <a:cubicBezTo>
                    <a:pt x="907" y="504"/>
                    <a:pt x="907" y="504"/>
                    <a:pt x="907" y="504"/>
                  </a:cubicBezTo>
                  <a:cubicBezTo>
                    <a:pt x="918" y="505"/>
                    <a:pt x="933" y="506"/>
                    <a:pt x="930" y="519"/>
                  </a:cubicBezTo>
                  <a:cubicBezTo>
                    <a:pt x="936" y="523"/>
                    <a:pt x="943" y="525"/>
                    <a:pt x="946" y="531"/>
                  </a:cubicBezTo>
                  <a:cubicBezTo>
                    <a:pt x="957" y="529"/>
                    <a:pt x="965" y="543"/>
                    <a:pt x="980" y="537"/>
                  </a:cubicBezTo>
                  <a:cubicBezTo>
                    <a:pt x="978" y="524"/>
                    <a:pt x="995" y="524"/>
                    <a:pt x="1003" y="530"/>
                  </a:cubicBezTo>
                  <a:cubicBezTo>
                    <a:pt x="1006" y="532"/>
                    <a:pt x="1006" y="537"/>
                    <a:pt x="1010" y="539"/>
                  </a:cubicBezTo>
                  <a:cubicBezTo>
                    <a:pt x="1030" y="545"/>
                    <a:pt x="1038" y="516"/>
                    <a:pt x="1055" y="528"/>
                  </a:cubicBezTo>
                  <a:cubicBezTo>
                    <a:pt x="1059" y="527"/>
                    <a:pt x="1058" y="522"/>
                    <a:pt x="1063" y="522"/>
                  </a:cubicBezTo>
                  <a:cubicBezTo>
                    <a:pt x="1064" y="533"/>
                    <a:pt x="1056" y="553"/>
                    <a:pt x="1068" y="561"/>
                  </a:cubicBezTo>
                  <a:cubicBezTo>
                    <a:pt x="1054" y="576"/>
                    <a:pt x="1068" y="603"/>
                    <a:pt x="1059" y="616"/>
                  </a:cubicBezTo>
                  <a:cubicBezTo>
                    <a:pt x="1054" y="616"/>
                    <a:pt x="1054" y="616"/>
                    <a:pt x="1054" y="616"/>
                  </a:cubicBezTo>
                  <a:cubicBezTo>
                    <a:pt x="1052" y="630"/>
                    <a:pt x="1039" y="623"/>
                    <a:pt x="1027" y="625"/>
                  </a:cubicBezTo>
                  <a:cubicBezTo>
                    <a:pt x="1022" y="616"/>
                    <a:pt x="1015" y="621"/>
                    <a:pt x="1005" y="622"/>
                  </a:cubicBezTo>
                  <a:cubicBezTo>
                    <a:pt x="1002" y="622"/>
                    <a:pt x="1000" y="621"/>
                    <a:pt x="999" y="621"/>
                  </a:cubicBezTo>
                  <a:cubicBezTo>
                    <a:pt x="990" y="623"/>
                    <a:pt x="983" y="633"/>
                    <a:pt x="977" y="634"/>
                  </a:cubicBezTo>
                  <a:cubicBezTo>
                    <a:pt x="970" y="628"/>
                    <a:pt x="960" y="632"/>
                    <a:pt x="952" y="630"/>
                  </a:cubicBezTo>
                  <a:cubicBezTo>
                    <a:pt x="949" y="629"/>
                    <a:pt x="947" y="626"/>
                    <a:pt x="944" y="625"/>
                  </a:cubicBezTo>
                  <a:cubicBezTo>
                    <a:pt x="942" y="624"/>
                    <a:pt x="938" y="626"/>
                    <a:pt x="934" y="625"/>
                  </a:cubicBezTo>
                  <a:cubicBezTo>
                    <a:pt x="925" y="624"/>
                    <a:pt x="920" y="619"/>
                    <a:pt x="913" y="624"/>
                  </a:cubicBezTo>
                  <a:cubicBezTo>
                    <a:pt x="911" y="622"/>
                    <a:pt x="908" y="621"/>
                    <a:pt x="908" y="616"/>
                  </a:cubicBezTo>
                  <a:cubicBezTo>
                    <a:pt x="895" y="618"/>
                    <a:pt x="893" y="610"/>
                    <a:pt x="879" y="612"/>
                  </a:cubicBezTo>
                  <a:cubicBezTo>
                    <a:pt x="875" y="611"/>
                    <a:pt x="874" y="606"/>
                    <a:pt x="872" y="603"/>
                  </a:cubicBezTo>
                  <a:cubicBezTo>
                    <a:pt x="866" y="605"/>
                    <a:pt x="862" y="600"/>
                    <a:pt x="857" y="600"/>
                  </a:cubicBezTo>
                  <a:cubicBezTo>
                    <a:pt x="850" y="599"/>
                    <a:pt x="847" y="602"/>
                    <a:pt x="843" y="603"/>
                  </a:cubicBezTo>
                  <a:cubicBezTo>
                    <a:pt x="839" y="604"/>
                    <a:pt x="834" y="602"/>
                    <a:pt x="834" y="603"/>
                  </a:cubicBezTo>
                  <a:cubicBezTo>
                    <a:pt x="831" y="604"/>
                    <a:pt x="822" y="612"/>
                    <a:pt x="821" y="615"/>
                  </a:cubicBezTo>
                  <a:cubicBezTo>
                    <a:pt x="819" y="622"/>
                    <a:pt x="827" y="628"/>
                    <a:pt x="826" y="635"/>
                  </a:cubicBezTo>
                  <a:cubicBezTo>
                    <a:pt x="825" y="641"/>
                    <a:pt x="818" y="646"/>
                    <a:pt x="813" y="647"/>
                  </a:cubicBezTo>
                  <a:cubicBezTo>
                    <a:pt x="803" y="649"/>
                    <a:pt x="802" y="644"/>
                    <a:pt x="797" y="640"/>
                  </a:cubicBezTo>
                  <a:cubicBezTo>
                    <a:pt x="792" y="636"/>
                    <a:pt x="782" y="631"/>
                    <a:pt x="778" y="630"/>
                  </a:cubicBezTo>
                  <a:cubicBezTo>
                    <a:pt x="768" y="628"/>
                    <a:pt x="760" y="632"/>
                    <a:pt x="754" y="628"/>
                  </a:cubicBezTo>
                  <a:cubicBezTo>
                    <a:pt x="748" y="624"/>
                    <a:pt x="751" y="613"/>
                    <a:pt x="744" y="608"/>
                  </a:cubicBezTo>
                  <a:cubicBezTo>
                    <a:pt x="743" y="606"/>
                    <a:pt x="738" y="606"/>
                    <a:pt x="735" y="605"/>
                  </a:cubicBezTo>
                  <a:cubicBezTo>
                    <a:pt x="731" y="603"/>
                    <a:pt x="729" y="600"/>
                    <a:pt x="727" y="599"/>
                  </a:cubicBezTo>
                  <a:cubicBezTo>
                    <a:pt x="718" y="596"/>
                    <a:pt x="709" y="601"/>
                    <a:pt x="701" y="599"/>
                  </a:cubicBezTo>
                  <a:cubicBezTo>
                    <a:pt x="693" y="597"/>
                    <a:pt x="691" y="590"/>
                    <a:pt x="683" y="588"/>
                  </a:cubicBezTo>
                  <a:cubicBezTo>
                    <a:pt x="682" y="586"/>
                    <a:pt x="681" y="584"/>
                    <a:pt x="680" y="582"/>
                  </a:cubicBezTo>
                  <a:cubicBezTo>
                    <a:pt x="672" y="582"/>
                    <a:pt x="667" y="579"/>
                    <a:pt x="666" y="573"/>
                  </a:cubicBezTo>
                  <a:cubicBezTo>
                    <a:pt x="673" y="563"/>
                    <a:pt x="687" y="562"/>
                    <a:pt x="685" y="550"/>
                  </a:cubicBezTo>
                  <a:cubicBezTo>
                    <a:pt x="684" y="546"/>
                    <a:pt x="677" y="544"/>
                    <a:pt x="677" y="539"/>
                  </a:cubicBezTo>
                  <a:cubicBezTo>
                    <a:pt x="676" y="531"/>
                    <a:pt x="690" y="530"/>
                    <a:pt x="687" y="521"/>
                  </a:cubicBezTo>
                  <a:cubicBezTo>
                    <a:pt x="680" y="521"/>
                    <a:pt x="678" y="529"/>
                    <a:pt x="673" y="527"/>
                  </a:cubicBezTo>
                  <a:cubicBezTo>
                    <a:pt x="672" y="522"/>
                    <a:pt x="677" y="521"/>
                    <a:pt x="674" y="516"/>
                  </a:cubicBezTo>
                  <a:cubicBezTo>
                    <a:pt x="663" y="512"/>
                    <a:pt x="646" y="528"/>
                    <a:pt x="635" y="516"/>
                  </a:cubicBezTo>
                  <a:cubicBezTo>
                    <a:pt x="631" y="521"/>
                    <a:pt x="623" y="519"/>
                    <a:pt x="619" y="515"/>
                  </a:cubicBezTo>
                  <a:cubicBezTo>
                    <a:pt x="615" y="521"/>
                    <a:pt x="608" y="518"/>
                    <a:pt x="602" y="522"/>
                  </a:cubicBezTo>
                  <a:cubicBezTo>
                    <a:pt x="590" y="516"/>
                    <a:pt x="573" y="518"/>
                    <a:pt x="559" y="518"/>
                  </a:cubicBezTo>
                  <a:cubicBezTo>
                    <a:pt x="545" y="519"/>
                    <a:pt x="529" y="519"/>
                    <a:pt x="523" y="529"/>
                  </a:cubicBezTo>
                  <a:cubicBezTo>
                    <a:pt x="505" y="526"/>
                    <a:pt x="499" y="548"/>
                    <a:pt x="484" y="534"/>
                  </a:cubicBezTo>
                  <a:cubicBezTo>
                    <a:pt x="475" y="537"/>
                    <a:pt x="470" y="529"/>
                    <a:pt x="462" y="534"/>
                  </a:cubicBezTo>
                  <a:cubicBezTo>
                    <a:pt x="457" y="531"/>
                    <a:pt x="455" y="526"/>
                    <a:pt x="452" y="520"/>
                  </a:cubicBezTo>
                  <a:cubicBezTo>
                    <a:pt x="446" y="520"/>
                    <a:pt x="446" y="520"/>
                    <a:pt x="446" y="520"/>
                  </a:cubicBezTo>
                  <a:cubicBezTo>
                    <a:pt x="436" y="536"/>
                    <a:pt x="428" y="552"/>
                    <a:pt x="406" y="555"/>
                  </a:cubicBezTo>
                  <a:cubicBezTo>
                    <a:pt x="394" y="554"/>
                    <a:pt x="392" y="564"/>
                    <a:pt x="383" y="567"/>
                  </a:cubicBezTo>
                  <a:cubicBezTo>
                    <a:pt x="382" y="577"/>
                    <a:pt x="373" y="580"/>
                    <a:pt x="369" y="587"/>
                  </a:cubicBezTo>
                  <a:cubicBezTo>
                    <a:pt x="370" y="593"/>
                    <a:pt x="367" y="596"/>
                    <a:pt x="365" y="598"/>
                  </a:cubicBezTo>
                  <a:cubicBezTo>
                    <a:pt x="367" y="603"/>
                    <a:pt x="365" y="608"/>
                    <a:pt x="363" y="611"/>
                  </a:cubicBezTo>
                  <a:cubicBezTo>
                    <a:pt x="353" y="614"/>
                    <a:pt x="353" y="626"/>
                    <a:pt x="340" y="626"/>
                  </a:cubicBezTo>
                  <a:cubicBezTo>
                    <a:pt x="336" y="635"/>
                    <a:pt x="323" y="638"/>
                    <a:pt x="311" y="636"/>
                  </a:cubicBezTo>
                  <a:cubicBezTo>
                    <a:pt x="303" y="642"/>
                    <a:pt x="302" y="655"/>
                    <a:pt x="292" y="659"/>
                  </a:cubicBezTo>
                  <a:cubicBezTo>
                    <a:pt x="287" y="658"/>
                    <a:pt x="286" y="658"/>
                    <a:pt x="282" y="659"/>
                  </a:cubicBezTo>
                  <a:cubicBezTo>
                    <a:pt x="282" y="667"/>
                    <a:pt x="277" y="670"/>
                    <a:pt x="273" y="674"/>
                  </a:cubicBezTo>
                  <a:cubicBezTo>
                    <a:pt x="273" y="684"/>
                    <a:pt x="273" y="684"/>
                    <a:pt x="273" y="684"/>
                  </a:cubicBezTo>
                  <a:cubicBezTo>
                    <a:pt x="267" y="688"/>
                    <a:pt x="263" y="695"/>
                    <a:pt x="255" y="696"/>
                  </a:cubicBezTo>
                  <a:cubicBezTo>
                    <a:pt x="252" y="705"/>
                    <a:pt x="246" y="711"/>
                    <a:pt x="242" y="719"/>
                  </a:cubicBezTo>
                  <a:cubicBezTo>
                    <a:pt x="233" y="723"/>
                    <a:pt x="230" y="729"/>
                    <a:pt x="230" y="738"/>
                  </a:cubicBezTo>
                  <a:cubicBezTo>
                    <a:pt x="229" y="745"/>
                    <a:pt x="233" y="751"/>
                    <a:pt x="234" y="755"/>
                  </a:cubicBezTo>
                  <a:cubicBezTo>
                    <a:pt x="234" y="761"/>
                    <a:pt x="229" y="767"/>
                    <a:pt x="228" y="773"/>
                  </a:cubicBezTo>
                  <a:cubicBezTo>
                    <a:pt x="227" y="779"/>
                    <a:pt x="230" y="785"/>
                    <a:pt x="230" y="791"/>
                  </a:cubicBezTo>
                  <a:cubicBezTo>
                    <a:pt x="228" y="807"/>
                    <a:pt x="214" y="817"/>
                    <a:pt x="215" y="834"/>
                  </a:cubicBezTo>
                  <a:cubicBezTo>
                    <a:pt x="213" y="838"/>
                    <a:pt x="204" y="841"/>
                    <a:pt x="203" y="848"/>
                  </a:cubicBezTo>
                  <a:cubicBezTo>
                    <a:pt x="202" y="853"/>
                    <a:pt x="209" y="862"/>
                    <a:pt x="208" y="872"/>
                  </a:cubicBezTo>
                  <a:cubicBezTo>
                    <a:pt x="207" y="878"/>
                    <a:pt x="202" y="883"/>
                    <a:pt x="203" y="887"/>
                  </a:cubicBezTo>
                  <a:cubicBezTo>
                    <a:pt x="203" y="892"/>
                    <a:pt x="208" y="895"/>
                    <a:pt x="210" y="897"/>
                  </a:cubicBezTo>
                  <a:cubicBezTo>
                    <a:pt x="209" y="899"/>
                    <a:pt x="209" y="901"/>
                    <a:pt x="210" y="903"/>
                  </a:cubicBezTo>
                  <a:cubicBezTo>
                    <a:pt x="212" y="905"/>
                    <a:pt x="215" y="902"/>
                    <a:pt x="217" y="905"/>
                  </a:cubicBezTo>
                  <a:cubicBezTo>
                    <a:pt x="217" y="917"/>
                    <a:pt x="222" y="924"/>
                    <a:pt x="228" y="929"/>
                  </a:cubicBezTo>
                  <a:cubicBezTo>
                    <a:pt x="228" y="943"/>
                    <a:pt x="249" y="953"/>
                    <a:pt x="242" y="971"/>
                  </a:cubicBezTo>
                  <a:cubicBezTo>
                    <a:pt x="246" y="980"/>
                    <a:pt x="248" y="990"/>
                    <a:pt x="253" y="997"/>
                  </a:cubicBezTo>
                  <a:cubicBezTo>
                    <a:pt x="255" y="999"/>
                    <a:pt x="258" y="999"/>
                    <a:pt x="259" y="1000"/>
                  </a:cubicBezTo>
                  <a:cubicBezTo>
                    <a:pt x="265" y="1005"/>
                    <a:pt x="269" y="1015"/>
                    <a:pt x="276" y="1021"/>
                  </a:cubicBezTo>
                  <a:cubicBezTo>
                    <a:pt x="279" y="1024"/>
                    <a:pt x="281" y="1024"/>
                    <a:pt x="283" y="1027"/>
                  </a:cubicBezTo>
                  <a:cubicBezTo>
                    <a:pt x="287" y="1032"/>
                    <a:pt x="289" y="1039"/>
                    <a:pt x="293" y="1044"/>
                  </a:cubicBezTo>
                  <a:cubicBezTo>
                    <a:pt x="297" y="1048"/>
                    <a:pt x="304" y="1051"/>
                    <a:pt x="308" y="1055"/>
                  </a:cubicBezTo>
                  <a:cubicBezTo>
                    <a:pt x="312" y="1058"/>
                    <a:pt x="314" y="1062"/>
                    <a:pt x="317" y="1065"/>
                  </a:cubicBezTo>
                  <a:cubicBezTo>
                    <a:pt x="325" y="1070"/>
                    <a:pt x="331" y="1063"/>
                    <a:pt x="343" y="1062"/>
                  </a:cubicBezTo>
                  <a:cubicBezTo>
                    <a:pt x="350" y="1061"/>
                    <a:pt x="357" y="1063"/>
                    <a:pt x="363" y="1064"/>
                  </a:cubicBezTo>
                  <a:cubicBezTo>
                    <a:pt x="374" y="1064"/>
                    <a:pt x="378" y="1062"/>
                    <a:pt x="384" y="1068"/>
                  </a:cubicBezTo>
                  <a:cubicBezTo>
                    <a:pt x="387" y="1069"/>
                    <a:pt x="389" y="1068"/>
                    <a:pt x="391" y="1067"/>
                  </a:cubicBezTo>
                  <a:cubicBezTo>
                    <a:pt x="394" y="1075"/>
                    <a:pt x="405" y="1075"/>
                    <a:pt x="409" y="1082"/>
                  </a:cubicBezTo>
                  <a:cubicBezTo>
                    <a:pt x="425" y="1078"/>
                    <a:pt x="440" y="1078"/>
                    <a:pt x="452" y="1070"/>
                  </a:cubicBezTo>
                  <a:cubicBezTo>
                    <a:pt x="460" y="1078"/>
                    <a:pt x="467" y="1068"/>
                    <a:pt x="474" y="1067"/>
                  </a:cubicBezTo>
                  <a:cubicBezTo>
                    <a:pt x="477" y="1067"/>
                    <a:pt x="481" y="1070"/>
                    <a:pt x="486" y="1069"/>
                  </a:cubicBezTo>
                  <a:cubicBezTo>
                    <a:pt x="489" y="1069"/>
                    <a:pt x="491" y="1067"/>
                    <a:pt x="493" y="1067"/>
                  </a:cubicBezTo>
                  <a:cubicBezTo>
                    <a:pt x="496" y="1068"/>
                    <a:pt x="498" y="1071"/>
                    <a:pt x="501" y="1071"/>
                  </a:cubicBezTo>
                  <a:cubicBezTo>
                    <a:pt x="504" y="1072"/>
                    <a:pt x="507" y="1070"/>
                    <a:pt x="509" y="1069"/>
                  </a:cubicBezTo>
                  <a:cubicBezTo>
                    <a:pt x="525" y="1069"/>
                    <a:pt x="539" y="1084"/>
                    <a:pt x="543" y="1095"/>
                  </a:cubicBezTo>
                  <a:cubicBezTo>
                    <a:pt x="547" y="1108"/>
                    <a:pt x="548" y="1115"/>
                    <a:pt x="568" y="1113"/>
                  </a:cubicBezTo>
                  <a:cubicBezTo>
                    <a:pt x="569" y="1112"/>
                    <a:pt x="568" y="1109"/>
                    <a:pt x="571" y="1110"/>
                  </a:cubicBezTo>
                  <a:cubicBezTo>
                    <a:pt x="580" y="1109"/>
                    <a:pt x="585" y="1116"/>
                    <a:pt x="592" y="1115"/>
                  </a:cubicBezTo>
                  <a:cubicBezTo>
                    <a:pt x="597" y="1115"/>
                    <a:pt x="604" y="1108"/>
                    <a:pt x="609" y="1115"/>
                  </a:cubicBezTo>
                  <a:cubicBezTo>
                    <a:pt x="610" y="1128"/>
                    <a:pt x="627" y="1131"/>
                    <a:pt x="629" y="1141"/>
                  </a:cubicBezTo>
                  <a:cubicBezTo>
                    <a:pt x="631" y="1149"/>
                    <a:pt x="623" y="1151"/>
                    <a:pt x="625" y="1162"/>
                  </a:cubicBezTo>
                  <a:cubicBezTo>
                    <a:pt x="623" y="1165"/>
                    <a:pt x="619" y="1166"/>
                    <a:pt x="617" y="1169"/>
                  </a:cubicBezTo>
                  <a:cubicBezTo>
                    <a:pt x="618" y="1175"/>
                    <a:pt x="623" y="1177"/>
                    <a:pt x="623" y="1184"/>
                  </a:cubicBezTo>
                  <a:cubicBezTo>
                    <a:pt x="622" y="1185"/>
                    <a:pt x="619" y="1184"/>
                    <a:pt x="618" y="1186"/>
                  </a:cubicBezTo>
                  <a:cubicBezTo>
                    <a:pt x="619" y="1196"/>
                    <a:pt x="616" y="1203"/>
                    <a:pt x="607" y="1203"/>
                  </a:cubicBezTo>
                  <a:cubicBezTo>
                    <a:pt x="608" y="1210"/>
                    <a:pt x="613" y="1213"/>
                    <a:pt x="618" y="1216"/>
                  </a:cubicBezTo>
                  <a:cubicBezTo>
                    <a:pt x="619" y="1219"/>
                    <a:pt x="617" y="1219"/>
                    <a:pt x="618" y="1222"/>
                  </a:cubicBezTo>
                  <a:cubicBezTo>
                    <a:pt x="622" y="1224"/>
                    <a:pt x="625" y="1227"/>
                    <a:pt x="626" y="1233"/>
                  </a:cubicBezTo>
                  <a:cubicBezTo>
                    <a:pt x="633" y="1233"/>
                    <a:pt x="632" y="1237"/>
                    <a:pt x="635" y="1240"/>
                  </a:cubicBezTo>
                  <a:cubicBezTo>
                    <a:pt x="637" y="1243"/>
                    <a:pt x="642" y="1244"/>
                    <a:pt x="643" y="1246"/>
                  </a:cubicBezTo>
                  <a:cubicBezTo>
                    <a:pt x="646" y="1249"/>
                    <a:pt x="646" y="1252"/>
                    <a:pt x="648" y="1255"/>
                  </a:cubicBezTo>
                  <a:cubicBezTo>
                    <a:pt x="653" y="1260"/>
                    <a:pt x="661" y="1262"/>
                    <a:pt x="666" y="1267"/>
                  </a:cubicBezTo>
                  <a:cubicBezTo>
                    <a:pt x="673" y="1274"/>
                    <a:pt x="674" y="1284"/>
                    <a:pt x="681" y="1291"/>
                  </a:cubicBezTo>
                  <a:cubicBezTo>
                    <a:pt x="681" y="1294"/>
                    <a:pt x="678" y="1293"/>
                    <a:pt x="679" y="1297"/>
                  </a:cubicBezTo>
                  <a:cubicBezTo>
                    <a:pt x="682" y="1301"/>
                    <a:pt x="688" y="1303"/>
                    <a:pt x="688" y="1311"/>
                  </a:cubicBezTo>
                  <a:cubicBezTo>
                    <a:pt x="693" y="1317"/>
                    <a:pt x="701" y="1320"/>
                    <a:pt x="700" y="1331"/>
                  </a:cubicBezTo>
                  <a:cubicBezTo>
                    <a:pt x="699" y="1335"/>
                    <a:pt x="695" y="1335"/>
                    <a:pt x="694" y="1339"/>
                  </a:cubicBezTo>
                  <a:cubicBezTo>
                    <a:pt x="696" y="1352"/>
                    <a:pt x="713" y="1360"/>
                    <a:pt x="712" y="1373"/>
                  </a:cubicBezTo>
                  <a:cubicBezTo>
                    <a:pt x="711" y="1378"/>
                    <a:pt x="705" y="1379"/>
                    <a:pt x="707" y="1385"/>
                  </a:cubicBezTo>
                  <a:cubicBezTo>
                    <a:pt x="697" y="1384"/>
                    <a:pt x="698" y="1394"/>
                    <a:pt x="689" y="1393"/>
                  </a:cubicBezTo>
                  <a:cubicBezTo>
                    <a:pt x="689" y="1403"/>
                    <a:pt x="684" y="1405"/>
                    <a:pt x="687" y="1415"/>
                  </a:cubicBezTo>
                  <a:cubicBezTo>
                    <a:pt x="680" y="1417"/>
                    <a:pt x="683" y="1423"/>
                    <a:pt x="677" y="1427"/>
                  </a:cubicBezTo>
                  <a:cubicBezTo>
                    <a:pt x="679" y="1436"/>
                    <a:pt x="676" y="1443"/>
                    <a:pt x="679" y="1451"/>
                  </a:cubicBezTo>
                  <a:cubicBezTo>
                    <a:pt x="683" y="1459"/>
                    <a:pt x="695" y="1464"/>
                    <a:pt x="704" y="1475"/>
                  </a:cubicBezTo>
                  <a:cubicBezTo>
                    <a:pt x="706" y="1477"/>
                    <a:pt x="706" y="1479"/>
                    <a:pt x="708" y="1481"/>
                  </a:cubicBezTo>
                  <a:cubicBezTo>
                    <a:pt x="712" y="1487"/>
                    <a:pt x="718" y="1489"/>
                    <a:pt x="721" y="1493"/>
                  </a:cubicBezTo>
                  <a:cubicBezTo>
                    <a:pt x="722" y="1494"/>
                    <a:pt x="721" y="1496"/>
                    <a:pt x="722" y="1497"/>
                  </a:cubicBezTo>
                  <a:cubicBezTo>
                    <a:pt x="726" y="1500"/>
                    <a:pt x="731" y="1499"/>
                    <a:pt x="733" y="1503"/>
                  </a:cubicBezTo>
                  <a:cubicBezTo>
                    <a:pt x="735" y="1508"/>
                    <a:pt x="733" y="1515"/>
                    <a:pt x="735" y="1521"/>
                  </a:cubicBezTo>
                  <a:cubicBezTo>
                    <a:pt x="736" y="1524"/>
                    <a:pt x="740" y="1527"/>
                    <a:pt x="741" y="1529"/>
                  </a:cubicBezTo>
                  <a:cubicBezTo>
                    <a:pt x="742" y="1530"/>
                    <a:pt x="740" y="1533"/>
                    <a:pt x="740" y="1534"/>
                  </a:cubicBezTo>
                  <a:cubicBezTo>
                    <a:pt x="741" y="1535"/>
                    <a:pt x="744" y="1541"/>
                    <a:pt x="744" y="1542"/>
                  </a:cubicBezTo>
                  <a:cubicBezTo>
                    <a:pt x="746" y="1545"/>
                    <a:pt x="751" y="1550"/>
                    <a:pt x="753" y="1552"/>
                  </a:cubicBezTo>
                  <a:cubicBezTo>
                    <a:pt x="762" y="1563"/>
                    <a:pt x="783" y="1564"/>
                    <a:pt x="783" y="1578"/>
                  </a:cubicBezTo>
                  <a:cubicBezTo>
                    <a:pt x="788" y="1583"/>
                    <a:pt x="799" y="1582"/>
                    <a:pt x="800" y="1592"/>
                  </a:cubicBezTo>
                  <a:cubicBezTo>
                    <a:pt x="800" y="1594"/>
                    <a:pt x="797" y="1594"/>
                    <a:pt x="794" y="1594"/>
                  </a:cubicBezTo>
                  <a:cubicBezTo>
                    <a:pt x="794" y="1599"/>
                    <a:pt x="800" y="1599"/>
                    <a:pt x="801" y="1604"/>
                  </a:cubicBezTo>
                  <a:cubicBezTo>
                    <a:pt x="808" y="1602"/>
                    <a:pt x="813" y="1607"/>
                    <a:pt x="820" y="1608"/>
                  </a:cubicBezTo>
                  <a:cubicBezTo>
                    <a:pt x="833" y="1609"/>
                    <a:pt x="848" y="1604"/>
                    <a:pt x="860" y="1603"/>
                  </a:cubicBezTo>
                  <a:cubicBezTo>
                    <a:pt x="881" y="1601"/>
                    <a:pt x="902" y="1604"/>
                    <a:pt x="921" y="1600"/>
                  </a:cubicBezTo>
                  <a:cubicBezTo>
                    <a:pt x="940" y="1597"/>
                    <a:pt x="954" y="1584"/>
                    <a:pt x="970" y="1580"/>
                  </a:cubicBezTo>
                  <a:cubicBezTo>
                    <a:pt x="984" y="1576"/>
                    <a:pt x="990" y="1567"/>
                    <a:pt x="1000" y="1562"/>
                  </a:cubicBezTo>
                  <a:cubicBezTo>
                    <a:pt x="1004" y="1559"/>
                    <a:pt x="1011" y="1559"/>
                    <a:pt x="1016" y="1556"/>
                  </a:cubicBezTo>
                  <a:cubicBezTo>
                    <a:pt x="1024" y="1552"/>
                    <a:pt x="1029" y="1542"/>
                    <a:pt x="1033" y="1535"/>
                  </a:cubicBezTo>
                  <a:cubicBezTo>
                    <a:pt x="1034" y="1532"/>
                    <a:pt x="1029" y="1534"/>
                    <a:pt x="1030" y="1530"/>
                  </a:cubicBezTo>
                  <a:cubicBezTo>
                    <a:pt x="1046" y="1521"/>
                    <a:pt x="1066" y="1516"/>
                    <a:pt x="1082" y="1507"/>
                  </a:cubicBezTo>
                  <a:cubicBezTo>
                    <a:pt x="1083" y="1504"/>
                    <a:pt x="1080" y="1504"/>
                    <a:pt x="1080" y="1501"/>
                  </a:cubicBezTo>
                  <a:cubicBezTo>
                    <a:pt x="1086" y="1499"/>
                    <a:pt x="1087" y="1493"/>
                    <a:pt x="1089" y="1487"/>
                  </a:cubicBezTo>
                  <a:cubicBezTo>
                    <a:pt x="1085" y="1486"/>
                    <a:pt x="1085" y="1482"/>
                    <a:pt x="1082" y="1479"/>
                  </a:cubicBezTo>
                  <a:cubicBezTo>
                    <a:pt x="1084" y="1478"/>
                    <a:pt x="1085" y="1476"/>
                    <a:pt x="1085" y="1474"/>
                  </a:cubicBezTo>
                  <a:cubicBezTo>
                    <a:pt x="1084" y="1472"/>
                    <a:pt x="1081" y="1472"/>
                    <a:pt x="1079" y="1471"/>
                  </a:cubicBezTo>
                  <a:cubicBezTo>
                    <a:pt x="1081" y="1463"/>
                    <a:pt x="1089" y="1464"/>
                    <a:pt x="1095" y="1460"/>
                  </a:cubicBezTo>
                  <a:cubicBezTo>
                    <a:pt x="1098" y="1458"/>
                    <a:pt x="1100" y="1454"/>
                    <a:pt x="1103" y="1451"/>
                  </a:cubicBezTo>
                  <a:cubicBezTo>
                    <a:pt x="1108" y="1449"/>
                    <a:pt x="1114" y="1448"/>
                    <a:pt x="1119" y="1445"/>
                  </a:cubicBezTo>
                  <a:cubicBezTo>
                    <a:pt x="1122" y="1442"/>
                    <a:pt x="1124" y="1437"/>
                    <a:pt x="1127" y="1434"/>
                  </a:cubicBezTo>
                  <a:cubicBezTo>
                    <a:pt x="1142" y="1423"/>
                    <a:pt x="1160" y="1422"/>
                    <a:pt x="1174" y="1412"/>
                  </a:cubicBezTo>
                  <a:cubicBezTo>
                    <a:pt x="1179" y="1409"/>
                    <a:pt x="1188" y="1400"/>
                    <a:pt x="1193" y="1395"/>
                  </a:cubicBezTo>
                  <a:cubicBezTo>
                    <a:pt x="1200" y="1387"/>
                    <a:pt x="1197" y="1383"/>
                    <a:pt x="1197" y="1373"/>
                  </a:cubicBezTo>
                  <a:cubicBezTo>
                    <a:pt x="1197" y="1369"/>
                    <a:pt x="1198" y="1363"/>
                    <a:pt x="1199" y="1360"/>
                  </a:cubicBezTo>
                  <a:cubicBezTo>
                    <a:pt x="1202" y="1350"/>
                    <a:pt x="1203" y="1342"/>
                    <a:pt x="1208" y="1331"/>
                  </a:cubicBezTo>
                  <a:cubicBezTo>
                    <a:pt x="1207" y="1325"/>
                    <a:pt x="1197" y="1327"/>
                    <a:pt x="1194" y="1323"/>
                  </a:cubicBezTo>
                  <a:cubicBezTo>
                    <a:pt x="1197" y="1312"/>
                    <a:pt x="1186" y="1305"/>
                    <a:pt x="1194" y="1299"/>
                  </a:cubicBezTo>
                  <a:cubicBezTo>
                    <a:pt x="1188" y="1292"/>
                    <a:pt x="1199" y="1289"/>
                    <a:pt x="1197" y="1281"/>
                  </a:cubicBezTo>
                  <a:cubicBezTo>
                    <a:pt x="1194" y="1279"/>
                    <a:pt x="1187" y="1280"/>
                    <a:pt x="1186" y="1276"/>
                  </a:cubicBezTo>
                  <a:cubicBezTo>
                    <a:pt x="1190" y="1267"/>
                    <a:pt x="1190" y="1259"/>
                    <a:pt x="1194" y="1251"/>
                  </a:cubicBezTo>
                  <a:cubicBezTo>
                    <a:pt x="1198" y="1245"/>
                    <a:pt x="1210" y="1240"/>
                    <a:pt x="1208" y="1230"/>
                  </a:cubicBezTo>
                  <a:cubicBezTo>
                    <a:pt x="1210" y="1227"/>
                    <a:pt x="1213" y="1224"/>
                    <a:pt x="1216" y="1222"/>
                  </a:cubicBezTo>
                  <a:cubicBezTo>
                    <a:pt x="1216" y="1219"/>
                    <a:pt x="1215" y="1219"/>
                    <a:pt x="1215" y="1216"/>
                  </a:cubicBezTo>
                  <a:cubicBezTo>
                    <a:pt x="1221" y="1213"/>
                    <a:pt x="1226" y="1209"/>
                    <a:pt x="1228" y="1202"/>
                  </a:cubicBezTo>
                  <a:cubicBezTo>
                    <a:pt x="1231" y="1202"/>
                    <a:pt x="1232" y="1200"/>
                    <a:pt x="1236" y="1200"/>
                  </a:cubicBezTo>
                  <a:cubicBezTo>
                    <a:pt x="1244" y="1193"/>
                    <a:pt x="1246" y="1183"/>
                    <a:pt x="1253" y="1175"/>
                  </a:cubicBezTo>
                  <a:cubicBezTo>
                    <a:pt x="1257" y="1170"/>
                    <a:pt x="1264" y="1167"/>
                    <a:pt x="1267" y="1163"/>
                  </a:cubicBezTo>
                  <a:cubicBezTo>
                    <a:pt x="1269" y="1160"/>
                    <a:pt x="1269" y="1157"/>
                    <a:pt x="1271" y="1154"/>
                  </a:cubicBezTo>
                  <a:cubicBezTo>
                    <a:pt x="1273" y="1152"/>
                    <a:pt x="1276" y="1151"/>
                    <a:pt x="1278" y="1149"/>
                  </a:cubicBezTo>
                  <a:cubicBezTo>
                    <a:pt x="1304" y="1121"/>
                    <a:pt x="1338" y="1099"/>
                    <a:pt x="1353" y="1061"/>
                  </a:cubicBezTo>
                  <a:cubicBezTo>
                    <a:pt x="1355" y="1054"/>
                    <a:pt x="1362" y="1049"/>
                    <a:pt x="1365" y="1042"/>
                  </a:cubicBezTo>
                  <a:cubicBezTo>
                    <a:pt x="1368" y="1037"/>
                    <a:pt x="1367" y="1031"/>
                    <a:pt x="1368" y="1025"/>
                  </a:cubicBezTo>
                  <a:cubicBezTo>
                    <a:pt x="1369" y="1021"/>
                    <a:pt x="1376" y="1015"/>
                    <a:pt x="1378" y="1007"/>
                  </a:cubicBezTo>
                  <a:cubicBezTo>
                    <a:pt x="1381" y="995"/>
                    <a:pt x="1382" y="986"/>
                    <a:pt x="1388" y="981"/>
                  </a:cubicBezTo>
                  <a:cubicBezTo>
                    <a:pt x="1388" y="974"/>
                    <a:pt x="1389" y="967"/>
                    <a:pt x="1387" y="961"/>
                  </a:cubicBezTo>
                  <a:cubicBezTo>
                    <a:pt x="1388" y="958"/>
                    <a:pt x="1391" y="958"/>
                    <a:pt x="1391" y="954"/>
                  </a:cubicBezTo>
                  <a:cubicBezTo>
                    <a:pt x="1390" y="946"/>
                    <a:pt x="1389" y="937"/>
                    <a:pt x="1392" y="931"/>
                  </a:cubicBezTo>
                  <a:cubicBezTo>
                    <a:pt x="1391" y="931"/>
                    <a:pt x="1390" y="930"/>
                    <a:pt x="1389" y="928"/>
                  </a:cubicBezTo>
                  <a:cubicBezTo>
                    <a:pt x="1386" y="928"/>
                    <a:pt x="1385" y="929"/>
                    <a:pt x="1382" y="929"/>
                  </a:cubicBezTo>
                  <a:cubicBezTo>
                    <a:pt x="1378" y="948"/>
                    <a:pt x="1351" y="944"/>
                    <a:pt x="1341" y="956"/>
                  </a:cubicBezTo>
                  <a:cubicBezTo>
                    <a:pt x="1338" y="957"/>
                    <a:pt x="1339" y="954"/>
                    <a:pt x="1336" y="954"/>
                  </a:cubicBezTo>
                  <a:cubicBezTo>
                    <a:pt x="1329" y="958"/>
                    <a:pt x="1326" y="965"/>
                    <a:pt x="1319" y="969"/>
                  </a:cubicBezTo>
                  <a:cubicBezTo>
                    <a:pt x="1316" y="968"/>
                    <a:pt x="1315" y="966"/>
                    <a:pt x="1311" y="967"/>
                  </a:cubicBezTo>
                  <a:cubicBezTo>
                    <a:pt x="1301" y="972"/>
                    <a:pt x="1295" y="982"/>
                    <a:pt x="1282" y="979"/>
                  </a:cubicBezTo>
                  <a:cubicBezTo>
                    <a:pt x="1273" y="977"/>
                    <a:pt x="1270" y="964"/>
                    <a:pt x="1261" y="963"/>
                  </a:cubicBezTo>
                  <a:cubicBezTo>
                    <a:pt x="1271" y="953"/>
                    <a:pt x="1263" y="938"/>
                    <a:pt x="1248" y="938"/>
                  </a:cubicBezTo>
                  <a:cubicBezTo>
                    <a:pt x="1248" y="935"/>
                    <a:pt x="1247" y="932"/>
                    <a:pt x="1245" y="929"/>
                  </a:cubicBezTo>
                  <a:cubicBezTo>
                    <a:pt x="1239" y="930"/>
                    <a:pt x="1236" y="927"/>
                    <a:pt x="1232" y="925"/>
                  </a:cubicBezTo>
                  <a:cubicBezTo>
                    <a:pt x="1230" y="922"/>
                    <a:pt x="1230" y="916"/>
                    <a:pt x="1227" y="914"/>
                  </a:cubicBezTo>
                  <a:cubicBezTo>
                    <a:pt x="1224" y="912"/>
                    <a:pt x="1222" y="913"/>
                    <a:pt x="1218" y="914"/>
                  </a:cubicBezTo>
                  <a:cubicBezTo>
                    <a:pt x="1216" y="913"/>
                    <a:pt x="1214" y="910"/>
                    <a:pt x="1211" y="909"/>
                  </a:cubicBezTo>
                  <a:cubicBezTo>
                    <a:pt x="1200" y="909"/>
                    <a:pt x="1191" y="903"/>
                    <a:pt x="1188" y="894"/>
                  </a:cubicBezTo>
                  <a:cubicBezTo>
                    <a:pt x="1186" y="888"/>
                    <a:pt x="1188" y="882"/>
                    <a:pt x="1186" y="877"/>
                  </a:cubicBezTo>
                  <a:cubicBezTo>
                    <a:pt x="1181" y="865"/>
                    <a:pt x="1173" y="858"/>
                    <a:pt x="1162" y="853"/>
                  </a:cubicBezTo>
                  <a:cubicBezTo>
                    <a:pt x="1161" y="852"/>
                    <a:pt x="1162" y="848"/>
                    <a:pt x="1159" y="849"/>
                  </a:cubicBezTo>
                  <a:cubicBezTo>
                    <a:pt x="1156" y="846"/>
                    <a:pt x="1152" y="850"/>
                    <a:pt x="1149" y="848"/>
                  </a:cubicBezTo>
                  <a:cubicBezTo>
                    <a:pt x="1149" y="833"/>
                    <a:pt x="1138" y="819"/>
                    <a:pt x="1142" y="805"/>
                  </a:cubicBezTo>
                  <a:cubicBezTo>
                    <a:pt x="1140" y="802"/>
                    <a:pt x="1136" y="801"/>
                    <a:pt x="1135" y="797"/>
                  </a:cubicBezTo>
                  <a:cubicBezTo>
                    <a:pt x="1135" y="784"/>
                    <a:pt x="1124" y="781"/>
                    <a:pt x="1114" y="778"/>
                  </a:cubicBezTo>
                  <a:cubicBezTo>
                    <a:pt x="1108" y="772"/>
                    <a:pt x="1104" y="760"/>
                    <a:pt x="1106" y="753"/>
                  </a:cubicBezTo>
                  <a:cubicBezTo>
                    <a:pt x="1094" y="749"/>
                    <a:pt x="1092" y="733"/>
                    <a:pt x="1084" y="723"/>
                  </a:cubicBezTo>
                  <a:cubicBezTo>
                    <a:pt x="1080" y="718"/>
                    <a:pt x="1074" y="715"/>
                    <a:pt x="1072" y="709"/>
                  </a:cubicBezTo>
                  <a:cubicBezTo>
                    <a:pt x="1070" y="706"/>
                    <a:pt x="1071" y="703"/>
                    <a:pt x="1070" y="700"/>
                  </a:cubicBezTo>
                  <a:cubicBezTo>
                    <a:pt x="1067" y="695"/>
                    <a:pt x="1059" y="696"/>
                    <a:pt x="1060" y="689"/>
                  </a:cubicBezTo>
                  <a:cubicBezTo>
                    <a:pt x="1064" y="692"/>
                    <a:pt x="1066" y="696"/>
                    <a:pt x="1074" y="695"/>
                  </a:cubicBezTo>
                  <a:cubicBezTo>
                    <a:pt x="1075" y="687"/>
                    <a:pt x="1067" y="675"/>
                    <a:pt x="1074" y="670"/>
                  </a:cubicBezTo>
                  <a:cubicBezTo>
                    <a:pt x="1074" y="687"/>
                    <a:pt x="1082" y="694"/>
                    <a:pt x="1096" y="697"/>
                  </a:cubicBezTo>
                  <a:cubicBezTo>
                    <a:pt x="1099" y="702"/>
                    <a:pt x="1101" y="710"/>
                    <a:pt x="1106" y="715"/>
                  </a:cubicBezTo>
                  <a:cubicBezTo>
                    <a:pt x="1111" y="721"/>
                    <a:pt x="1117" y="722"/>
                    <a:pt x="1122" y="726"/>
                  </a:cubicBezTo>
                  <a:cubicBezTo>
                    <a:pt x="1127" y="731"/>
                    <a:pt x="1127" y="739"/>
                    <a:pt x="1131" y="746"/>
                  </a:cubicBezTo>
                  <a:cubicBezTo>
                    <a:pt x="1136" y="754"/>
                    <a:pt x="1143" y="749"/>
                    <a:pt x="1150" y="751"/>
                  </a:cubicBezTo>
                  <a:cubicBezTo>
                    <a:pt x="1174" y="756"/>
                    <a:pt x="1166" y="802"/>
                    <a:pt x="1188" y="811"/>
                  </a:cubicBezTo>
                  <a:cubicBezTo>
                    <a:pt x="1191" y="811"/>
                    <a:pt x="1193" y="810"/>
                    <a:pt x="1197" y="810"/>
                  </a:cubicBezTo>
                  <a:cubicBezTo>
                    <a:pt x="1201" y="812"/>
                    <a:pt x="1206" y="818"/>
                    <a:pt x="1210" y="823"/>
                  </a:cubicBezTo>
                  <a:cubicBezTo>
                    <a:pt x="1215" y="829"/>
                    <a:pt x="1221" y="838"/>
                    <a:pt x="1228" y="847"/>
                  </a:cubicBezTo>
                  <a:cubicBezTo>
                    <a:pt x="1240" y="860"/>
                    <a:pt x="1255" y="866"/>
                    <a:pt x="1246" y="889"/>
                  </a:cubicBezTo>
                  <a:cubicBezTo>
                    <a:pt x="1256" y="893"/>
                    <a:pt x="1257" y="910"/>
                    <a:pt x="1254" y="923"/>
                  </a:cubicBezTo>
                  <a:cubicBezTo>
                    <a:pt x="1259" y="927"/>
                    <a:pt x="1264" y="932"/>
                    <a:pt x="1267" y="938"/>
                  </a:cubicBezTo>
                  <a:cubicBezTo>
                    <a:pt x="1274" y="939"/>
                    <a:pt x="1283" y="939"/>
                    <a:pt x="1289" y="935"/>
                  </a:cubicBezTo>
                  <a:cubicBezTo>
                    <a:pt x="1293" y="931"/>
                    <a:pt x="1293" y="921"/>
                    <a:pt x="1299" y="921"/>
                  </a:cubicBezTo>
                  <a:cubicBezTo>
                    <a:pt x="1311" y="920"/>
                    <a:pt x="1318" y="917"/>
                    <a:pt x="1325" y="914"/>
                  </a:cubicBezTo>
                  <a:cubicBezTo>
                    <a:pt x="1329" y="912"/>
                    <a:pt x="1333" y="912"/>
                    <a:pt x="1336" y="911"/>
                  </a:cubicBezTo>
                  <a:cubicBezTo>
                    <a:pt x="1340" y="908"/>
                    <a:pt x="1343" y="900"/>
                    <a:pt x="1348" y="895"/>
                  </a:cubicBezTo>
                  <a:cubicBezTo>
                    <a:pt x="1356" y="887"/>
                    <a:pt x="1362" y="882"/>
                    <a:pt x="1370" y="875"/>
                  </a:cubicBezTo>
                  <a:cubicBezTo>
                    <a:pt x="1377" y="868"/>
                    <a:pt x="1382" y="864"/>
                    <a:pt x="1393" y="863"/>
                  </a:cubicBezTo>
                  <a:cubicBezTo>
                    <a:pt x="1396" y="838"/>
                    <a:pt x="1419" y="832"/>
                    <a:pt x="1434" y="818"/>
                  </a:cubicBezTo>
                  <a:cubicBezTo>
                    <a:pt x="1434" y="814"/>
                    <a:pt x="1433" y="812"/>
                    <a:pt x="1433" y="808"/>
                  </a:cubicBezTo>
                  <a:cubicBezTo>
                    <a:pt x="1439" y="803"/>
                    <a:pt x="1449" y="801"/>
                    <a:pt x="1447" y="788"/>
                  </a:cubicBezTo>
                  <a:cubicBezTo>
                    <a:pt x="1455" y="782"/>
                    <a:pt x="1457" y="771"/>
                    <a:pt x="1455" y="757"/>
                  </a:cubicBezTo>
                  <a:cubicBezTo>
                    <a:pt x="1459" y="758"/>
                    <a:pt x="1461" y="756"/>
                    <a:pt x="1463" y="755"/>
                  </a:cubicBezTo>
                  <a:cubicBezTo>
                    <a:pt x="1460" y="738"/>
                    <a:pt x="1475" y="729"/>
                    <a:pt x="1466" y="712"/>
                  </a:cubicBezTo>
                  <a:cubicBezTo>
                    <a:pt x="1457" y="713"/>
                    <a:pt x="1454" y="700"/>
                    <a:pt x="1447" y="697"/>
                  </a:cubicBezTo>
                  <a:cubicBezTo>
                    <a:pt x="1437" y="692"/>
                    <a:pt x="1426" y="699"/>
                    <a:pt x="1417" y="693"/>
                  </a:cubicBezTo>
                  <a:cubicBezTo>
                    <a:pt x="1406" y="686"/>
                    <a:pt x="1409" y="668"/>
                    <a:pt x="1401" y="658"/>
                  </a:cubicBezTo>
                  <a:cubicBezTo>
                    <a:pt x="1400" y="677"/>
                    <a:pt x="1385" y="685"/>
                    <a:pt x="1387" y="706"/>
                  </a:cubicBezTo>
                  <a:cubicBezTo>
                    <a:pt x="1381" y="709"/>
                    <a:pt x="1377" y="706"/>
                    <a:pt x="1370" y="707"/>
                  </a:cubicBezTo>
                  <a:cubicBezTo>
                    <a:pt x="1365" y="709"/>
                    <a:pt x="1362" y="716"/>
                    <a:pt x="1358" y="715"/>
                  </a:cubicBezTo>
                  <a:cubicBezTo>
                    <a:pt x="1340" y="714"/>
                    <a:pt x="1363" y="674"/>
                    <a:pt x="1338" y="679"/>
                  </a:cubicBezTo>
                  <a:cubicBezTo>
                    <a:pt x="1335" y="685"/>
                    <a:pt x="1344" y="697"/>
                    <a:pt x="1338" y="703"/>
                  </a:cubicBezTo>
                  <a:cubicBezTo>
                    <a:pt x="1334" y="690"/>
                    <a:pt x="1318" y="689"/>
                    <a:pt x="1317" y="673"/>
                  </a:cubicBezTo>
                  <a:cubicBezTo>
                    <a:pt x="1310" y="669"/>
                    <a:pt x="1298" y="668"/>
                    <a:pt x="1298" y="657"/>
                  </a:cubicBezTo>
                  <a:cubicBezTo>
                    <a:pt x="1293" y="654"/>
                    <a:pt x="1290" y="651"/>
                    <a:pt x="1289" y="645"/>
                  </a:cubicBezTo>
                  <a:cubicBezTo>
                    <a:pt x="1284" y="643"/>
                    <a:pt x="1278" y="641"/>
                    <a:pt x="1277" y="635"/>
                  </a:cubicBezTo>
                  <a:cubicBezTo>
                    <a:pt x="1278" y="634"/>
                    <a:pt x="1283" y="635"/>
                    <a:pt x="1285" y="634"/>
                  </a:cubicBezTo>
                  <a:cubicBezTo>
                    <a:pt x="1285" y="627"/>
                    <a:pt x="1285" y="627"/>
                    <a:pt x="1285" y="627"/>
                  </a:cubicBezTo>
                  <a:cubicBezTo>
                    <a:pt x="1290" y="627"/>
                    <a:pt x="1290" y="627"/>
                    <a:pt x="1290" y="627"/>
                  </a:cubicBezTo>
                  <a:cubicBezTo>
                    <a:pt x="1288" y="610"/>
                    <a:pt x="1299" y="620"/>
                    <a:pt x="1306" y="626"/>
                  </a:cubicBezTo>
                  <a:cubicBezTo>
                    <a:pt x="1316" y="635"/>
                    <a:pt x="1327" y="651"/>
                    <a:pt x="1336" y="657"/>
                  </a:cubicBezTo>
                  <a:cubicBezTo>
                    <a:pt x="1352" y="644"/>
                    <a:pt x="1362" y="667"/>
                    <a:pt x="1380" y="666"/>
                  </a:cubicBezTo>
                  <a:cubicBezTo>
                    <a:pt x="1388" y="661"/>
                    <a:pt x="1393" y="652"/>
                    <a:pt x="1401" y="647"/>
                  </a:cubicBezTo>
                  <a:cubicBezTo>
                    <a:pt x="1408" y="652"/>
                    <a:pt x="1412" y="659"/>
                    <a:pt x="1416" y="666"/>
                  </a:cubicBezTo>
                  <a:cubicBezTo>
                    <a:pt x="1429" y="670"/>
                    <a:pt x="1436" y="663"/>
                    <a:pt x="1448" y="668"/>
                  </a:cubicBezTo>
                  <a:cubicBezTo>
                    <a:pt x="1451" y="668"/>
                    <a:pt x="1450" y="664"/>
                    <a:pt x="1455" y="665"/>
                  </a:cubicBezTo>
                  <a:cubicBezTo>
                    <a:pt x="1464" y="670"/>
                    <a:pt x="1468" y="663"/>
                    <a:pt x="1474" y="659"/>
                  </a:cubicBezTo>
                  <a:cubicBezTo>
                    <a:pt x="1479" y="657"/>
                    <a:pt x="1486" y="658"/>
                    <a:pt x="1486" y="652"/>
                  </a:cubicBezTo>
                  <a:cubicBezTo>
                    <a:pt x="1495" y="653"/>
                    <a:pt x="1501" y="644"/>
                    <a:pt x="1508" y="640"/>
                  </a:cubicBezTo>
                  <a:cubicBezTo>
                    <a:pt x="1514" y="642"/>
                    <a:pt x="1516" y="648"/>
                    <a:pt x="1519" y="653"/>
                  </a:cubicBezTo>
                  <a:cubicBezTo>
                    <a:pt x="1523" y="653"/>
                    <a:pt x="1526" y="651"/>
                    <a:pt x="1531" y="652"/>
                  </a:cubicBezTo>
                  <a:cubicBezTo>
                    <a:pt x="1532" y="655"/>
                    <a:pt x="1535" y="657"/>
                    <a:pt x="1536" y="659"/>
                  </a:cubicBezTo>
                  <a:cubicBezTo>
                    <a:pt x="1539" y="659"/>
                    <a:pt x="1541" y="658"/>
                    <a:pt x="1544" y="659"/>
                  </a:cubicBezTo>
                  <a:cubicBezTo>
                    <a:pt x="1545" y="662"/>
                    <a:pt x="1546" y="664"/>
                    <a:pt x="1547" y="667"/>
                  </a:cubicBezTo>
                  <a:cubicBezTo>
                    <a:pt x="1555" y="671"/>
                    <a:pt x="1559" y="664"/>
                    <a:pt x="1562" y="659"/>
                  </a:cubicBezTo>
                  <a:cubicBezTo>
                    <a:pt x="1566" y="671"/>
                    <a:pt x="1552" y="672"/>
                    <a:pt x="1553" y="682"/>
                  </a:cubicBezTo>
                  <a:cubicBezTo>
                    <a:pt x="1553" y="687"/>
                    <a:pt x="1566" y="695"/>
                    <a:pt x="1571" y="697"/>
                  </a:cubicBezTo>
                  <a:cubicBezTo>
                    <a:pt x="1592" y="705"/>
                    <a:pt x="1580" y="671"/>
                    <a:pt x="1586" y="661"/>
                  </a:cubicBezTo>
                  <a:cubicBezTo>
                    <a:pt x="1587" y="667"/>
                    <a:pt x="1585" y="672"/>
                    <a:pt x="1585" y="677"/>
                  </a:cubicBezTo>
                  <a:cubicBezTo>
                    <a:pt x="1587" y="680"/>
                    <a:pt x="1590" y="681"/>
                    <a:pt x="1592" y="683"/>
                  </a:cubicBezTo>
                  <a:cubicBezTo>
                    <a:pt x="1595" y="712"/>
                    <a:pt x="1602" y="735"/>
                    <a:pt x="1614" y="755"/>
                  </a:cubicBezTo>
                  <a:cubicBezTo>
                    <a:pt x="1614" y="758"/>
                    <a:pt x="1614" y="760"/>
                    <a:pt x="1615" y="762"/>
                  </a:cubicBezTo>
                  <a:cubicBezTo>
                    <a:pt x="1616" y="764"/>
                    <a:pt x="1619" y="763"/>
                    <a:pt x="1621" y="765"/>
                  </a:cubicBezTo>
                  <a:cubicBezTo>
                    <a:pt x="1621" y="772"/>
                    <a:pt x="1625" y="776"/>
                    <a:pt x="1629" y="779"/>
                  </a:cubicBezTo>
                  <a:cubicBezTo>
                    <a:pt x="1628" y="802"/>
                    <a:pt x="1645" y="814"/>
                    <a:pt x="1647" y="830"/>
                  </a:cubicBezTo>
                  <a:cubicBezTo>
                    <a:pt x="1648" y="844"/>
                    <a:pt x="1651" y="853"/>
                    <a:pt x="1658" y="862"/>
                  </a:cubicBezTo>
                  <a:cubicBezTo>
                    <a:pt x="1663" y="856"/>
                    <a:pt x="1660" y="849"/>
                    <a:pt x="1661" y="842"/>
                  </a:cubicBezTo>
                  <a:cubicBezTo>
                    <a:pt x="1662" y="838"/>
                    <a:pt x="1665" y="835"/>
                    <a:pt x="1666" y="831"/>
                  </a:cubicBezTo>
                  <a:cubicBezTo>
                    <a:pt x="1666" y="830"/>
                    <a:pt x="1665" y="827"/>
                    <a:pt x="1665" y="825"/>
                  </a:cubicBezTo>
                  <a:cubicBezTo>
                    <a:pt x="1665" y="820"/>
                    <a:pt x="1669" y="814"/>
                    <a:pt x="1669" y="810"/>
                  </a:cubicBezTo>
                  <a:cubicBezTo>
                    <a:pt x="1669" y="804"/>
                    <a:pt x="1665" y="794"/>
                    <a:pt x="1664" y="783"/>
                  </a:cubicBezTo>
                  <a:close/>
                  <a:moveTo>
                    <a:pt x="911" y="465"/>
                  </a:moveTo>
                  <a:cubicBezTo>
                    <a:pt x="918" y="465"/>
                    <a:pt x="918" y="465"/>
                    <a:pt x="918" y="465"/>
                  </a:cubicBezTo>
                  <a:cubicBezTo>
                    <a:pt x="918" y="468"/>
                    <a:pt x="910" y="471"/>
                    <a:pt x="911" y="465"/>
                  </a:cubicBezTo>
                  <a:close/>
                  <a:moveTo>
                    <a:pt x="923" y="465"/>
                  </a:moveTo>
                  <a:cubicBezTo>
                    <a:pt x="924" y="455"/>
                    <a:pt x="940" y="454"/>
                    <a:pt x="947" y="459"/>
                  </a:cubicBezTo>
                  <a:cubicBezTo>
                    <a:pt x="947" y="468"/>
                    <a:pt x="931" y="466"/>
                    <a:pt x="923" y="465"/>
                  </a:cubicBezTo>
                  <a:close/>
                  <a:moveTo>
                    <a:pt x="1059" y="449"/>
                  </a:moveTo>
                  <a:cubicBezTo>
                    <a:pt x="1056" y="449"/>
                    <a:pt x="1055" y="446"/>
                    <a:pt x="1052" y="444"/>
                  </a:cubicBezTo>
                  <a:cubicBezTo>
                    <a:pt x="1049" y="444"/>
                    <a:pt x="1048" y="446"/>
                    <a:pt x="1045" y="445"/>
                  </a:cubicBezTo>
                  <a:cubicBezTo>
                    <a:pt x="1041" y="445"/>
                    <a:pt x="1041" y="441"/>
                    <a:pt x="1038" y="440"/>
                  </a:cubicBezTo>
                  <a:cubicBezTo>
                    <a:pt x="1035" y="439"/>
                    <a:pt x="1033" y="441"/>
                    <a:pt x="1030" y="442"/>
                  </a:cubicBezTo>
                  <a:cubicBezTo>
                    <a:pt x="1026" y="440"/>
                    <a:pt x="1024" y="437"/>
                    <a:pt x="1021" y="435"/>
                  </a:cubicBezTo>
                  <a:cubicBezTo>
                    <a:pt x="1015" y="442"/>
                    <a:pt x="1008" y="436"/>
                    <a:pt x="1001" y="437"/>
                  </a:cubicBezTo>
                  <a:cubicBezTo>
                    <a:pt x="990" y="438"/>
                    <a:pt x="981" y="446"/>
                    <a:pt x="976" y="453"/>
                  </a:cubicBezTo>
                  <a:cubicBezTo>
                    <a:pt x="959" y="454"/>
                    <a:pt x="951" y="450"/>
                    <a:pt x="934" y="450"/>
                  </a:cubicBezTo>
                  <a:cubicBezTo>
                    <a:pt x="931" y="445"/>
                    <a:pt x="929" y="437"/>
                    <a:pt x="924" y="433"/>
                  </a:cubicBezTo>
                  <a:cubicBezTo>
                    <a:pt x="925" y="429"/>
                    <a:pt x="927" y="425"/>
                    <a:pt x="925" y="420"/>
                  </a:cubicBezTo>
                  <a:cubicBezTo>
                    <a:pt x="927" y="419"/>
                    <a:pt x="929" y="418"/>
                    <a:pt x="932" y="419"/>
                  </a:cubicBezTo>
                  <a:cubicBezTo>
                    <a:pt x="930" y="406"/>
                    <a:pt x="932" y="395"/>
                    <a:pt x="944" y="395"/>
                  </a:cubicBezTo>
                  <a:cubicBezTo>
                    <a:pt x="945" y="389"/>
                    <a:pt x="942" y="388"/>
                    <a:pt x="942" y="383"/>
                  </a:cubicBezTo>
                  <a:cubicBezTo>
                    <a:pt x="950" y="377"/>
                    <a:pt x="951" y="363"/>
                    <a:pt x="968" y="365"/>
                  </a:cubicBezTo>
                  <a:cubicBezTo>
                    <a:pt x="971" y="368"/>
                    <a:pt x="966" y="366"/>
                    <a:pt x="966" y="370"/>
                  </a:cubicBezTo>
                  <a:cubicBezTo>
                    <a:pt x="971" y="376"/>
                    <a:pt x="981" y="370"/>
                    <a:pt x="987" y="374"/>
                  </a:cubicBezTo>
                  <a:cubicBezTo>
                    <a:pt x="985" y="379"/>
                    <a:pt x="979" y="379"/>
                    <a:pt x="978" y="384"/>
                  </a:cubicBezTo>
                  <a:cubicBezTo>
                    <a:pt x="982" y="386"/>
                    <a:pt x="988" y="386"/>
                    <a:pt x="991" y="389"/>
                  </a:cubicBezTo>
                  <a:cubicBezTo>
                    <a:pt x="991" y="392"/>
                    <a:pt x="990" y="396"/>
                    <a:pt x="992" y="397"/>
                  </a:cubicBezTo>
                  <a:cubicBezTo>
                    <a:pt x="993" y="399"/>
                    <a:pt x="996" y="398"/>
                    <a:pt x="998" y="399"/>
                  </a:cubicBezTo>
                  <a:cubicBezTo>
                    <a:pt x="1001" y="393"/>
                    <a:pt x="1013" y="396"/>
                    <a:pt x="1014" y="387"/>
                  </a:cubicBezTo>
                  <a:cubicBezTo>
                    <a:pt x="1016" y="388"/>
                    <a:pt x="1019" y="389"/>
                    <a:pt x="1023" y="389"/>
                  </a:cubicBezTo>
                  <a:cubicBezTo>
                    <a:pt x="1025" y="388"/>
                    <a:pt x="1025" y="384"/>
                    <a:pt x="1027" y="382"/>
                  </a:cubicBezTo>
                  <a:cubicBezTo>
                    <a:pt x="1017" y="381"/>
                    <a:pt x="1005" y="384"/>
                    <a:pt x="999" y="373"/>
                  </a:cubicBezTo>
                  <a:cubicBezTo>
                    <a:pt x="1005" y="364"/>
                    <a:pt x="1021" y="365"/>
                    <a:pt x="1027" y="356"/>
                  </a:cubicBezTo>
                  <a:cubicBezTo>
                    <a:pt x="1035" y="358"/>
                    <a:pt x="1039" y="350"/>
                    <a:pt x="1047" y="353"/>
                  </a:cubicBezTo>
                  <a:cubicBezTo>
                    <a:pt x="1045" y="358"/>
                    <a:pt x="1040" y="360"/>
                    <a:pt x="1035" y="362"/>
                  </a:cubicBezTo>
                  <a:cubicBezTo>
                    <a:pt x="1036" y="366"/>
                    <a:pt x="1039" y="366"/>
                    <a:pt x="1042" y="368"/>
                  </a:cubicBezTo>
                  <a:cubicBezTo>
                    <a:pt x="1038" y="370"/>
                    <a:pt x="1040" y="378"/>
                    <a:pt x="1037" y="382"/>
                  </a:cubicBezTo>
                  <a:cubicBezTo>
                    <a:pt x="1033" y="383"/>
                    <a:pt x="1033" y="379"/>
                    <a:pt x="1029" y="380"/>
                  </a:cubicBezTo>
                  <a:cubicBezTo>
                    <a:pt x="1029" y="388"/>
                    <a:pt x="1037" y="388"/>
                    <a:pt x="1040" y="393"/>
                  </a:cubicBezTo>
                  <a:cubicBezTo>
                    <a:pt x="1049" y="391"/>
                    <a:pt x="1049" y="398"/>
                    <a:pt x="1058" y="396"/>
                  </a:cubicBezTo>
                  <a:cubicBezTo>
                    <a:pt x="1067" y="408"/>
                    <a:pt x="1087" y="411"/>
                    <a:pt x="1099" y="418"/>
                  </a:cubicBezTo>
                  <a:cubicBezTo>
                    <a:pt x="1105" y="421"/>
                    <a:pt x="1106" y="431"/>
                    <a:pt x="1112" y="436"/>
                  </a:cubicBezTo>
                  <a:cubicBezTo>
                    <a:pt x="1106" y="454"/>
                    <a:pt x="1075" y="450"/>
                    <a:pt x="1059" y="449"/>
                  </a:cubicBezTo>
                  <a:close/>
                  <a:moveTo>
                    <a:pt x="1104" y="91"/>
                  </a:moveTo>
                  <a:cubicBezTo>
                    <a:pt x="1108" y="89"/>
                    <a:pt x="1112" y="93"/>
                    <a:pt x="1115" y="94"/>
                  </a:cubicBezTo>
                  <a:cubicBezTo>
                    <a:pt x="1112" y="96"/>
                    <a:pt x="1108" y="92"/>
                    <a:pt x="1104" y="91"/>
                  </a:cubicBezTo>
                  <a:close/>
                  <a:moveTo>
                    <a:pt x="215" y="250"/>
                  </a:moveTo>
                  <a:cubicBezTo>
                    <a:pt x="215" y="251"/>
                    <a:pt x="214" y="252"/>
                    <a:pt x="215" y="252"/>
                  </a:cubicBezTo>
                  <a:cubicBezTo>
                    <a:pt x="217" y="250"/>
                    <a:pt x="221" y="244"/>
                    <a:pt x="217" y="245"/>
                  </a:cubicBezTo>
                  <a:cubicBezTo>
                    <a:pt x="222" y="239"/>
                    <a:pt x="233" y="233"/>
                    <a:pt x="233" y="227"/>
                  </a:cubicBezTo>
                  <a:cubicBezTo>
                    <a:pt x="238" y="227"/>
                    <a:pt x="246" y="222"/>
                    <a:pt x="248" y="214"/>
                  </a:cubicBezTo>
                  <a:cubicBezTo>
                    <a:pt x="246" y="214"/>
                    <a:pt x="243" y="217"/>
                    <a:pt x="242" y="215"/>
                  </a:cubicBezTo>
                  <a:cubicBezTo>
                    <a:pt x="248" y="212"/>
                    <a:pt x="251" y="208"/>
                    <a:pt x="258" y="206"/>
                  </a:cubicBezTo>
                  <a:cubicBezTo>
                    <a:pt x="260" y="209"/>
                    <a:pt x="257" y="213"/>
                    <a:pt x="257" y="216"/>
                  </a:cubicBezTo>
                  <a:cubicBezTo>
                    <a:pt x="262" y="217"/>
                    <a:pt x="268" y="210"/>
                    <a:pt x="274" y="208"/>
                  </a:cubicBezTo>
                  <a:cubicBezTo>
                    <a:pt x="277" y="207"/>
                    <a:pt x="283" y="209"/>
                    <a:pt x="287" y="206"/>
                  </a:cubicBezTo>
                  <a:cubicBezTo>
                    <a:pt x="288" y="206"/>
                    <a:pt x="290" y="202"/>
                    <a:pt x="292" y="201"/>
                  </a:cubicBezTo>
                  <a:cubicBezTo>
                    <a:pt x="297" y="196"/>
                    <a:pt x="310" y="191"/>
                    <a:pt x="305" y="187"/>
                  </a:cubicBezTo>
                  <a:cubicBezTo>
                    <a:pt x="309" y="187"/>
                    <a:pt x="308" y="182"/>
                    <a:pt x="311" y="180"/>
                  </a:cubicBezTo>
                  <a:cubicBezTo>
                    <a:pt x="313" y="181"/>
                    <a:pt x="313" y="182"/>
                    <a:pt x="314" y="181"/>
                  </a:cubicBezTo>
                  <a:cubicBezTo>
                    <a:pt x="323" y="157"/>
                    <a:pt x="359" y="143"/>
                    <a:pt x="376" y="124"/>
                  </a:cubicBezTo>
                  <a:cubicBezTo>
                    <a:pt x="369" y="128"/>
                    <a:pt x="360" y="131"/>
                    <a:pt x="353" y="134"/>
                  </a:cubicBezTo>
                  <a:cubicBezTo>
                    <a:pt x="361" y="124"/>
                    <a:pt x="378" y="117"/>
                    <a:pt x="387" y="108"/>
                  </a:cubicBezTo>
                  <a:cubicBezTo>
                    <a:pt x="396" y="101"/>
                    <a:pt x="401" y="100"/>
                    <a:pt x="400" y="94"/>
                  </a:cubicBezTo>
                  <a:cubicBezTo>
                    <a:pt x="322" y="137"/>
                    <a:pt x="252" y="193"/>
                    <a:pt x="200" y="258"/>
                  </a:cubicBezTo>
                  <a:cubicBezTo>
                    <a:pt x="202" y="257"/>
                    <a:pt x="206" y="253"/>
                    <a:pt x="208" y="254"/>
                  </a:cubicBezTo>
                  <a:cubicBezTo>
                    <a:pt x="203" y="260"/>
                    <a:pt x="192" y="264"/>
                    <a:pt x="192" y="271"/>
                  </a:cubicBezTo>
                  <a:cubicBezTo>
                    <a:pt x="194" y="265"/>
                    <a:pt x="199" y="268"/>
                    <a:pt x="203" y="266"/>
                  </a:cubicBezTo>
                  <a:cubicBezTo>
                    <a:pt x="210" y="262"/>
                    <a:pt x="210" y="255"/>
                    <a:pt x="215" y="250"/>
                  </a:cubicBezTo>
                  <a:close/>
                  <a:moveTo>
                    <a:pt x="63" y="1119"/>
                  </a:moveTo>
                  <a:cubicBezTo>
                    <a:pt x="63" y="1103"/>
                    <a:pt x="54" y="1079"/>
                    <a:pt x="50" y="1063"/>
                  </a:cubicBezTo>
                  <a:cubicBezTo>
                    <a:pt x="48" y="1055"/>
                    <a:pt x="40" y="1047"/>
                    <a:pt x="37" y="1040"/>
                  </a:cubicBezTo>
                  <a:cubicBezTo>
                    <a:pt x="33" y="1032"/>
                    <a:pt x="30" y="1023"/>
                    <a:pt x="27" y="1015"/>
                  </a:cubicBezTo>
                  <a:cubicBezTo>
                    <a:pt x="21" y="998"/>
                    <a:pt x="12" y="982"/>
                    <a:pt x="8" y="967"/>
                  </a:cubicBezTo>
                  <a:cubicBezTo>
                    <a:pt x="7" y="962"/>
                    <a:pt x="6" y="954"/>
                    <a:pt x="5" y="947"/>
                  </a:cubicBezTo>
                  <a:cubicBezTo>
                    <a:pt x="4" y="944"/>
                    <a:pt x="0" y="929"/>
                    <a:pt x="1" y="934"/>
                  </a:cubicBezTo>
                  <a:cubicBezTo>
                    <a:pt x="15" y="1040"/>
                    <a:pt x="48" y="1132"/>
                    <a:pt x="89" y="1208"/>
                  </a:cubicBezTo>
                  <a:cubicBezTo>
                    <a:pt x="80" y="1183"/>
                    <a:pt x="62" y="1159"/>
                    <a:pt x="61" y="1131"/>
                  </a:cubicBezTo>
                  <a:cubicBezTo>
                    <a:pt x="61" y="1127"/>
                    <a:pt x="63" y="1123"/>
                    <a:pt x="63" y="1119"/>
                  </a:cubicBezTo>
                  <a:close/>
                  <a:moveTo>
                    <a:pt x="585" y="5"/>
                  </a:moveTo>
                  <a:cubicBezTo>
                    <a:pt x="584" y="5"/>
                    <a:pt x="583" y="5"/>
                    <a:pt x="583" y="4"/>
                  </a:cubicBezTo>
                  <a:cubicBezTo>
                    <a:pt x="584" y="4"/>
                    <a:pt x="585" y="4"/>
                    <a:pt x="585" y="3"/>
                  </a:cubicBezTo>
                  <a:cubicBezTo>
                    <a:pt x="581" y="3"/>
                    <a:pt x="578" y="3"/>
                    <a:pt x="577" y="6"/>
                  </a:cubicBezTo>
                  <a:cubicBezTo>
                    <a:pt x="580" y="7"/>
                    <a:pt x="584" y="7"/>
                    <a:pt x="585" y="5"/>
                  </a:cubicBezTo>
                  <a:close/>
                </a:path>
              </a:pathLst>
            </a:custGeom>
            <a:grpFill/>
            <a:ln w="9525" cap="flat" cmpd="sng">
              <a:noFill/>
              <a:prstDash val="solid"/>
              <a:round/>
              <a:headEnd type="none" w="med" len="med"/>
              <a:tailEnd type="none" w="med" len="med"/>
            </a:ln>
            <a:effectLst/>
          </p:spPr>
          <p:txBody>
            <a:bodyPr/>
            <a:lstStyle/>
            <a:p>
              <a:endParaRPr lang="de-DE"/>
            </a:p>
          </p:txBody>
        </p:sp>
      </p:grpSp>
      <p:sp>
        <p:nvSpPr>
          <p:cNvPr id="17"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7"/>
                                        </p:tgtEl>
                                        <p:attrNameLst>
                                          <p:attrName>ppt_y</p:attrName>
                                        </p:attrNameLst>
                                      </p:cBhvr>
                                      <p:tavLst>
                                        <p:tav tm="0">
                                          <p:val>
                                            <p:strVal val="#ppt_y"/>
                                          </p:val>
                                        </p:tav>
                                        <p:tav tm="100000">
                                          <p:val>
                                            <p:strVal val="#ppt_y"/>
                                          </p:val>
                                        </p:tav>
                                      </p:tavLst>
                                    </p:anim>
                                    <p:anim calcmode="lin" valueType="num">
                                      <p:cBhvr>
                                        <p:cTn id="9"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45" presetClass="entr" presetSubtype="0"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1000"/>
                                        <p:tgtEl>
                                          <p:spTgt spid="12"/>
                                        </p:tgtEl>
                                      </p:cBhvr>
                                    </p:animEffect>
                                    <p:anim calcmode="lin" valueType="num">
                                      <p:cBhvr>
                                        <p:cTn id="17" dur="1000" fill="hold"/>
                                        <p:tgtEl>
                                          <p:spTgt spid="12"/>
                                        </p:tgtEl>
                                        <p:attrNameLst>
                                          <p:attrName>ppt_w</p:attrName>
                                        </p:attrNameLst>
                                      </p:cBhvr>
                                      <p:tavLst>
                                        <p:tav tm="0" fmla="#ppt_w*sin(2.5*pi*$)">
                                          <p:val>
                                            <p:fltVal val="0"/>
                                          </p:val>
                                        </p:tav>
                                        <p:tav tm="100000">
                                          <p:val>
                                            <p:fltVal val="1"/>
                                          </p:val>
                                        </p:tav>
                                      </p:tavLst>
                                    </p:anim>
                                    <p:anim calcmode="lin" valueType="num">
                                      <p:cBhvr>
                                        <p:cTn id="18" dur="1000" fill="hold"/>
                                        <p:tgtEl>
                                          <p:spTgt spid="12"/>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9"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0-#ppt_w/2"/>
                                          </p:val>
                                        </p:tav>
                                        <p:tav tm="100000">
                                          <p:val>
                                            <p:strVal val="#ppt_x"/>
                                          </p:val>
                                        </p:tav>
                                      </p:tavLst>
                                    </p:anim>
                                    <p:anim calcmode="lin" valueType="num">
                                      <p:cBhvr additive="base">
                                        <p:cTn id="24" dur="500" fill="hold"/>
                                        <p:tgtEl>
                                          <p:spTgt spid="4"/>
                                        </p:tgtEl>
                                        <p:attrNameLst>
                                          <p:attrName>ppt_y</p:attrName>
                                        </p:attrNameLst>
                                      </p:cBhvr>
                                      <p:tavLst>
                                        <p:tav tm="0">
                                          <p:val>
                                            <p:strVal val="0-#ppt_h/2"/>
                                          </p:val>
                                        </p:tav>
                                        <p:tav tm="100000">
                                          <p:val>
                                            <p:strVal val="#ppt_y"/>
                                          </p:val>
                                        </p:tav>
                                      </p:tavLst>
                                    </p:anim>
                                  </p:childTnLst>
                                </p:cTn>
                              </p:par>
                            </p:childTnLst>
                          </p:cTn>
                        </p:par>
                        <p:par>
                          <p:cTn id="25" fill="hold">
                            <p:stCondLst>
                              <p:cond delay="500"/>
                            </p:stCondLst>
                            <p:childTnLst>
                              <p:par>
                                <p:cTn id="26" presetID="14" presetClass="entr" presetSubtype="10"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randombar(horizontal)">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3"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fill="hold"/>
                                        <p:tgtEl>
                                          <p:spTgt spid="7"/>
                                        </p:tgtEl>
                                        <p:attrNameLst>
                                          <p:attrName>ppt_x</p:attrName>
                                        </p:attrNameLst>
                                      </p:cBhvr>
                                      <p:tavLst>
                                        <p:tav tm="0">
                                          <p:val>
                                            <p:strVal val="1+#ppt_w/2"/>
                                          </p:val>
                                        </p:tav>
                                        <p:tav tm="100000">
                                          <p:val>
                                            <p:strVal val="#ppt_x"/>
                                          </p:val>
                                        </p:tav>
                                      </p:tavLst>
                                    </p:anim>
                                    <p:anim calcmode="lin" valueType="num">
                                      <p:cBhvr additive="base">
                                        <p:cTn id="34" dur="500" fill="hold"/>
                                        <p:tgtEl>
                                          <p:spTgt spid="7"/>
                                        </p:tgtEl>
                                        <p:attrNameLst>
                                          <p:attrName>ppt_y</p:attrName>
                                        </p:attrNameLst>
                                      </p:cBhvr>
                                      <p:tavLst>
                                        <p:tav tm="0">
                                          <p:val>
                                            <p:strVal val="0-#ppt_h/2"/>
                                          </p:val>
                                        </p:tav>
                                        <p:tav tm="100000">
                                          <p:val>
                                            <p:strVal val="#ppt_y"/>
                                          </p:val>
                                        </p:tav>
                                      </p:tavLst>
                                    </p:anim>
                                  </p:childTnLst>
                                </p:cTn>
                              </p:par>
                            </p:childTnLst>
                          </p:cTn>
                        </p:par>
                        <p:par>
                          <p:cTn id="35" fill="hold">
                            <p:stCondLst>
                              <p:cond delay="500"/>
                            </p:stCondLst>
                            <p:childTnLst>
                              <p:par>
                                <p:cTn id="36" presetID="14" presetClass="entr" presetSubtype="10"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randombar(horizontal)">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12" fill="hold" grpId="0" nodeType="clickEffect">
                                  <p:stCondLst>
                                    <p:cond delay="0"/>
                                  </p:stCondLst>
                                  <p:childTnLst>
                                    <p:set>
                                      <p:cBhvr>
                                        <p:cTn id="42" dur="1" fill="hold">
                                          <p:stCondLst>
                                            <p:cond delay="0"/>
                                          </p:stCondLst>
                                        </p:cTn>
                                        <p:tgtEl>
                                          <p:spTgt spid="5"/>
                                        </p:tgtEl>
                                        <p:attrNameLst>
                                          <p:attrName>style.visibility</p:attrName>
                                        </p:attrNameLst>
                                      </p:cBhvr>
                                      <p:to>
                                        <p:strVal val="visible"/>
                                      </p:to>
                                    </p:set>
                                    <p:anim calcmode="lin" valueType="num">
                                      <p:cBhvr additive="base">
                                        <p:cTn id="43" dur="500" fill="hold"/>
                                        <p:tgtEl>
                                          <p:spTgt spid="5"/>
                                        </p:tgtEl>
                                        <p:attrNameLst>
                                          <p:attrName>ppt_x</p:attrName>
                                        </p:attrNameLst>
                                      </p:cBhvr>
                                      <p:tavLst>
                                        <p:tav tm="0">
                                          <p:val>
                                            <p:strVal val="0-#ppt_w/2"/>
                                          </p:val>
                                        </p:tav>
                                        <p:tav tm="100000">
                                          <p:val>
                                            <p:strVal val="#ppt_x"/>
                                          </p:val>
                                        </p:tav>
                                      </p:tavLst>
                                    </p:anim>
                                    <p:anim calcmode="lin" valueType="num">
                                      <p:cBhvr additive="base">
                                        <p:cTn id="44" dur="500" fill="hold"/>
                                        <p:tgtEl>
                                          <p:spTgt spid="5"/>
                                        </p:tgtEl>
                                        <p:attrNameLst>
                                          <p:attrName>ppt_y</p:attrName>
                                        </p:attrNameLst>
                                      </p:cBhvr>
                                      <p:tavLst>
                                        <p:tav tm="0">
                                          <p:val>
                                            <p:strVal val="1+#ppt_h/2"/>
                                          </p:val>
                                        </p:tav>
                                        <p:tav tm="100000">
                                          <p:val>
                                            <p:strVal val="#ppt_y"/>
                                          </p:val>
                                        </p:tav>
                                      </p:tavLst>
                                    </p:anim>
                                  </p:childTnLst>
                                </p:cTn>
                              </p:par>
                            </p:childTnLst>
                          </p:cTn>
                        </p:par>
                        <p:par>
                          <p:cTn id="45" fill="hold">
                            <p:stCondLst>
                              <p:cond delay="500"/>
                            </p:stCondLst>
                            <p:childTnLst>
                              <p:par>
                                <p:cTn id="46" presetID="14" presetClass="entr" presetSubtype="10" fill="hold" grpId="0" nodeType="after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randombar(horizontal)">
                                      <p:cBhvr>
                                        <p:cTn id="48" dur="5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6" fill="hold" grpId="0" nodeType="clickEffect">
                                  <p:stCondLst>
                                    <p:cond delay="0"/>
                                  </p:stCondLst>
                                  <p:childTnLst>
                                    <p:set>
                                      <p:cBhvr>
                                        <p:cTn id="52" dur="1" fill="hold">
                                          <p:stCondLst>
                                            <p:cond delay="0"/>
                                          </p:stCondLst>
                                        </p:cTn>
                                        <p:tgtEl>
                                          <p:spTgt spid="6"/>
                                        </p:tgtEl>
                                        <p:attrNameLst>
                                          <p:attrName>style.visibility</p:attrName>
                                        </p:attrNameLst>
                                      </p:cBhvr>
                                      <p:to>
                                        <p:strVal val="visible"/>
                                      </p:to>
                                    </p:set>
                                    <p:anim calcmode="lin" valueType="num">
                                      <p:cBhvr additive="base">
                                        <p:cTn id="53" dur="500" fill="hold"/>
                                        <p:tgtEl>
                                          <p:spTgt spid="6"/>
                                        </p:tgtEl>
                                        <p:attrNameLst>
                                          <p:attrName>ppt_x</p:attrName>
                                        </p:attrNameLst>
                                      </p:cBhvr>
                                      <p:tavLst>
                                        <p:tav tm="0">
                                          <p:val>
                                            <p:strVal val="1+#ppt_w/2"/>
                                          </p:val>
                                        </p:tav>
                                        <p:tav tm="100000">
                                          <p:val>
                                            <p:strVal val="#ppt_x"/>
                                          </p:val>
                                        </p:tav>
                                      </p:tavLst>
                                    </p:anim>
                                    <p:anim calcmode="lin" valueType="num">
                                      <p:cBhvr additive="base">
                                        <p:cTn id="54" dur="500" fill="hold"/>
                                        <p:tgtEl>
                                          <p:spTgt spid="6"/>
                                        </p:tgtEl>
                                        <p:attrNameLst>
                                          <p:attrName>ppt_y</p:attrName>
                                        </p:attrNameLst>
                                      </p:cBhvr>
                                      <p:tavLst>
                                        <p:tav tm="0">
                                          <p:val>
                                            <p:strVal val="1+#ppt_h/2"/>
                                          </p:val>
                                        </p:tav>
                                        <p:tav tm="100000">
                                          <p:val>
                                            <p:strVal val="#ppt_y"/>
                                          </p:val>
                                        </p:tav>
                                      </p:tavLst>
                                    </p:anim>
                                  </p:childTnLst>
                                </p:cTn>
                              </p:par>
                              <p:par>
                                <p:cTn id="55" presetID="14" presetClass="entr" presetSubtype="10" fill="hold" grpId="0" nodeType="withEffect">
                                  <p:stCondLst>
                                    <p:cond delay="600"/>
                                  </p:stCondLst>
                                  <p:childTnLst>
                                    <p:set>
                                      <p:cBhvr>
                                        <p:cTn id="56" dur="1" fill="hold">
                                          <p:stCondLst>
                                            <p:cond delay="0"/>
                                          </p:stCondLst>
                                        </p:cTn>
                                        <p:tgtEl>
                                          <p:spTgt spid="9"/>
                                        </p:tgtEl>
                                        <p:attrNameLst>
                                          <p:attrName>style.visibility</p:attrName>
                                        </p:attrNameLst>
                                      </p:cBhvr>
                                      <p:to>
                                        <p:strVal val="visible"/>
                                      </p:to>
                                    </p:set>
                                    <p:animEffect transition="in" filter="randombar(horizontal)">
                                      <p:cBhvr>
                                        <p:cTn id="5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5825849" y="3526443"/>
            <a:ext cx="5388009" cy="1015695"/>
          </a:xfrm>
          <a:prstGeom prst="rect">
            <a:avLst/>
          </a:prstGeom>
          <a:noFill/>
        </p:spPr>
        <p:txBody>
          <a:bodyPr wrap="square" lIns="91472" tIns="45736" rIns="91472" bIns="45736" rtlCol="0" anchor="ctr">
            <a:spAutoFit/>
          </a:bodyPr>
          <a:lstStyle>
            <a:defPPr>
              <a:defRPr lang="zh-CN"/>
            </a:defPPr>
            <a:lvl1pPr algn="ctr">
              <a:defRPr sz="6000" b="1">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Arial" panose="020B0604020202020204" pitchFamily="34" charset="0"/>
                <a:ea typeface="微软雅黑" pitchFamily="34" charset="-122"/>
                <a:cs typeface="Arial" panose="020B0604020202020204" pitchFamily="34" charset="0"/>
              </a:defRPr>
            </a:lvl1pPr>
          </a:lstStyle>
          <a:p>
            <a:r>
              <a:rPr lang="zh-CN" altLang="en-US" spc="600" dirty="0" smtClean="0">
                <a:solidFill>
                  <a:schemeClr val="tx2"/>
                </a:solidFill>
              </a:rPr>
              <a:t>谢谢您的收看</a:t>
            </a:r>
            <a:endParaRPr lang="zh-CN" altLang="en-US" spc="600" dirty="0">
              <a:solidFill>
                <a:schemeClr val="tx2"/>
              </a:solidFill>
            </a:endParaRPr>
          </a:p>
        </p:txBody>
      </p:sp>
      <p:sp>
        <p:nvSpPr>
          <p:cNvPr id="18" name="TextBox 17"/>
          <p:cNvSpPr txBox="1"/>
          <p:nvPr/>
        </p:nvSpPr>
        <p:spPr>
          <a:xfrm>
            <a:off x="5338926" y="3115687"/>
            <a:ext cx="5384643" cy="584775"/>
          </a:xfrm>
          <a:prstGeom prst="rect">
            <a:avLst/>
          </a:prstGeom>
          <a:noFill/>
          <a:ln>
            <a:noFill/>
          </a:ln>
          <a:effectLst/>
        </p:spPr>
        <p:txBody>
          <a:bodyPr vert="horz" wrap="square" lIns="91440" tIns="45720" rIns="91440" bIns="45720" numCol="1" anchor="ctr" anchorCtr="0" compatLnSpc="1"/>
          <a:lstStyle>
            <a:defPPr>
              <a:defRPr lang="zh-CN"/>
            </a:defPPr>
            <a:lvl1pPr indent="0" fontAlgn="base">
              <a:spcBef>
                <a:spcPct val="20000"/>
              </a:spcBef>
              <a:spcAft>
                <a:spcPct val="0"/>
              </a:spcAft>
              <a:buFontTx/>
              <a:buNone/>
              <a:defRPr sz="32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vl2pPr marL="742950" indent="-285750" eaLnBrk="0" fontAlgn="base" hangingPunct="0">
              <a:spcBef>
                <a:spcPct val="20000"/>
              </a:spcBef>
              <a:spcAft>
                <a:spcPct val="0"/>
              </a:spcAft>
              <a:buChar char="–"/>
              <a:defRPr sz="2000">
                <a:solidFill>
                  <a:schemeClr val="accent2"/>
                </a:solidFill>
                <a:ea typeface="仿宋_GB2312" pitchFamily="49" charset="-122"/>
              </a:defRPr>
            </a:lvl2pPr>
            <a:lvl3pPr marL="1143000" indent="-228600" eaLnBrk="0" fontAlgn="base" hangingPunct="0">
              <a:spcBef>
                <a:spcPct val="20000"/>
              </a:spcBef>
              <a:spcAft>
                <a:spcPct val="0"/>
              </a:spcAft>
              <a:buChar char="•"/>
              <a:defRPr sz="2400">
                <a:ea typeface="宋体" pitchFamily="2" charset="-122"/>
              </a:defRPr>
            </a:lvl3pPr>
            <a:lvl4pPr marL="1600200" indent="-228600" eaLnBrk="0" fontAlgn="base" hangingPunct="0">
              <a:spcBef>
                <a:spcPct val="20000"/>
              </a:spcBef>
              <a:spcAft>
                <a:spcPct val="0"/>
              </a:spcAft>
              <a:buChar char="–"/>
              <a:defRPr sz="2000">
                <a:ea typeface="宋体" pitchFamily="2" charset="-122"/>
              </a:defRPr>
            </a:lvl4pPr>
            <a:lvl5pPr marL="2057400" indent="-228600" eaLnBrk="0" fontAlgn="base" hangingPunct="0">
              <a:spcBef>
                <a:spcPct val="20000"/>
              </a:spcBef>
              <a:spcAft>
                <a:spcPct val="0"/>
              </a:spcAft>
              <a:buChar char="»"/>
              <a:defRPr sz="2000">
                <a:ea typeface="宋体" pitchFamily="2" charset="-122"/>
              </a:defRPr>
            </a:lvl5pPr>
            <a:lvl6pPr marL="2514600" indent="-228600" eaLnBrk="0" fontAlgn="base" hangingPunct="0">
              <a:spcBef>
                <a:spcPct val="20000"/>
              </a:spcBef>
              <a:spcAft>
                <a:spcPct val="0"/>
              </a:spcAft>
              <a:buChar char="»"/>
              <a:defRPr sz="2000">
                <a:ea typeface="宋体" pitchFamily="2" charset="-122"/>
              </a:defRPr>
            </a:lvl6pPr>
            <a:lvl7pPr marL="2971800" indent="-228600" eaLnBrk="0" fontAlgn="base" hangingPunct="0">
              <a:spcBef>
                <a:spcPct val="20000"/>
              </a:spcBef>
              <a:spcAft>
                <a:spcPct val="0"/>
              </a:spcAft>
              <a:buChar char="»"/>
              <a:defRPr sz="2000">
                <a:ea typeface="宋体" pitchFamily="2" charset="-122"/>
              </a:defRPr>
            </a:lvl7pPr>
            <a:lvl8pPr marL="3429000" indent="-228600" eaLnBrk="0" fontAlgn="base" hangingPunct="0">
              <a:spcBef>
                <a:spcPct val="20000"/>
              </a:spcBef>
              <a:spcAft>
                <a:spcPct val="0"/>
              </a:spcAft>
              <a:buChar char="»"/>
              <a:defRPr sz="2000">
                <a:ea typeface="宋体" pitchFamily="2" charset="-122"/>
              </a:defRPr>
            </a:lvl8pPr>
            <a:lvl9pPr marL="3886200" indent="-228600" eaLnBrk="0" fontAlgn="base" hangingPunct="0">
              <a:spcBef>
                <a:spcPct val="20000"/>
              </a:spcBef>
              <a:spcAft>
                <a:spcPct val="0"/>
              </a:spcAft>
              <a:buChar char="»"/>
              <a:defRPr sz="2000">
                <a:ea typeface="宋体" pitchFamily="2" charset="-122"/>
              </a:defRPr>
            </a:lvl9pPr>
          </a:lstStyle>
          <a:p>
            <a:pPr algn="ctr"/>
            <a:r>
              <a:rPr lang="zh-CN" altLang="en-US" sz="1800" b="1" dirty="0" smtClean="0">
                <a:solidFill>
                  <a:schemeClr val="tx2"/>
                </a:solidFill>
              </a:rPr>
              <a:t>框架完整 思路清晰 设计精细 时尚高端</a:t>
            </a:r>
            <a:endParaRPr lang="zh-CN" altLang="en-US" sz="1800" b="1" dirty="0">
              <a:solidFill>
                <a:schemeClr val="tx2"/>
              </a:solidFill>
            </a:endParaRPr>
          </a:p>
        </p:txBody>
      </p:sp>
      <p:sp>
        <p:nvSpPr>
          <p:cNvPr id="2" name="矩形 1"/>
          <p:cNvSpPr/>
          <p:nvPr/>
        </p:nvSpPr>
        <p:spPr>
          <a:xfrm>
            <a:off x="6022367" y="4673798"/>
            <a:ext cx="3055645" cy="307777"/>
          </a:xfrm>
          <a:prstGeom prst="rect">
            <a:avLst/>
          </a:prstGeom>
        </p:spPr>
        <p:txBody>
          <a:bodyPr wrap="none">
            <a:spAutoFit/>
          </a:bodyPr>
          <a:lstStyle/>
          <a:p>
            <a:pPr algn="ctr"/>
            <a:r>
              <a:rPr lang="zh-CN" altLang="en-US" sz="1400" b="1" dirty="0" smtClean="0"/>
              <a:t>答辩人：</a:t>
            </a:r>
            <a:r>
              <a:rPr lang="zh-CN" altLang="en-US" sz="1400" b="1" dirty="0"/>
              <a:t>青</a:t>
            </a:r>
            <a:r>
              <a:rPr lang="zh-CN" altLang="en-US" sz="1400" b="1" dirty="0" smtClean="0"/>
              <a:t>课</a:t>
            </a:r>
            <a:r>
              <a:rPr lang="en-US" altLang="zh-CN" sz="1400" b="1" dirty="0" smtClean="0"/>
              <a:t>     </a:t>
            </a:r>
            <a:r>
              <a:rPr lang="zh-CN" altLang="en-US" sz="1400" b="1" dirty="0" smtClean="0"/>
              <a:t>指导老师：</a:t>
            </a:r>
            <a:r>
              <a:rPr lang="en-US" altLang="zh-CN" sz="1400" b="1" dirty="0" smtClean="0"/>
              <a:t>XXXXXX</a:t>
            </a:r>
            <a:endParaRPr lang="zh-CN" altLang="en-US" sz="1400" b="1" dirty="0"/>
          </a:p>
        </p:txBody>
      </p:sp>
      <p:pic>
        <p:nvPicPr>
          <p:cNvPr id="16" name="bg.mp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969690" y="-6004048"/>
            <a:ext cx="487363" cy="487363"/>
          </a:xfrm>
          <a:prstGeom prst="rect">
            <a:avLst/>
          </a:prstGeom>
        </p:spPr>
      </p:pic>
      <p:sp>
        <p:nvSpPr>
          <p:cNvPr id="19" name="Freeform 7"/>
          <p:cNvSpPr/>
          <p:nvPr/>
        </p:nvSpPr>
        <p:spPr bwMode="auto">
          <a:xfrm>
            <a:off x="4211638" y="1128712"/>
            <a:ext cx="938213" cy="2454275"/>
          </a:xfrm>
          <a:custGeom>
            <a:avLst/>
            <a:gdLst>
              <a:gd name="T0" fmla="*/ 362 w 365"/>
              <a:gd name="T1" fmla="*/ 955 h 955"/>
              <a:gd name="T2" fmla="*/ 235 w 365"/>
              <a:gd name="T3" fmla="*/ 417 h 955"/>
              <a:gd name="T4" fmla="*/ 0 w 365"/>
              <a:gd name="T5" fmla="*/ 0 h 955"/>
              <a:gd name="T6" fmla="*/ 1 w 365"/>
              <a:gd name="T7" fmla="*/ 0 h 955"/>
              <a:gd name="T8" fmla="*/ 236 w 365"/>
              <a:gd name="T9" fmla="*/ 416 h 955"/>
              <a:gd name="T10" fmla="*/ 328 w 365"/>
              <a:gd name="T11" fmla="*/ 671 h 955"/>
              <a:gd name="T12" fmla="*/ 363 w 365"/>
              <a:gd name="T13" fmla="*/ 955 h 955"/>
              <a:gd name="T14" fmla="*/ 362 w 365"/>
              <a:gd name="T15" fmla="*/ 955 h 9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5" h="955">
                <a:moveTo>
                  <a:pt x="362" y="955"/>
                </a:moveTo>
                <a:cubicBezTo>
                  <a:pt x="365" y="787"/>
                  <a:pt x="325" y="616"/>
                  <a:pt x="235" y="417"/>
                </a:cubicBezTo>
                <a:cubicBezTo>
                  <a:pt x="176" y="286"/>
                  <a:pt x="104" y="158"/>
                  <a:pt x="0" y="0"/>
                </a:cubicBezTo>
                <a:cubicBezTo>
                  <a:pt x="1" y="0"/>
                  <a:pt x="1" y="0"/>
                  <a:pt x="1" y="0"/>
                </a:cubicBezTo>
                <a:cubicBezTo>
                  <a:pt x="105" y="157"/>
                  <a:pt x="177" y="286"/>
                  <a:pt x="236" y="416"/>
                </a:cubicBezTo>
                <a:cubicBezTo>
                  <a:pt x="277" y="507"/>
                  <a:pt x="307" y="591"/>
                  <a:pt x="328" y="671"/>
                </a:cubicBezTo>
                <a:cubicBezTo>
                  <a:pt x="353" y="770"/>
                  <a:pt x="364" y="863"/>
                  <a:pt x="363" y="955"/>
                </a:cubicBezTo>
                <a:lnTo>
                  <a:pt x="362" y="955"/>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0" name="Freeform 8"/>
          <p:cNvSpPr/>
          <p:nvPr/>
        </p:nvSpPr>
        <p:spPr bwMode="auto">
          <a:xfrm>
            <a:off x="4540250" y="1273175"/>
            <a:ext cx="604838" cy="2309813"/>
          </a:xfrm>
          <a:custGeom>
            <a:avLst/>
            <a:gdLst>
              <a:gd name="T0" fmla="*/ 234 w 235"/>
              <a:gd name="T1" fmla="*/ 899 h 899"/>
              <a:gd name="T2" fmla="*/ 54 w 235"/>
              <a:gd name="T3" fmla="*/ 544 h 899"/>
              <a:gd name="T4" fmla="*/ 18 w 235"/>
              <a:gd name="T5" fmla="*/ 0 h 899"/>
              <a:gd name="T6" fmla="*/ 19 w 235"/>
              <a:gd name="T7" fmla="*/ 0 h 899"/>
              <a:gd name="T8" fmla="*/ 55 w 235"/>
              <a:gd name="T9" fmla="*/ 544 h 899"/>
              <a:gd name="T10" fmla="*/ 235 w 235"/>
              <a:gd name="T11" fmla="*/ 899 h 899"/>
              <a:gd name="T12" fmla="*/ 234 w 235"/>
              <a:gd name="T13" fmla="*/ 899 h 899"/>
            </a:gdLst>
            <a:ahLst/>
            <a:cxnLst>
              <a:cxn ang="0">
                <a:pos x="T0" y="T1"/>
              </a:cxn>
              <a:cxn ang="0">
                <a:pos x="T2" y="T3"/>
              </a:cxn>
              <a:cxn ang="0">
                <a:pos x="T4" y="T5"/>
              </a:cxn>
              <a:cxn ang="0">
                <a:pos x="T6" y="T7"/>
              </a:cxn>
              <a:cxn ang="0">
                <a:pos x="T8" y="T9"/>
              </a:cxn>
              <a:cxn ang="0">
                <a:pos x="T10" y="T11"/>
              </a:cxn>
              <a:cxn ang="0">
                <a:pos x="T12" y="T13"/>
              </a:cxn>
            </a:cxnLst>
            <a:rect l="0" t="0" r="r" b="b"/>
            <a:pathLst>
              <a:path w="235" h="899">
                <a:moveTo>
                  <a:pt x="234" y="899"/>
                </a:moveTo>
                <a:cubicBezTo>
                  <a:pt x="153" y="802"/>
                  <a:pt x="91" y="679"/>
                  <a:pt x="54" y="544"/>
                </a:cubicBezTo>
                <a:cubicBezTo>
                  <a:pt x="13" y="389"/>
                  <a:pt x="0" y="206"/>
                  <a:pt x="18" y="0"/>
                </a:cubicBezTo>
                <a:cubicBezTo>
                  <a:pt x="19" y="0"/>
                  <a:pt x="19" y="0"/>
                  <a:pt x="19" y="0"/>
                </a:cubicBezTo>
                <a:cubicBezTo>
                  <a:pt x="1" y="206"/>
                  <a:pt x="14" y="389"/>
                  <a:pt x="55" y="544"/>
                </a:cubicBezTo>
                <a:cubicBezTo>
                  <a:pt x="92" y="679"/>
                  <a:pt x="154" y="801"/>
                  <a:pt x="235" y="899"/>
                </a:cubicBezTo>
                <a:lnTo>
                  <a:pt x="234" y="899"/>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1" name="Freeform 10"/>
          <p:cNvSpPr/>
          <p:nvPr/>
        </p:nvSpPr>
        <p:spPr bwMode="auto">
          <a:xfrm>
            <a:off x="5116513" y="265112"/>
            <a:ext cx="514350" cy="3317875"/>
          </a:xfrm>
          <a:custGeom>
            <a:avLst/>
            <a:gdLst>
              <a:gd name="T0" fmla="*/ 11 w 200"/>
              <a:gd name="T1" fmla="*/ 1291 h 1291"/>
              <a:gd name="T2" fmla="*/ 10 w 200"/>
              <a:gd name="T3" fmla="*/ 1291 h 1291"/>
              <a:gd name="T4" fmla="*/ 189 w 200"/>
              <a:gd name="T5" fmla="*/ 603 h 1291"/>
              <a:gd name="T6" fmla="*/ 0 w 200"/>
              <a:gd name="T7" fmla="*/ 0 h 1291"/>
              <a:gd name="T8" fmla="*/ 1 w 200"/>
              <a:gd name="T9" fmla="*/ 0 h 1291"/>
              <a:gd name="T10" fmla="*/ 132 w 200"/>
              <a:gd name="T11" fmla="*/ 280 h 1291"/>
              <a:gd name="T12" fmla="*/ 189 w 200"/>
              <a:gd name="T13" fmla="*/ 603 h 1291"/>
              <a:gd name="T14" fmla="*/ 11 w 200"/>
              <a:gd name="T15" fmla="*/ 1291 h 12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0" h="1291">
                <a:moveTo>
                  <a:pt x="11" y="1291"/>
                </a:moveTo>
                <a:cubicBezTo>
                  <a:pt x="10" y="1291"/>
                  <a:pt x="10" y="1291"/>
                  <a:pt x="10" y="1291"/>
                </a:cubicBezTo>
                <a:cubicBezTo>
                  <a:pt x="136" y="1091"/>
                  <a:pt x="199" y="846"/>
                  <a:pt x="189" y="603"/>
                </a:cubicBezTo>
                <a:cubicBezTo>
                  <a:pt x="179" y="388"/>
                  <a:pt x="114" y="179"/>
                  <a:pt x="0" y="0"/>
                </a:cubicBezTo>
                <a:cubicBezTo>
                  <a:pt x="1" y="0"/>
                  <a:pt x="1" y="0"/>
                  <a:pt x="1" y="0"/>
                </a:cubicBezTo>
                <a:cubicBezTo>
                  <a:pt x="56" y="86"/>
                  <a:pt x="100" y="180"/>
                  <a:pt x="132" y="280"/>
                </a:cubicBezTo>
                <a:cubicBezTo>
                  <a:pt x="165" y="385"/>
                  <a:pt x="185" y="493"/>
                  <a:pt x="189" y="603"/>
                </a:cubicBezTo>
                <a:cubicBezTo>
                  <a:pt x="200" y="846"/>
                  <a:pt x="137" y="1091"/>
                  <a:pt x="11" y="129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4" name="Freeform 11"/>
          <p:cNvSpPr/>
          <p:nvPr/>
        </p:nvSpPr>
        <p:spPr bwMode="auto">
          <a:xfrm>
            <a:off x="4510088" y="3582988"/>
            <a:ext cx="631825" cy="1398588"/>
          </a:xfrm>
          <a:custGeom>
            <a:avLst/>
            <a:gdLst>
              <a:gd name="T0" fmla="*/ 0 w 246"/>
              <a:gd name="T1" fmla="*/ 544 h 544"/>
              <a:gd name="T2" fmla="*/ 0 w 246"/>
              <a:gd name="T3" fmla="*/ 544 h 544"/>
              <a:gd name="T4" fmla="*/ 180 w 246"/>
              <a:gd name="T5" fmla="*/ 267 h 544"/>
              <a:gd name="T6" fmla="*/ 246 w 246"/>
              <a:gd name="T7" fmla="*/ 0 h 544"/>
              <a:gd name="T8" fmla="*/ 246 w 246"/>
              <a:gd name="T9" fmla="*/ 0 h 544"/>
              <a:gd name="T10" fmla="*/ 181 w 246"/>
              <a:gd name="T11" fmla="*/ 267 h 544"/>
              <a:gd name="T12" fmla="*/ 106 w 246"/>
              <a:gd name="T13" fmla="*/ 409 h 544"/>
              <a:gd name="T14" fmla="*/ 0 w 246"/>
              <a:gd name="T15" fmla="*/ 544 h 5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544">
                <a:moveTo>
                  <a:pt x="0" y="544"/>
                </a:moveTo>
                <a:cubicBezTo>
                  <a:pt x="0" y="544"/>
                  <a:pt x="0" y="544"/>
                  <a:pt x="0" y="544"/>
                </a:cubicBezTo>
                <a:cubicBezTo>
                  <a:pt x="78" y="460"/>
                  <a:pt x="138" y="366"/>
                  <a:pt x="180" y="267"/>
                </a:cubicBezTo>
                <a:cubicBezTo>
                  <a:pt x="216" y="182"/>
                  <a:pt x="238" y="92"/>
                  <a:pt x="246" y="0"/>
                </a:cubicBezTo>
                <a:cubicBezTo>
                  <a:pt x="246" y="0"/>
                  <a:pt x="246" y="0"/>
                  <a:pt x="246" y="0"/>
                </a:cubicBezTo>
                <a:cubicBezTo>
                  <a:pt x="239" y="92"/>
                  <a:pt x="216" y="182"/>
                  <a:pt x="181" y="267"/>
                </a:cubicBezTo>
                <a:cubicBezTo>
                  <a:pt x="160" y="315"/>
                  <a:pt x="135" y="363"/>
                  <a:pt x="106" y="409"/>
                </a:cubicBezTo>
                <a:cubicBezTo>
                  <a:pt x="75" y="456"/>
                  <a:pt x="39" y="502"/>
                  <a:pt x="0" y="544"/>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6" name="Freeform 12"/>
          <p:cNvSpPr/>
          <p:nvPr/>
        </p:nvSpPr>
        <p:spPr bwMode="auto">
          <a:xfrm>
            <a:off x="4510088" y="3914775"/>
            <a:ext cx="896938" cy="1066800"/>
          </a:xfrm>
          <a:custGeom>
            <a:avLst/>
            <a:gdLst>
              <a:gd name="T0" fmla="*/ 0 w 349"/>
              <a:gd name="T1" fmla="*/ 415 h 415"/>
              <a:gd name="T2" fmla="*/ 0 w 349"/>
              <a:gd name="T3" fmla="*/ 415 h 415"/>
              <a:gd name="T4" fmla="*/ 349 w 349"/>
              <a:gd name="T5" fmla="*/ 0 h 415"/>
              <a:gd name="T6" fmla="*/ 349 w 349"/>
              <a:gd name="T7" fmla="*/ 0 h 415"/>
              <a:gd name="T8" fmla="*/ 197 w 349"/>
              <a:gd name="T9" fmla="*/ 219 h 415"/>
              <a:gd name="T10" fmla="*/ 0 w 349"/>
              <a:gd name="T11" fmla="*/ 415 h 415"/>
            </a:gdLst>
            <a:ahLst/>
            <a:cxnLst>
              <a:cxn ang="0">
                <a:pos x="T0" y="T1"/>
              </a:cxn>
              <a:cxn ang="0">
                <a:pos x="T2" y="T3"/>
              </a:cxn>
              <a:cxn ang="0">
                <a:pos x="T4" y="T5"/>
              </a:cxn>
              <a:cxn ang="0">
                <a:pos x="T6" y="T7"/>
              </a:cxn>
              <a:cxn ang="0">
                <a:pos x="T8" y="T9"/>
              </a:cxn>
              <a:cxn ang="0">
                <a:pos x="T10" y="T11"/>
              </a:cxn>
            </a:cxnLst>
            <a:rect l="0" t="0" r="r" b="b"/>
            <a:pathLst>
              <a:path w="349" h="415">
                <a:moveTo>
                  <a:pt x="0" y="415"/>
                </a:moveTo>
                <a:cubicBezTo>
                  <a:pt x="0" y="415"/>
                  <a:pt x="0" y="415"/>
                  <a:pt x="0" y="415"/>
                </a:cubicBezTo>
                <a:cubicBezTo>
                  <a:pt x="142" y="297"/>
                  <a:pt x="263" y="153"/>
                  <a:pt x="349" y="0"/>
                </a:cubicBezTo>
                <a:cubicBezTo>
                  <a:pt x="349" y="0"/>
                  <a:pt x="349" y="0"/>
                  <a:pt x="349" y="0"/>
                </a:cubicBezTo>
                <a:cubicBezTo>
                  <a:pt x="306" y="76"/>
                  <a:pt x="256" y="150"/>
                  <a:pt x="197" y="219"/>
                </a:cubicBezTo>
                <a:cubicBezTo>
                  <a:pt x="138" y="290"/>
                  <a:pt x="72" y="355"/>
                  <a:pt x="0" y="415"/>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7" name="Freeform 16"/>
          <p:cNvSpPr/>
          <p:nvPr/>
        </p:nvSpPr>
        <p:spPr bwMode="auto">
          <a:xfrm>
            <a:off x="2498725" y="2563812"/>
            <a:ext cx="581025" cy="3446463"/>
          </a:xfrm>
          <a:custGeom>
            <a:avLst/>
            <a:gdLst>
              <a:gd name="T0" fmla="*/ 0 w 226"/>
              <a:gd name="T1" fmla="*/ 1341 h 1341"/>
              <a:gd name="T2" fmla="*/ 0 w 226"/>
              <a:gd name="T3" fmla="*/ 1341 h 1341"/>
              <a:gd name="T4" fmla="*/ 76 w 226"/>
              <a:gd name="T5" fmla="*/ 1177 h 1341"/>
              <a:gd name="T6" fmla="*/ 144 w 226"/>
              <a:gd name="T7" fmla="*/ 754 h 1341"/>
              <a:gd name="T8" fmla="*/ 182 w 226"/>
              <a:gd name="T9" fmla="*/ 361 h 1341"/>
              <a:gd name="T10" fmla="*/ 192 w 226"/>
              <a:gd name="T11" fmla="*/ 251 h 1341"/>
              <a:gd name="T12" fmla="*/ 209 w 226"/>
              <a:gd name="T13" fmla="*/ 84 h 1341"/>
              <a:gd name="T14" fmla="*/ 226 w 226"/>
              <a:gd name="T15" fmla="*/ 0 h 1341"/>
              <a:gd name="T16" fmla="*/ 226 w 226"/>
              <a:gd name="T17" fmla="*/ 0 h 1341"/>
              <a:gd name="T18" fmla="*/ 210 w 226"/>
              <a:gd name="T19" fmla="*/ 84 h 1341"/>
              <a:gd name="T20" fmla="*/ 193 w 226"/>
              <a:gd name="T21" fmla="*/ 251 h 1341"/>
              <a:gd name="T22" fmla="*/ 183 w 226"/>
              <a:gd name="T23" fmla="*/ 361 h 1341"/>
              <a:gd name="T24" fmla="*/ 145 w 226"/>
              <a:gd name="T25" fmla="*/ 754 h 1341"/>
              <a:gd name="T26" fmla="*/ 77 w 226"/>
              <a:gd name="T27" fmla="*/ 1178 h 1341"/>
              <a:gd name="T28" fmla="*/ 0 w 226"/>
              <a:gd name="T29" fmla="*/ 1341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 h="1341">
                <a:moveTo>
                  <a:pt x="0" y="1341"/>
                </a:moveTo>
                <a:cubicBezTo>
                  <a:pt x="0" y="1341"/>
                  <a:pt x="0" y="1341"/>
                  <a:pt x="0" y="1341"/>
                </a:cubicBezTo>
                <a:cubicBezTo>
                  <a:pt x="28" y="1322"/>
                  <a:pt x="52" y="1272"/>
                  <a:pt x="76" y="1177"/>
                </a:cubicBezTo>
                <a:cubicBezTo>
                  <a:pt x="101" y="1077"/>
                  <a:pt x="122" y="947"/>
                  <a:pt x="144" y="754"/>
                </a:cubicBezTo>
                <a:cubicBezTo>
                  <a:pt x="160" y="618"/>
                  <a:pt x="171" y="487"/>
                  <a:pt x="182" y="361"/>
                </a:cubicBezTo>
                <a:cubicBezTo>
                  <a:pt x="186" y="323"/>
                  <a:pt x="189" y="287"/>
                  <a:pt x="192" y="251"/>
                </a:cubicBezTo>
                <a:cubicBezTo>
                  <a:pt x="198" y="189"/>
                  <a:pt x="203" y="131"/>
                  <a:pt x="209" y="84"/>
                </a:cubicBezTo>
                <a:cubicBezTo>
                  <a:pt x="214" y="45"/>
                  <a:pt x="219" y="18"/>
                  <a:pt x="226" y="0"/>
                </a:cubicBezTo>
                <a:cubicBezTo>
                  <a:pt x="226" y="0"/>
                  <a:pt x="226" y="0"/>
                  <a:pt x="226" y="0"/>
                </a:cubicBezTo>
                <a:cubicBezTo>
                  <a:pt x="219" y="18"/>
                  <a:pt x="215" y="46"/>
                  <a:pt x="210" y="84"/>
                </a:cubicBezTo>
                <a:cubicBezTo>
                  <a:pt x="204" y="131"/>
                  <a:pt x="198" y="189"/>
                  <a:pt x="193" y="251"/>
                </a:cubicBezTo>
                <a:cubicBezTo>
                  <a:pt x="190" y="287"/>
                  <a:pt x="186" y="323"/>
                  <a:pt x="183" y="361"/>
                </a:cubicBezTo>
                <a:cubicBezTo>
                  <a:pt x="172" y="487"/>
                  <a:pt x="161" y="618"/>
                  <a:pt x="145" y="754"/>
                </a:cubicBezTo>
                <a:cubicBezTo>
                  <a:pt x="123" y="947"/>
                  <a:pt x="102" y="1077"/>
                  <a:pt x="77" y="1178"/>
                </a:cubicBezTo>
                <a:cubicBezTo>
                  <a:pt x="53" y="1273"/>
                  <a:pt x="29" y="1323"/>
                  <a:pt x="0" y="134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8" name="Freeform 21"/>
          <p:cNvSpPr/>
          <p:nvPr/>
        </p:nvSpPr>
        <p:spPr bwMode="auto">
          <a:xfrm>
            <a:off x="708025" y="2563812"/>
            <a:ext cx="2371725" cy="3471863"/>
          </a:xfrm>
          <a:custGeom>
            <a:avLst/>
            <a:gdLst>
              <a:gd name="T0" fmla="*/ 0 w 923"/>
              <a:gd name="T1" fmla="*/ 1351 h 1351"/>
              <a:gd name="T2" fmla="*/ 0 w 923"/>
              <a:gd name="T3" fmla="*/ 1350 h 1351"/>
              <a:gd name="T4" fmla="*/ 51 w 923"/>
              <a:gd name="T5" fmla="*/ 1299 h 1351"/>
              <a:gd name="T6" fmla="*/ 128 w 923"/>
              <a:gd name="T7" fmla="*/ 1187 h 1351"/>
              <a:gd name="T8" fmla="*/ 235 w 923"/>
              <a:gd name="T9" fmla="*/ 1009 h 1351"/>
              <a:gd name="T10" fmla="*/ 303 w 923"/>
              <a:gd name="T11" fmla="*/ 892 h 1351"/>
              <a:gd name="T12" fmla="*/ 370 w 923"/>
              <a:gd name="T13" fmla="*/ 778 h 1351"/>
              <a:gd name="T14" fmla="*/ 674 w 923"/>
              <a:gd name="T15" fmla="*/ 291 h 1351"/>
              <a:gd name="T16" fmla="*/ 810 w 923"/>
              <a:gd name="T17" fmla="*/ 112 h 1351"/>
              <a:gd name="T18" fmla="*/ 923 w 923"/>
              <a:gd name="T19" fmla="*/ 0 h 1351"/>
              <a:gd name="T20" fmla="*/ 923 w 923"/>
              <a:gd name="T21" fmla="*/ 1 h 1351"/>
              <a:gd name="T22" fmla="*/ 811 w 923"/>
              <a:gd name="T23" fmla="*/ 113 h 1351"/>
              <a:gd name="T24" fmla="*/ 675 w 923"/>
              <a:gd name="T25" fmla="*/ 292 h 1351"/>
              <a:gd name="T26" fmla="*/ 370 w 923"/>
              <a:gd name="T27" fmla="*/ 778 h 1351"/>
              <a:gd name="T28" fmla="*/ 304 w 923"/>
              <a:gd name="T29" fmla="*/ 893 h 1351"/>
              <a:gd name="T30" fmla="*/ 235 w 923"/>
              <a:gd name="T31" fmla="*/ 1010 h 1351"/>
              <a:gd name="T32" fmla="*/ 129 w 923"/>
              <a:gd name="T33" fmla="*/ 1188 h 1351"/>
              <a:gd name="T34" fmla="*/ 52 w 923"/>
              <a:gd name="T35" fmla="*/ 1300 h 1351"/>
              <a:gd name="T36" fmla="*/ 0 w 923"/>
              <a:gd name="T37" fmla="*/ 1351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23" h="1351">
                <a:moveTo>
                  <a:pt x="0" y="1351"/>
                </a:moveTo>
                <a:cubicBezTo>
                  <a:pt x="0" y="1350"/>
                  <a:pt x="0" y="1350"/>
                  <a:pt x="0" y="1350"/>
                </a:cubicBezTo>
                <a:cubicBezTo>
                  <a:pt x="14" y="1341"/>
                  <a:pt x="31" y="1325"/>
                  <a:pt x="51" y="1299"/>
                </a:cubicBezTo>
                <a:cubicBezTo>
                  <a:pt x="73" y="1272"/>
                  <a:pt x="97" y="1236"/>
                  <a:pt x="128" y="1187"/>
                </a:cubicBezTo>
                <a:cubicBezTo>
                  <a:pt x="157" y="1141"/>
                  <a:pt x="191" y="1084"/>
                  <a:pt x="235" y="1009"/>
                </a:cubicBezTo>
                <a:cubicBezTo>
                  <a:pt x="257" y="972"/>
                  <a:pt x="279" y="933"/>
                  <a:pt x="303" y="892"/>
                </a:cubicBezTo>
                <a:cubicBezTo>
                  <a:pt x="324" y="855"/>
                  <a:pt x="347" y="817"/>
                  <a:pt x="370" y="778"/>
                </a:cubicBezTo>
                <a:cubicBezTo>
                  <a:pt x="465" y="615"/>
                  <a:pt x="568" y="444"/>
                  <a:pt x="674" y="291"/>
                </a:cubicBezTo>
                <a:cubicBezTo>
                  <a:pt x="724" y="219"/>
                  <a:pt x="769" y="160"/>
                  <a:pt x="810" y="112"/>
                </a:cubicBezTo>
                <a:cubicBezTo>
                  <a:pt x="851" y="64"/>
                  <a:pt x="888" y="27"/>
                  <a:pt x="923" y="0"/>
                </a:cubicBezTo>
                <a:cubicBezTo>
                  <a:pt x="923" y="1"/>
                  <a:pt x="923" y="1"/>
                  <a:pt x="923" y="1"/>
                </a:cubicBezTo>
                <a:cubicBezTo>
                  <a:pt x="889" y="28"/>
                  <a:pt x="852" y="65"/>
                  <a:pt x="811" y="113"/>
                </a:cubicBezTo>
                <a:cubicBezTo>
                  <a:pt x="770" y="161"/>
                  <a:pt x="725" y="219"/>
                  <a:pt x="675" y="292"/>
                </a:cubicBezTo>
                <a:cubicBezTo>
                  <a:pt x="569" y="444"/>
                  <a:pt x="466" y="616"/>
                  <a:pt x="370" y="778"/>
                </a:cubicBezTo>
                <a:cubicBezTo>
                  <a:pt x="348" y="817"/>
                  <a:pt x="325" y="856"/>
                  <a:pt x="304" y="893"/>
                </a:cubicBezTo>
                <a:cubicBezTo>
                  <a:pt x="280" y="934"/>
                  <a:pt x="258" y="972"/>
                  <a:pt x="235" y="1010"/>
                </a:cubicBezTo>
                <a:cubicBezTo>
                  <a:pt x="192" y="1085"/>
                  <a:pt x="158" y="1141"/>
                  <a:pt x="129" y="1188"/>
                </a:cubicBezTo>
                <a:cubicBezTo>
                  <a:pt x="98" y="1237"/>
                  <a:pt x="73" y="1272"/>
                  <a:pt x="52" y="1300"/>
                </a:cubicBezTo>
                <a:cubicBezTo>
                  <a:pt x="31" y="1326"/>
                  <a:pt x="15" y="1342"/>
                  <a:pt x="0" y="135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29" name="Freeform 22"/>
          <p:cNvSpPr/>
          <p:nvPr/>
        </p:nvSpPr>
        <p:spPr bwMode="auto">
          <a:xfrm>
            <a:off x="708025" y="1749425"/>
            <a:ext cx="3670300" cy="4286251"/>
          </a:xfrm>
          <a:custGeom>
            <a:avLst/>
            <a:gdLst>
              <a:gd name="T0" fmla="*/ 0 w 1428"/>
              <a:gd name="T1" fmla="*/ 1668 h 1668"/>
              <a:gd name="T2" fmla="*/ 0 w 1428"/>
              <a:gd name="T3" fmla="*/ 1667 h 1668"/>
              <a:gd name="T4" fmla="*/ 138 w 1428"/>
              <a:gd name="T5" fmla="*/ 1610 h 1668"/>
              <a:gd name="T6" fmla="*/ 328 w 1428"/>
              <a:gd name="T7" fmla="*/ 1463 h 1668"/>
              <a:gd name="T8" fmla="*/ 563 w 1428"/>
              <a:gd name="T9" fmla="*/ 1219 h 1668"/>
              <a:gd name="T10" fmla="*/ 818 w 1428"/>
              <a:gd name="T11" fmla="*/ 903 h 1668"/>
              <a:gd name="T12" fmla="*/ 1055 w 1428"/>
              <a:gd name="T13" fmla="*/ 573 h 1668"/>
              <a:gd name="T14" fmla="*/ 1239 w 1428"/>
              <a:gd name="T15" fmla="*/ 295 h 1668"/>
              <a:gd name="T16" fmla="*/ 1338 w 1428"/>
              <a:gd name="T17" fmla="*/ 139 h 1668"/>
              <a:gd name="T18" fmla="*/ 1360 w 1428"/>
              <a:gd name="T19" fmla="*/ 104 h 1668"/>
              <a:gd name="T20" fmla="*/ 1427 w 1428"/>
              <a:gd name="T21" fmla="*/ 0 h 1668"/>
              <a:gd name="T22" fmla="*/ 1428 w 1428"/>
              <a:gd name="T23" fmla="*/ 1 h 1668"/>
              <a:gd name="T24" fmla="*/ 1361 w 1428"/>
              <a:gd name="T25" fmla="*/ 104 h 1668"/>
              <a:gd name="T26" fmla="*/ 1339 w 1428"/>
              <a:gd name="T27" fmla="*/ 140 h 1668"/>
              <a:gd name="T28" fmla="*/ 1240 w 1428"/>
              <a:gd name="T29" fmla="*/ 296 h 1668"/>
              <a:gd name="T30" fmla="*/ 1056 w 1428"/>
              <a:gd name="T31" fmla="*/ 574 h 1668"/>
              <a:gd name="T32" fmla="*/ 819 w 1428"/>
              <a:gd name="T33" fmla="*/ 903 h 1668"/>
              <a:gd name="T34" fmla="*/ 564 w 1428"/>
              <a:gd name="T35" fmla="*/ 1220 h 1668"/>
              <a:gd name="T36" fmla="*/ 328 w 1428"/>
              <a:gd name="T37" fmla="*/ 1464 h 1668"/>
              <a:gd name="T38" fmla="*/ 139 w 1428"/>
              <a:gd name="T39" fmla="*/ 1611 h 1668"/>
              <a:gd name="T40" fmla="*/ 0 w 1428"/>
              <a:gd name="T41" fmla="*/ 166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28" h="1668">
                <a:moveTo>
                  <a:pt x="0" y="1668"/>
                </a:moveTo>
                <a:cubicBezTo>
                  <a:pt x="0" y="1667"/>
                  <a:pt x="0" y="1667"/>
                  <a:pt x="0" y="1667"/>
                </a:cubicBezTo>
                <a:cubicBezTo>
                  <a:pt x="40" y="1661"/>
                  <a:pt x="86" y="1642"/>
                  <a:pt x="138" y="1610"/>
                </a:cubicBezTo>
                <a:cubicBezTo>
                  <a:pt x="196" y="1576"/>
                  <a:pt x="259" y="1526"/>
                  <a:pt x="328" y="1463"/>
                </a:cubicBezTo>
                <a:cubicBezTo>
                  <a:pt x="398" y="1399"/>
                  <a:pt x="475" y="1319"/>
                  <a:pt x="563" y="1219"/>
                </a:cubicBezTo>
                <a:cubicBezTo>
                  <a:pt x="645" y="1124"/>
                  <a:pt x="731" y="1018"/>
                  <a:pt x="818" y="903"/>
                </a:cubicBezTo>
                <a:cubicBezTo>
                  <a:pt x="899" y="796"/>
                  <a:pt x="978" y="685"/>
                  <a:pt x="1055" y="573"/>
                </a:cubicBezTo>
                <a:cubicBezTo>
                  <a:pt x="1122" y="475"/>
                  <a:pt x="1184" y="382"/>
                  <a:pt x="1239" y="295"/>
                </a:cubicBezTo>
                <a:cubicBezTo>
                  <a:pt x="1277" y="237"/>
                  <a:pt x="1309" y="185"/>
                  <a:pt x="1338" y="139"/>
                </a:cubicBezTo>
                <a:cubicBezTo>
                  <a:pt x="1346" y="127"/>
                  <a:pt x="1353" y="115"/>
                  <a:pt x="1360" y="104"/>
                </a:cubicBezTo>
                <a:cubicBezTo>
                  <a:pt x="1389" y="57"/>
                  <a:pt x="1410" y="25"/>
                  <a:pt x="1427" y="0"/>
                </a:cubicBezTo>
                <a:cubicBezTo>
                  <a:pt x="1428" y="1"/>
                  <a:pt x="1428" y="1"/>
                  <a:pt x="1428" y="1"/>
                </a:cubicBezTo>
                <a:cubicBezTo>
                  <a:pt x="1411" y="26"/>
                  <a:pt x="1390" y="58"/>
                  <a:pt x="1361" y="104"/>
                </a:cubicBezTo>
                <a:cubicBezTo>
                  <a:pt x="1354" y="116"/>
                  <a:pt x="1346" y="127"/>
                  <a:pt x="1339" y="140"/>
                </a:cubicBezTo>
                <a:cubicBezTo>
                  <a:pt x="1310" y="185"/>
                  <a:pt x="1277" y="237"/>
                  <a:pt x="1240" y="296"/>
                </a:cubicBezTo>
                <a:cubicBezTo>
                  <a:pt x="1185" y="382"/>
                  <a:pt x="1123" y="476"/>
                  <a:pt x="1056" y="574"/>
                </a:cubicBezTo>
                <a:cubicBezTo>
                  <a:pt x="979" y="686"/>
                  <a:pt x="900" y="797"/>
                  <a:pt x="819" y="903"/>
                </a:cubicBezTo>
                <a:cubicBezTo>
                  <a:pt x="732" y="1019"/>
                  <a:pt x="646" y="1125"/>
                  <a:pt x="564" y="1220"/>
                </a:cubicBezTo>
                <a:cubicBezTo>
                  <a:pt x="476" y="1320"/>
                  <a:pt x="399" y="1400"/>
                  <a:pt x="328" y="1464"/>
                </a:cubicBezTo>
                <a:cubicBezTo>
                  <a:pt x="260" y="1527"/>
                  <a:pt x="196" y="1576"/>
                  <a:pt x="139" y="1611"/>
                </a:cubicBezTo>
                <a:cubicBezTo>
                  <a:pt x="87" y="1643"/>
                  <a:pt x="40" y="1662"/>
                  <a:pt x="0" y="1668"/>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0" name="Freeform 25"/>
          <p:cNvSpPr/>
          <p:nvPr/>
        </p:nvSpPr>
        <p:spPr bwMode="auto">
          <a:xfrm>
            <a:off x="-1141412" y="4981575"/>
            <a:ext cx="5651500" cy="1219200"/>
          </a:xfrm>
          <a:custGeom>
            <a:avLst/>
            <a:gdLst>
              <a:gd name="T0" fmla="*/ 517 w 2198"/>
              <a:gd name="T1" fmla="*/ 376 h 474"/>
              <a:gd name="T2" fmla="*/ 0 w 2198"/>
              <a:gd name="T3" fmla="*/ 170 h 474"/>
              <a:gd name="T4" fmla="*/ 1 w 2198"/>
              <a:gd name="T5" fmla="*/ 169 h 474"/>
              <a:gd name="T6" fmla="*/ 1259 w 2198"/>
              <a:gd name="T7" fmla="*/ 426 h 474"/>
              <a:gd name="T8" fmla="*/ 1819 w 2198"/>
              <a:gd name="T9" fmla="*/ 271 h 474"/>
              <a:gd name="T10" fmla="*/ 2197 w 2198"/>
              <a:gd name="T11" fmla="*/ 0 h 474"/>
              <a:gd name="T12" fmla="*/ 2198 w 2198"/>
              <a:gd name="T13" fmla="*/ 0 h 474"/>
              <a:gd name="T14" fmla="*/ 2029 w 2198"/>
              <a:gd name="T15" fmla="*/ 147 h 474"/>
              <a:gd name="T16" fmla="*/ 1819 w 2198"/>
              <a:gd name="T17" fmla="*/ 271 h 474"/>
              <a:gd name="T18" fmla="*/ 1554 w 2198"/>
              <a:gd name="T19" fmla="*/ 370 h 474"/>
              <a:gd name="T20" fmla="*/ 1259 w 2198"/>
              <a:gd name="T21" fmla="*/ 427 h 474"/>
              <a:gd name="T22" fmla="*/ 517 w 2198"/>
              <a:gd name="T23" fmla="*/ 37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98" h="474">
                <a:moveTo>
                  <a:pt x="517" y="376"/>
                </a:moveTo>
                <a:cubicBezTo>
                  <a:pt x="334" y="330"/>
                  <a:pt x="159" y="261"/>
                  <a:pt x="0" y="170"/>
                </a:cubicBezTo>
                <a:cubicBezTo>
                  <a:pt x="1" y="169"/>
                  <a:pt x="1" y="169"/>
                  <a:pt x="1" y="169"/>
                </a:cubicBezTo>
                <a:cubicBezTo>
                  <a:pt x="368" y="381"/>
                  <a:pt x="826" y="474"/>
                  <a:pt x="1259" y="426"/>
                </a:cubicBezTo>
                <a:cubicBezTo>
                  <a:pt x="1460" y="404"/>
                  <a:pt x="1653" y="350"/>
                  <a:pt x="1819" y="271"/>
                </a:cubicBezTo>
                <a:cubicBezTo>
                  <a:pt x="1966" y="200"/>
                  <a:pt x="2097" y="107"/>
                  <a:pt x="2197" y="0"/>
                </a:cubicBezTo>
                <a:cubicBezTo>
                  <a:pt x="2198" y="0"/>
                  <a:pt x="2198" y="0"/>
                  <a:pt x="2198" y="0"/>
                </a:cubicBezTo>
                <a:cubicBezTo>
                  <a:pt x="2148" y="53"/>
                  <a:pt x="2091" y="102"/>
                  <a:pt x="2029" y="147"/>
                </a:cubicBezTo>
                <a:cubicBezTo>
                  <a:pt x="1965" y="194"/>
                  <a:pt x="1894" y="236"/>
                  <a:pt x="1819" y="271"/>
                </a:cubicBezTo>
                <a:cubicBezTo>
                  <a:pt x="1737" y="311"/>
                  <a:pt x="1648" y="344"/>
                  <a:pt x="1554" y="370"/>
                </a:cubicBezTo>
                <a:cubicBezTo>
                  <a:pt x="1460" y="397"/>
                  <a:pt x="1360" y="416"/>
                  <a:pt x="1259" y="427"/>
                </a:cubicBezTo>
                <a:cubicBezTo>
                  <a:pt x="1013" y="455"/>
                  <a:pt x="758" y="436"/>
                  <a:pt x="517" y="37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1" name="Freeform 26"/>
          <p:cNvSpPr/>
          <p:nvPr/>
        </p:nvSpPr>
        <p:spPr bwMode="auto">
          <a:xfrm>
            <a:off x="-1141412" y="3914775"/>
            <a:ext cx="6548438" cy="2216150"/>
          </a:xfrm>
          <a:custGeom>
            <a:avLst/>
            <a:gdLst>
              <a:gd name="T0" fmla="*/ 490 w 2547"/>
              <a:gd name="T1" fmla="*/ 780 h 862"/>
              <a:gd name="T2" fmla="*/ 0 w 2547"/>
              <a:gd name="T3" fmla="*/ 585 h 862"/>
              <a:gd name="T4" fmla="*/ 1 w 2547"/>
              <a:gd name="T5" fmla="*/ 584 h 862"/>
              <a:gd name="T6" fmla="*/ 766 w 2547"/>
              <a:gd name="T7" fmla="*/ 829 h 862"/>
              <a:gd name="T8" fmla="*/ 1615 w 2547"/>
              <a:gd name="T9" fmla="*/ 758 h 862"/>
              <a:gd name="T10" fmla="*/ 1971 w 2547"/>
              <a:gd name="T11" fmla="*/ 613 h 862"/>
              <a:gd name="T12" fmla="*/ 2246 w 2547"/>
              <a:gd name="T13" fmla="*/ 423 h 862"/>
              <a:gd name="T14" fmla="*/ 2546 w 2547"/>
              <a:gd name="T15" fmla="*/ 0 h 862"/>
              <a:gd name="T16" fmla="*/ 2547 w 2547"/>
              <a:gd name="T17" fmla="*/ 0 h 862"/>
              <a:gd name="T18" fmla="*/ 2247 w 2547"/>
              <a:gd name="T19" fmla="*/ 424 h 862"/>
              <a:gd name="T20" fmla="*/ 1972 w 2547"/>
              <a:gd name="T21" fmla="*/ 614 h 862"/>
              <a:gd name="T22" fmla="*/ 1616 w 2547"/>
              <a:gd name="T23" fmla="*/ 759 h 862"/>
              <a:gd name="T24" fmla="*/ 766 w 2547"/>
              <a:gd name="T25" fmla="*/ 830 h 862"/>
              <a:gd name="T26" fmla="*/ 490 w 2547"/>
              <a:gd name="T27" fmla="*/ 78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7" h="862">
                <a:moveTo>
                  <a:pt x="490" y="780"/>
                </a:moveTo>
                <a:cubicBezTo>
                  <a:pt x="314" y="736"/>
                  <a:pt x="147" y="670"/>
                  <a:pt x="0" y="585"/>
                </a:cubicBezTo>
                <a:cubicBezTo>
                  <a:pt x="1" y="584"/>
                  <a:pt x="1" y="584"/>
                  <a:pt x="1" y="584"/>
                </a:cubicBezTo>
                <a:cubicBezTo>
                  <a:pt x="222" y="713"/>
                  <a:pt x="487" y="797"/>
                  <a:pt x="766" y="829"/>
                </a:cubicBezTo>
                <a:cubicBezTo>
                  <a:pt x="1052" y="861"/>
                  <a:pt x="1346" y="837"/>
                  <a:pt x="1615" y="758"/>
                </a:cubicBezTo>
                <a:cubicBezTo>
                  <a:pt x="1743" y="721"/>
                  <a:pt x="1863" y="672"/>
                  <a:pt x="1971" y="613"/>
                </a:cubicBezTo>
                <a:cubicBezTo>
                  <a:pt x="2074" y="558"/>
                  <a:pt x="2166" y="494"/>
                  <a:pt x="2246" y="423"/>
                </a:cubicBezTo>
                <a:cubicBezTo>
                  <a:pt x="2385" y="300"/>
                  <a:pt x="2489" y="154"/>
                  <a:pt x="2546" y="0"/>
                </a:cubicBezTo>
                <a:cubicBezTo>
                  <a:pt x="2547" y="0"/>
                  <a:pt x="2547" y="0"/>
                  <a:pt x="2547" y="0"/>
                </a:cubicBezTo>
                <a:cubicBezTo>
                  <a:pt x="2490" y="154"/>
                  <a:pt x="2386" y="301"/>
                  <a:pt x="2247" y="424"/>
                </a:cubicBezTo>
                <a:cubicBezTo>
                  <a:pt x="2167" y="494"/>
                  <a:pt x="2074" y="558"/>
                  <a:pt x="1972" y="614"/>
                </a:cubicBezTo>
                <a:cubicBezTo>
                  <a:pt x="1863" y="673"/>
                  <a:pt x="1744" y="722"/>
                  <a:pt x="1616" y="759"/>
                </a:cubicBezTo>
                <a:cubicBezTo>
                  <a:pt x="1346" y="838"/>
                  <a:pt x="1052" y="862"/>
                  <a:pt x="766" y="830"/>
                </a:cubicBezTo>
                <a:cubicBezTo>
                  <a:pt x="672" y="819"/>
                  <a:pt x="580" y="803"/>
                  <a:pt x="490" y="78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2" name="Freeform 27"/>
          <p:cNvSpPr/>
          <p:nvPr/>
        </p:nvSpPr>
        <p:spPr bwMode="auto">
          <a:xfrm>
            <a:off x="-1141412" y="2563812"/>
            <a:ext cx="4221163" cy="2873375"/>
          </a:xfrm>
          <a:custGeom>
            <a:avLst/>
            <a:gdLst>
              <a:gd name="T0" fmla="*/ 11 w 1642"/>
              <a:gd name="T1" fmla="*/ 1116 h 1118"/>
              <a:gd name="T2" fmla="*/ 0 w 1642"/>
              <a:gd name="T3" fmla="*/ 1111 h 1118"/>
              <a:gd name="T4" fmla="*/ 1 w 1642"/>
              <a:gd name="T5" fmla="*/ 1110 h 1118"/>
              <a:gd name="T6" fmla="*/ 50 w 1642"/>
              <a:gd name="T7" fmla="*/ 1112 h 1118"/>
              <a:gd name="T8" fmla="*/ 154 w 1642"/>
              <a:gd name="T9" fmla="*/ 1062 h 1118"/>
              <a:gd name="T10" fmla="*/ 326 w 1642"/>
              <a:gd name="T11" fmla="*/ 949 h 1118"/>
              <a:gd name="T12" fmla="*/ 565 w 1642"/>
              <a:gd name="T13" fmla="*/ 776 h 1118"/>
              <a:gd name="T14" fmla="*/ 790 w 1642"/>
              <a:gd name="T15" fmla="*/ 607 h 1118"/>
              <a:gd name="T16" fmla="*/ 1148 w 1642"/>
              <a:gd name="T17" fmla="*/ 341 h 1118"/>
              <a:gd name="T18" fmla="*/ 1419 w 1642"/>
              <a:gd name="T19" fmla="*/ 147 h 1118"/>
              <a:gd name="T20" fmla="*/ 1642 w 1642"/>
              <a:gd name="T21" fmla="*/ 0 h 1118"/>
              <a:gd name="T22" fmla="*/ 1642 w 1642"/>
              <a:gd name="T23" fmla="*/ 1 h 1118"/>
              <a:gd name="T24" fmla="*/ 1419 w 1642"/>
              <a:gd name="T25" fmla="*/ 147 h 1118"/>
              <a:gd name="T26" fmla="*/ 1148 w 1642"/>
              <a:gd name="T27" fmla="*/ 341 h 1118"/>
              <a:gd name="T28" fmla="*/ 791 w 1642"/>
              <a:gd name="T29" fmla="*/ 608 h 1118"/>
              <a:gd name="T30" fmla="*/ 565 w 1642"/>
              <a:gd name="T31" fmla="*/ 776 h 1118"/>
              <a:gd name="T32" fmla="*/ 326 w 1642"/>
              <a:gd name="T33" fmla="*/ 950 h 1118"/>
              <a:gd name="T34" fmla="*/ 154 w 1642"/>
              <a:gd name="T35" fmla="*/ 1062 h 1118"/>
              <a:gd name="T36" fmla="*/ 50 w 1642"/>
              <a:gd name="T37" fmla="*/ 1113 h 1118"/>
              <a:gd name="T38" fmla="*/ 11 w 1642"/>
              <a:gd name="T39" fmla="*/ 1116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2" h="1118">
                <a:moveTo>
                  <a:pt x="11" y="1116"/>
                </a:moveTo>
                <a:cubicBezTo>
                  <a:pt x="6" y="1115"/>
                  <a:pt x="3" y="1113"/>
                  <a:pt x="0" y="1111"/>
                </a:cubicBezTo>
                <a:cubicBezTo>
                  <a:pt x="1" y="1110"/>
                  <a:pt x="1" y="1110"/>
                  <a:pt x="1" y="1110"/>
                </a:cubicBezTo>
                <a:cubicBezTo>
                  <a:pt x="10" y="1118"/>
                  <a:pt x="27" y="1118"/>
                  <a:pt x="50" y="1112"/>
                </a:cubicBezTo>
                <a:cubicBezTo>
                  <a:pt x="75" y="1104"/>
                  <a:pt x="108" y="1088"/>
                  <a:pt x="154" y="1062"/>
                </a:cubicBezTo>
                <a:cubicBezTo>
                  <a:pt x="200" y="1034"/>
                  <a:pt x="257" y="997"/>
                  <a:pt x="326" y="949"/>
                </a:cubicBezTo>
                <a:cubicBezTo>
                  <a:pt x="395" y="901"/>
                  <a:pt x="469" y="847"/>
                  <a:pt x="565" y="776"/>
                </a:cubicBezTo>
                <a:cubicBezTo>
                  <a:pt x="638" y="721"/>
                  <a:pt x="712" y="666"/>
                  <a:pt x="790" y="607"/>
                </a:cubicBezTo>
                <a:cubicBezTo>
                  <a:pt x="907" y="519"/>
                  <a:pt x="1027" y="429"/>
                  <a:pt x="1148" y="341"/>
                </a:cubicBezTo>
                <a:cubicBezTo>
                  <a:pt x="1248" y="267"/>
                  <a:pt x="1337" y="204"/>
                  <a:pt x="1419" y="147"/>
                </a:cubicBezTo>
                <a:cubicBezTo>
                  <a:pt x="1502" y="89"/>
                  <a:pt x="1575" y="41"/>
                  <a:pt x="1642" y="0"/>
                </a:cubicBezTo>
                <a:cubicBezTo>
                  <a:pt x="1642" y="1"/>
                  <a:pt x="1642" y="1"/>
                  <a:pt x="1642" y="1"/>
                </a:cubicBezTo>
                <a:cubicBezTo>
                  <a:pt x="1576" y="42"/>
                  <a:pt x="1503" y="90"/>
                  <a:pt x="1419" y="147"/>
                </a:cubicBezTo>
                <a:cubicBezTo>
                  <a:pt x="1337" y="204"/>
                  <a:pt x="1249" y="268"/>
                  <a:pt x="1148" y="341"/>
                </a:cubicBezTo>
                <a:cubicBezTo>
                  <a:pt x="1028" y="429"/>
                  <a:pt x="907" y="520"/>
                  <a:pt x="791" y="608"/>
                </a:cubicBezTo>
                <a:cubicBezTo>
                  <a:pt x="713" y="666"/>
                  <a:pt x="639" y="722"/>
                  <a:pt x="565" y="776"/>
                </a:cubicBezTo>
                <a:cubicBezTo>
                  <a:pt x="469" y="848"/>
                  <a:pt x="396" y="901"/>
                  <a:pt x="326" y="950"/>
                </a:cubicBezTo>
                <a:cubicBezTo>
                  <a:pt x="257" y="998"/>
                  <a:pt x="201" y="1035"/>
                  <a:pt x="154" y="1062"/>
                </a:cubicBezTo>
                <a:cubicBezTo>
                  <a:pt x="108" y="1089"/>
                  <a:pt x="76" y="1105"/>
                  <a:pt x="50" y="1113"/>
                </a:cubicBezTo>
                <a:cubicBezTo>
                  <a:pt x="34" y="1117"/>
                  <a:pt x="20" y="1118"/>
                  <a:pt x="11" y="111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3" name="Freeform 31"/>
          <p:cNvSpPr/>
          <p:nvPr/>
        </p:nvSpPr>
        <p:spPr bwMode="auto">
          <a:xfrm>
            <a:off x="5021263" y="-88900"/>
            <a:ext cx="793750" cy="344488"/>
          </a:xfrm>
          <a:custGeom>
            <a:avLst/>
            <a:gdLst>
              <a:gd name="T0" fmla="*/ 1 w 309"/>
              <a:gd name="T1" fmla="*/ 134 h 134"/>
              <a:gd name="T2" fmla="*/ 0 w 309"/>
              <a:gd name="T3" fmla="*/ 134 h 134"/>
              <a:gd name="T4" fmla="*/ 145 w 309"/>
              <a:gd name="T5" fmla="*/ 43 h 134"/>
              <a:gd name="T6" fmla="*/ 309 w 309"/>
              <a:gd name="T7" fmla="*/ 22 h 134"/>
              <a:gd name="T8" fmla="*/ 309 w 309"/>
              <a:gd name="T9" fmla="*/ 23 h 134"/>
              <a:gd name="T10" fmla="*/ 1 w 309"/>
              <a:gd name="T11" fmla="*/ 134 h 134"/>
            </a:gdLst>
            <a:ahLst/>
            <a:cxnLst>
              <a:cxn ang="0">
                <a:pos x="T0" y="T1"/>
              </a:cxn>
              <a:cxn ang="0">
                <a:pos x="T2" y="T3"/>
              </a:cxn>
              <a:cxn ang="0">
                <a:pos x="T4" y="T5"/>
              </a:cxn>
              <a:cxn ang="0">
                <a:pos x="T6" y="T7"/>
              </a:cxn>
              <a:cxn ang="0">
                <a:pos x="T8" y="T9"/>
              </a:cxn>
              <a:cxn ang="0">
                <a:pos x="T10" y="T11"/>
              </a:cxn>
            </a:cxnLst>
            <a:rect l="0" t="0" r="r" b="b"/>
            <a:pathLst>
              <a:path w="309" h="134">
                <a:moveTo>
                  <a:pt x="1" y="134"/>
                </a:moveTo>
                <a:cubicBezTo>
                  <a:pt x="0" y="134"/>
                  <a:pt x="0" y="134"/>
                  <a:pt x="0" y="134"/>
                </a:cubicBezTo>
                <a:cubicBezTo>
                  <a:pt x="46" y="94"/>
                  <a:pt x="96" y="63"/>
                  <a:pt x="145" y="43"/>
                </a:cubicBezTo>
                <a:cubicBezTo>
                  <a:pt x="202" y="20"/>
                  <a:pt x="257" y="13"/>
                  <a:pt x="309" y="22"/>
                </a:cubicBezTo>
                <a:cubicBezTo>
                  <a:pt x="309" y="23"/>
                  <a:pt x="309" y="23"/>
                  <a:pt x="309" y="23"/>
                </a:cubicBezTo>
                <a:cubicBezTo>
                  <a:pt x="179" y="0"/>
                  <a:pt x="60" y="83"/>
                  <a:pt x="1" y="134"/>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4" name="Freeform 32"/>
          <p:cNvSpPr/>
          <p:nvPr/>
        </p:nvSpPr>
        <p:spPr bwMode="auto">
          <a:xfrm>
            <a:off x="4846638" y="-117475"/>
            <a:ext cx="968375" cy="509588"/>
          </a:xfrm>
          <a:custGeom>
            <a:avLst/>
            <a:gdLst>
              <a:gd name="T0" fmla="*/ 1 w 377"/>
              <a:gd name="T1" fmla="*/ 198 h 198"/>
              <a:gd name="T2" fmla="*/ 0 w 377"/>
              <a:gd name="T3" fmla="*/ 198 h 198"/>
              <a:gd name="T4" fmla="*/ 171 w 377"/>
              <a:gd name="T5" fmla="*/ 67 h 198"/>
              <a:gd name="T6" fmla="*/ 377 w 377"/>
              <a:gd name="T7" fmla="*/ 33 h 198"/>
              <a:gd name="T8" fmla="*/ 377 w 377"/>
              <a:gd name="T9" fmla="*/ 34 h 198"/>
              <a:gd name="T10" fmla="*/ 1 w 377"/>
              <a:gd name="T11" fmla="*/ 198 h 198"/>
            </a:gdLst>
            <a:ahLst/>
            <a:cxnLst>
              <a:cxn ang="0">
                <a:pos x="T0" y="T1"/>
              </a:cxn>
              <a:cxn ang="0">
                <a:pos x="T2" y="T3"/>
              </a:cxn>
              <a:cxn ang="0">
                <a:pos x="T4" y="T5"/>
              </a:cxn>
              <a:cxn ang="0">
                <a:pos x="T6" y="T7"/>
              </a:cxn>
              <a:cxn ang="0">
                <a:pos x="T8" y="T9"/>
              </a:cxn>
              <a:cxn ang="0">
                <a:pos x="T10" y="T11"/>
              </a:cxn>
            </a:cxnLst>
            <a:rect l="0" t="0" r="r" b="b"/>
            <a:pathLst>
              <a:path w="377" h="198">
                <a:moveTo>
                  <a:pt x="1" y="198"/>
                </a:moveTo>
                <a:cubicBezTo>
                  <a:pt x="0" y="198"/>
                  <a:pt x="0" y="198"/>
                  <a:pt x="0" y="198"/>
                </a:cubicBezTo>
                <a:cubicBezTo>
                  <a:pt x="38" y="159"/>
                  <a:pt x="98" y="104"/>
                  <a:pt x="171" y="67"/>
                </a:cubicBezTo>
                <a:cubicBezTo>
                  <a:pt x="243" y="31"/>
                  <a:pt x="312" y="20"/>
                  <a:pt x="377" y="33"/>
                </a:cubicBezTo>
                <a:cubicBezTo>
                  <a:pt x="377" y="34"/>
                  <a:pt x="377" y="34"/>
                  <a:pt x="377" y="34"/>
                </a:cubicBezTo>
                <a:cubicBezTo>
                  <a:pt x="211" y="0"/>
                  <a:pt x="59" y="138"/>
                  <a:pt x="1" y="198"/>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5" name="Freeform 35"/>
          <p:cNvSpPr/>
          <p:nvPr/>
        </p:nvSpPr>
        <p:spPr bwMode="auto">
          <a:xfrm>
            <a:off x="4495800" y="-73025"/>
            <a:ext cx="1319213" cy="1046163"/>
          </a:xfrm>
          <a:custGeom>
            <a:avLst/>
            <a:gdLst>
              <a:gd name="T0" fmla="*/ 1 w 513"/>
              <a:gd name="T1" fmla="*/ 407 h 407"/>
              <a:gd name="T2" fmla="*/ 0 w 513"/>
              <a:gd name="T3" fmla="*/ 406 h 407"/>
              <a:gd name="T4" fmla="*/ 177 w 513"/>
              <a:gd name="T5" fmla="*/ 157 h 407"/>
              <a:gd name="T6" fmla="*/ 332 w 513"/>
              <a:gd name="T7" fmla="*/ 46 h 407"/>
              <a:gd name="T8" fmla="*/ 513 w 513"/>
              <a:gd name="T9" fmla="*/ 16 h 407"/>
              <a:gd name="T10" fmla="*/ 513 w 513"/>
              <a:gd name="T11" fmla="*/ 17 h 407"/>
              <a:gd name="T12" fmla="*/ 178 w 513"/>
              <a:gd name="T13" fmla="*/ 157 h 407"/>
              <a:gd name="T14" fmla="*/ 1 w 513"/>
              <a:gd name="T15" fmla="*/ 407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7">
                <a:moveTo>
                  <a:pt x="1" y="407"/>
                </a:moveTo>
                <a:cubicBezTo>
                  <a:pt x="0" y="406"/>
                  <a:pt x="0" y="406"/>
                  <a:pt x="0" y="406"/>
                </a:cubicBezTo>
                <a:cubicBezTo>
                  <a:pt x="49" y="307"/>
                  <a:pt x="107" y="225"/>
                  <a:pt x="177" y="157"/>
                </a:cubicBezTo>
                <a:cubicBezTo>
                  <a:pt x="226" y="109"/>
                  <a:pt x="279" y="71"/>
                  <a:pt x="332" y="46"/>
                </a:cubicBezTo>
                <a:cubicBezTo>
                  <a:pt x="395" y="17"/>
                  <a:pt x="455" y="7"/>
                  <a:pt x="513" y="16"/>
                </a:cubicBezTo>
                <a:cubicBezTo>
                  <a:pt x="513" y="17"/>
                  <a:pt x="513" y="17"/>
                  <a:pt x="513" y="17"/>
                </a:cubicBezTo>
                <a:cubicBezTo>
                  <a:pt x="408" y="0"/>
                  <a:pt x="286" y="51"/>
                  <a:pt x="178" y="157"/>
                </a:cubicBezTo>
                <a:cubicBezTo>
                  <a:pt x="108" y="226"/>
                  <a:pt x="50" y="307"/>
                  <a:pt x="1" y="407"/>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6" name="Freeform 37"/>
          <p:cNvSpPr/>
          <p:nvPr/>
        </p:nvSpPr>
        <p:spPr bwMode="auto">
          <a:xfrm>
            <a:off x="3079750" y="-31750"/>
            <a:ext cx="2735263" cy="2595563"/>
          </a:xfrm>
          <a:custGeom>
            <a:avLst/>
            <a:gdLst>
              <a:gd name="T0" fmla="*/ 0 w 1064"/>
              <a:gd name="T1" fmla="*/ 1010 h 1010"/>
              <a:gd name="T2" fmla="*/ 0 w 1064"/>
              <a:gd name="T3" fmla="*/ 1010 h 1010"/>
              <a:gd name="T4" fmla="*/ 479 w 1064"/>
              <a:gd name="T5" fmla="*/ 742 h 1010"/>
              <a:gd name="T6" fmla="*/ 821 w 1064"/>
              <a:gd name="T7" fmla="*/ 460 h 1010"/>
              <a:gd name="T8" fmla="*/ 1009 w 1064"/>
              <a:gd name="T9" fmla="*/ 205 h 1010"/>
              <a:gd name="T10" fmla="*/ 1063 w 1064"/>
              <a:gd name="T11" fmla="*/ 0 h 1010"/>
              <a:gd name="T12" fmla="*/ 1064 w 1064"/>
              <a:gd name="T13" fmla="*/ 0 h 1010"/>
              <a:gd name="T14" fmla="*/ 1009 w 1064"/>
              <a:gd name="T15" fmla="*/ 206 h 1010"/>
              <a:gd name="T16" fmla="*/ 822 w 1064"/>
              <a:gd name="T17" fmla="*/ 460 h 1010"/>
              <a:gd name="T18" fmla="*/ 479 w 1064"/>
              <a:gd name="T19" fmla="*/ 743 h 1010"/>
              <a:gd name="T20" fmla="*/ 0 w 1064"/>
              <a:gd name="T21" fmla="*/ 1010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4" h="1010">
                <a:moveTo>
                  <a:pt x="0" y="1010"/>
                </a:moveTo>
                <a:cubicBezTo>
                  <a:pt x="0" y="1010"/>
                  <a:pt x="0" y="1010"/>
                  <a:pt x="0" y="1010"/>
                </a:cubicBezTo>
                <a:cubicBezTo>
                  <a:pt x="175" y="929"/>
                  <a:pt x="336" y="839"/>
                  <a:pt x="479" y="742"/>
                </a:cubicBezTo>
                <a:cubicBezTo>
                  <a:pt x="613" y="651"/>
                  <a:pt x="728" y="556"/>
                  <a:pt x="821" y="460"/>
                </a:cubicBezTo>
                <a:cubicBezTo>
                  <a:pt x="905" y="373"/>
                  <a:pt x="968" y="287"/>
                  <a:pt x="1009" y="205"/>
                </a:cubicBezTo>
                <a:cubicBezTo>
                  <a:pt x="1044" y="133"/>
                  <a:pt x="1063" y="63"/>
                  <a:pt x="1063" y="0"/>
                </a:cubicBezTo>
                <a:cubicBezTo>
                  <a:pt x="1064" y="0"/>
                  <a:pt x="1064" y="0"/>
                  <a:pt x="1064" y="0"/>
                </a:cubicBezTo>
                <a:cubicBezTo>
                  <a:pt x="1064" y="63"/>
                  <a:pt x="1045" y="134"/>
                  <a:pt x="1009" y="206"/>
                </a:cubicBezTo>
                <a:cubicBezTo>
                  <a:pt x="969" y="288"/>
                  <a:pt x="905" y="373"/>
                  <a:pt x="822" y="460"/>
                </a:cubicBezTo>
                <a:cubicBezTo>
                  <a:pt x="728" y="557"/>
                  <a:pt x="613" y="652"/>
                  <a:pt x="479" y="743"/>
                </a:cubicBezTo>
                <a:cubicBezTo>
                  <a:pt x="336" y="840"/>
                  <a:pt x="175" y="930"/>
                  <a:pt x="0" y="101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7" name="Freeform 38"/>
          <p:cNvSpPr/>
          <p:nvPr/>
        </p:nvSpPr>
        <p:spPr bwMode="auto">
          <a:xfrm>
            <a:off x="4378325" y="-31750"/>
            <a:ext cx="1436688" cy="1782763"/>
          </a:xfrm>
          <a:custGeom>
            <a:avLst/>
            <a:gdLst>
              <a:gd name="T0" fmla="*/ 0 w 559"/>
              <a:gd name="T1" fmla="*/ 694 h 694"/>
              <a:gd name="T2" fmla="*/ 0 w 559"/>
              <a:gd name="T3" fmla="*/ 693 h 694"/>
              <a:gd name="T4" fmla="*/ 234 w 559"/>
              <a:gd name="T5" fmla="*/ 497 h 694"/>
              <a:gd name="T6" fmla="*/ 405 w 559"/>
              <a:gd name="T7" fmla="*/ 310 h 694"/>
              <a:gd name="T8" fmla="*/ 558 w 559"/>
              <a:gd name="T9" fmla="*/ 0 h 694"/>
              <a:gd name="T10" fmla="*/ 559 w 559"/>
              <a:gd name="T11" fmla="*/ 0 h 694"/>
              <a:gd name="T12" fmla="*/ 508 w 559"/>
              <a:gd name="T13" fmla="*/ 150 h 694"/>
              <a:gd name="T14" fmla="*/ 406 w 559"/>
              <a:gd name="T15" fmla="*/ 310 h 694"/>
              <a:gd name="T16" fmla="*/ 234 w 559"/>
              <a:gd name="T17" fmla="*/ 498 h 694"/>
              <a:gd name="T18" fmla="*/ 0 w 559"/>
              <a:gd name="T19"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9" h="694">
                <a:moveTo>
                  <a:pt x="0" y="694"/>
                </a:moveTo>
                <a:cubicBezTo>
                  <a:pt x="0" y="693"/>
                  <a:pt x="0" y="693"/>
                  <a:pt x="0" y="693"/>
                </a:cubicBezTo>
                <a:cubicBezTo>
                  <a:pt x="87" y="629"/>
                  <a:pt x="165" y="563"/>
                  <a:pt x="234" y="497"/>
                </a:cubicBezTo>
                <a:cubicBezTo>
                  <a:pt x="301" y="434"/>
                  <a:pt x="358" y="371"/>
                  <a:pt x="405" y="310"/>
                </a:cubicBezTo>
                <a:cubicBezTo>
                  <a:pt x="491" y="200"/>
                  <a:pt x="544" y="93"/>
                  <a:pt x="558" y="0"/>
                </a:cubicBezTo>
                <a:cubicBezTo>
                  <a:pt x="559" y="0"/>
                  <a:pt x="559" y="0"/>
                  <a:pt x="559" y="0"/>
                </a:cubicBezTo>
                <a:cubicBezTo>
                  <a:pt x="552" y="47"/>
                  <a:pt x="535" y="97"/>
                  <a:pt x="508" y="150"/>
                </a:cubicBezTo>
                <a:cubicBezTo>
                  <a:pt x="483" y="202"/>
                  <a:pt x="448" y="256"/>
                  <a:pt x="406" y="310"/>
                </a:cubicBezTo>
                <a:cubicBezTo>
                  <a:pt x="359" y="371"/>
                  <a:pt x="301" y="434"/>
                  <a:pt x="234" y="498"/>
                </a:cubicBezTo>
                <a:cubicBezTo>
                  <a:pt x="166" y="563"/>
                  <a:pt x="87" y="629"/>
                  <a:pt x="0" y="694"/>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8" name="Freeform 39"/>
          <p:cNvSpPr/>
          <p:nvPr/>
        </p:nvSpPr>
        <p:spPr bwMode="auto">
          <a:xfrm>
            <a:off x="5233988" y="-31750"/>
            <a:ext cx="581025" cy="549275"/>
          </a:xfrm>
          <a:custGeom>
            <a:avLst/>
            <a:gdLst>
              <a:gd name="T0" fmla="*/ 0 w 226"/>
              <a:gd name="T1" fmla="*/ 214 h 214"/>
              <a:gd name="T2" fmla="*/ 0 w 226"/>
              <a:gd name="T3" fmla="*/ 214 h 214"/>
              <a:gd name="T4" fmla="*/ 226 w 226"/>
              <a:gd name="T5" fmla="*/ 0 h 214"/>
              <a:gd name="T6" fmla="*/ 226 w 226"/>
              <a:gd name="T7" fmla="*/ 1 h 214"/>
              <a:gd name="T8" fmla="*/ 0 w 226"/>
              <a:gd name="T9" fmla="*/ 214 h 214"/>
            </a:gdLst>
            <a:ahLst/>
            <a:cxnLst>
              <a:cxn ang="0">
                <a:pos x="T0" y="T1"/>
              </a:cxn>
              <a:cxn ang="0">
                <a:pos x="T2" y="T3"/>
              </a:cxn>
              <a:cxn ang="0">
                <a:pos x="T4" y="T5"/>
              </a:cxn>
              <a:cxn ang="0">
                <a:pos x="T6" y="T7"/>
              </a:cxn>
              <a:cxn ang="0">
                <a:pos x="T8" y="T9"/>
              </a:cxn>
            </a:cxnLst>
            <a:rect l="0" t="0" r="r" b="b"/>
            <a:pathLst>
              <a:path w="226" h="214">
                <a:moveTo>
                  <a:pt x="0" y="214"/>
                </a:moveTo>
                <a:cubicBezTo>
                  <a:pt x="0" y="214"/>
                  <a:pt x="0" y="214"/>
                  <a:pt x="0" y="214"/>
                </a:cubicBezTo>
                <a:cubicBezTo>
                  <a:pt x="76" y="117"/>
                  <a:pt x="153" y="45"/>
                  <a:pt x="226" y="0"/>
                </a:cubicBezTo>
                <a:cubicBezTo>
                  <a:pt x="226" y="1"/>
                  <a:pt x="226" y="1"/>
                  <a:pt x="226" y="1"/>
                </a:cubicBezTo>
                <a:cubicBezTo>
                  <a:pt x="153" y="45"/>
                  <a:pt x="77" y="117"/>
                  <a:pt x="0" y="214"/>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39" name="Freeform 44"/>
          <p:cNvSpPr/>
          <p:nvPr/>
        </p:nvSpPr>
        <p:spPr bwMode="auto">
          <a:xfrm>
            <a:off x="5815013" y="-31750"/>
            <a:ext cx="571500" cy="346075"/>
          </a:xfrm>
          <a:custGeom>
            <a:avLst/>
            <a:gdLst>
              <a:gd name="T0" fmla="*/ 222 w 222"/>
              <a:gd name="T1" fmla="*/ 135 h 135"/>
              <a:gd name="T2" fmla="*/ 0 w 222"/>
              <a:gd name="T3" fmla="*/ 1 h 135"/>
              <a:gd name="T4" fmla="*/ 0 w 222"/>
              <a:gd name="T5" fmla="*/ 0 h 135"/>
              <a:gd name="T6" fmla="*/ 122 w 222"/>
              <a:gd name="T7" fmla="*/ 35 h 135"/>
              <a:gd name="T8" fmla="*/ 222 w 222"/>
              <a:gd name="T9" fmla="*/ 135 h 135"/>
            </a:gdLst>
            <a:ahLst/>
            <a:cxnLst>
              <a:cxn ang="0">
                <a:pos x="T0" y="T1"/>
              </a:cxn>
              <a:cxn ang="0">
                <a:pos x="T2" y="T3"/>
              </a:cxn>
              <a:cxn ang="0">
                <a:pos x="T4" y="T5"/>
              </a:cxn>
              <a:cxn ang="0">
                <a:pos x="T6" y="T7"/>
              </a:cxn>
              <a:cxn ang="0">
                <a:pos x="T8" y="T9"/>
              </a:cxn>
            </a:cxnLst>
            <a:rect l="0" t="0" r="r" b="b"/>
            <a:pathLst>
              <a:path w="222" h="135">
                <a:moveTo>
                  <a:pt x="222" y="135"/>
                </a:moveTo>
                <a:cubicBezTo>
                  <a:pt x="170" y="51"/>
                  <a:pt x="85" y="0"/>
                  <a:pt x="0" y="1"/>
                </a:cubicBezTo>
                <a:cubicBezTo>
                  <a:pt x="0" y="0"/>
                  <a:pt x="0" y="0"/>
                  <a:pt x="0" y="0"/>
                </a:cubicBezTo>
                <a:cubicBezTo>
                  <a:pt x="41" y="0"/>
                  <a:pt x="83" y="12"/>
                  <a:pt x="122" y="35"/>
                </a:cubicBezTo>
                <a:cubicBezTo>
                  <a:pt x="162" y="59"/>
                  <a:pt x="196" y="93"/>
                  <a:pt x="222" y="135"/>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0" name="Freeform 45"/>
          <p:cNvSpPr/>
          <p:nvPr/>
        </p:nvSpPr>
        <p:spPr bwMode="auto">
          <a:xfrm>
            <a:off x="5021263" y="-122238"/>
            <a:ext cx="1365250" cy="436563"/>
          </a:xfrm>
          <a:custGeom>
            <a:avLst/>
            <a:gdLst>
              <a:gd name="T0" fmla="*/ 1 w 531"/>
              <a:gd name="T1" fmla="*/ 147 h 170"/>
              <a:gd name="T2" fmla="*/ 0 w 531"/>
              <a:gd name="T3" fmla="*/ 147 h 170"/>
              <a:gd name="T4" fmla="*/ 261 w 531"/>
              <a:gd name="T5" fmla="*/ 9 h 170"/>
              <a:gd name="T6" fmla="*/ 336 w 531"/>
              <a:gd name="T7" fmla="*/ 15 h 170"/>
              <a:gd name="T8" fmla="*/ 339 w 531"/>
              <a:gd name="T9" fmla="*/ 16 h 170"/>
              <a:gd name="T10" fmla="*/ 410 w 531"/>
              <a:gd name="T11" fmla="*/ 44 h 170"/>
              <a:gd name="T12" fmla="*/ 531 w 531"/>
              <a:gd name="T13" fmla="*/ 170 h 170"/>
              <a:gd name="T14" fmla="*/ 531 w 531"/>
              <a:gd name="T15" fmla="*/ 170 h 170"/>
              <a:gd name="T16" fmla="*/ 261 w 531"/>
              <a:gd name="T17" fmla="*/ 10 h 170"/>
              <a:gd name="T18" fmla="*/ 1 w 531"/>
              <a:gd name="T19" fmla="*/ 14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1" h="170">
                <a:moveTo>
                  <a:pt x="1" y="147"/>
                </a:moveTo>
                <a:cubicBezTo>
                  <a:pt x="0" y="147"/>
                  <a:pt x="0" y="147"/>
                  <a:pt x="0" y="147"/>
                </a:cubicBezTo>
                <a:cubicBezTo>
                  <a:pt x="59" y="90"/>
                  <a:pt x="152" y="20"/>
                  <a:pt x="261" y="9"/>
                </a:cubicBezTo>
                <a:cubicBezTo>
                  <a:pt x="285" y="7"/>
                  <a:pt x="311" y="9"/>
                  <a:pt x="336" y="15"/>
                </a:cubicBezTo>
                <a:cubicBezTo>
                  <a:pt x="337" y="15"/>
                  <a:pt x="338" y="15"/>
                  <a:pt x="339" y="16"/>
                </a:cubicBezTo>
                <a:cubicBezTo>
                  <a:pt x="363" y="22"/>
                  <a:pt x="387" y="31"/>
                  <a:pt x="410" y="44"/>
                </a:cubicBezTo>
                <a:cubicBezTo>
                  <a:pt x="460" y="73"/>
                  <a:pt x="502" y="117"/>
                  <a:pt x="531" y="170"/>
                </a:cubicBezTo>
                <a:cubicBezTo>
                  <a:pt x="531" y="170"/>
                  <a:pt x="531" y="170"/>
                  <a:pt x="531" y="170"/>
                </a:cubicBezTo>
                <a:cubicBezTo>
                  <a:pt x="472" y="65"/>
                  <a:pt x="364" y="0"/>
                  <a:pt x="261" y="10"/>
                </a:cubicBezTo>
                <a:cubicBezTo>
                  <a:pt x="152" y="20"/>
                  <a:pt x="59" y="90"/>
                  <a:pt x="1" y="147"/>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1" name="Freeform 46"/>
          <p:cNvSpPr/>
          <p:nvPr/>
        </p:nvSpPr>
        <p:spPr bwMode="auto">
          <a:xfrm>
            <a:off x="4846638" y="-138113"/>
            <a:ext cx="1539875" cy="530225"/>
          </a:xfrm>
          <a:custGeom>
            <a:avLst/>
            <a:gdLst>
              <a:gd name="T0" fmla="*/ 1 w 599"/>
              <a:gd name="T1" fmla="*/ 206 h 206"/>
              <a:gd name="T2" fmla="*/ 0 w 599"/>
              <a:gd name="T3" fmla="*/ 206 h 206"/>
              <a:gd name="T4" fmla="*/ 125 w 599"/>
              <a:gd name="T5" fmla="*/ 88 h 206"/>
              <a:gd name="T6" fmla="*/ 280 w 599"/>
              <a:gd name="T7" fmla="*/ 14 h 206"/>
              <a:gd name="T8" fmla="*/ 451 w 599"/>
              <a:gd name="T9" fmla="*/ 28 h 206"/>
              <a:gd name="T10" fmla="*/ 599 w 599"/>
              <a:gd name="T11" fmla="*/ 176 h 206"/>
              <a:gd name="T12" fmla="*/ 599 w 599"/>
              <a:gd name="T13" fmla="*/ 176 h 206"/>
              <a:gd name="T14" fmla="*/ 451 w 599"/>
              <a:gd name="T15" fmla="*/ 29 h 206"/>
              <a:gd name="T16" fmla="*/ 280 w 599"/>
              <a:gd name="T17" fmla="*/ 15 h 206"/>
              <a:gd name="T18" fmla="*/ 1 w 599"/>
              <a:gd name="T19" fmla="*/ 20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9" h="206">
                <a:moveTo>
                  <a:pt x="1" y="206"/>
                </a:moveTo>
                <a:cubicBezTo>
                  <a:pt x="0" y="206"/>
                  <a:pt x="0" y="206"/>
                  <a:pt x="0" y="206"/>
                </a:cubicBezTo>
                <a:cubicBezTo>
                  <a:pt x="40" y="159"/>
                  <a:pt x="82" y="119"/>
                  <a:pt x="125" y="88"/>
                </a:cubicBezTo>
                <a:cubicBezTo>
                  <a:pt x="175" y="51"/>
                  <a:pt x="228" y="26"/>
                  <a:pt x="280" y="14"/>
                </a:cubicBezTo>
                <a:cubicBezTo>
                  <a:pt x="339" y="0"/>
                  <a:pt x="400" y="5"/>
                  <a:pt x="451" y="28"/>
                </a:cubicBezTo>
                <a:cubicBezTo>
                  <a:pt x="509" y="54"/>
                  <a:pt x="562" y="106"/>
                  <a:pt x="599" y="176"/>
                </a:cubicBezTo>
                <a:cubicBezTo>
                  <a:pt x="599" y="176"/>
                  <a:pt x="599" y="176"/>
                  <a:pt x="599" y="176"/>
                </a:cubicBezTo>
                <a:cubicBezTo>
                  <a:pt x="561" y="107"/>
                  <a:pt x="509" y="55"/>
                  <a:pt x="451" y="29"/>
                </a:cubicBezTo>
                <a:cubicBezTo>
                  <a:pt x="400" y="6"/>
                  <a:pt x="339" y="1"/>
                  <a:pt x="280" y="15"/>
                </a:cubicBezTo>
                <a:cubicBezTo>
                  <a:pt x="183" y="37"/>
                  <a:pt x="89" y="102"/>
                  <a:pt x="1" y="20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2" name="Freeform 47"/>
          <p:cNvSpPr/>
          <p:nvPr/>
        </p:nvSpPr>
        <p:spPr bwMode="auto">
          <a:xfrm>
            <a:off x="2498725" y="314325"/>
            <a:ext cx="4000500" cy="5697538"/>
          </a:xfrm>
          <a:custGeom>
            <a:avLst/>
            <a:gdLst>
              <a:gd name="T0" fmla="*/ 0 w 1556"/>
              <a:gd name="T1" fmla="*/ 2217 h 2217"/>
              <a:gd name="T2" fmla="*/ 0 w 1556"/>
              <a:gd name="T3" fmla="*/ 2216 h 2217"/>
              <a:gd name="T4" fmla="*/ 299 w 1556"/>
              <a:gd name="T5" fmla="*/ 2104 h 2217"/>
              <a:gd name="T6" fmla="*/ 621 w 1556"/>
              <a:gd name="T7" fmla="*/ 1903 h 2217"/>
              <a:gd name="T8" fmla="*/ 1209 w 1556"/>
              <a:gd name="T9" fmla="*/ 1266 h 2217"/>
              <a:gd name="T10" fmla="*/ 1523 w 1556"/>
              <a:gd name="T11" fmla="*/ 536 h 2217"/>
              <a:gd name="T12" fmla="*/ 1551 w 1556"/>
              <a:gd name="T13" fmla="*/ 234 h 2217"/>
              <a:gd name="T14" fmla="*/ 1511 w 1556"/>
              <a:gd name="T15" fmla="*/ 0 h 2217"/>
              <a:gd name="T16" fmla="*/ 1512 w 1556"/>
              <a:gd name="T17" fmla="*/ 0 h 2217"/>
              <a:gd name="T18" fmla="*/ 1552 w 1556"/>
              <a:gd name="T19" fmla="*/ 233 h 2217"/>
              <a:gd name="T20" fmla="*/ 1524 w 1556"/>
              <a:gd name="T21" fmla="*/ 537 h 2217"/>
              <a:gd name="T22" fmla="*/ 1210 w 1556"/>
              <a:gd name="T23" fmla="*/ 1267 h 2217"/>
              <a:gd name="T24" fmla="*/ 621 w 1556"/>
              <a:gd name="T25" fmla="*/ 1904 h 2217"/>
              <a:gd name="T26" fmla="*/ 300 w 1556"/>
              <a:gd name="T27" fmla="*/ 2104 h 2217"/>
              <a:gd name="T28" fmla="*/ 0 w 1556"/>
              <a:gd name="T29" fmla="*/ 2217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56" h="2217">
                <a:moveTo>
                  <a:pt x="0" y="2217"/>
                </a:moveTo>
                <a:cubicBezTo>
                  <a:pt x="0" y="2216"/>
                  <a:pt x="0" y="2216"/>
                  <a:pt x="0" y="2216"/>
                </a:cubicBezTo>
                <a:cubicBezTo>
                  <a:pt x="97" y="2191"/>
                  <a:pt x="198" y="2154"/>
                  <a:pt x="299" y="2104"/>
                </a:cubicBezTo>
                <a:cubicBezTo>
                  <a:pt x="407" y="2051"/>
                  <a:pt x="515" y="1983"/>
                  <a:pt x="621" y="1903"/>
                </a:cubicBezTo>
                <a:cubicBezTo>
                  <a:pt x="844" y="1733"/>
                  <a:pt x="1048" y="1513"/>
                  <a:pt x="1209" y="1266"/>
                </a:cubicBezTo>
                <a:cubicBezTo>
                  <a:pt x="1365" y="1027"/>
                  <a:pt x="1474" y="775"/>
                  <a:pt x="1523" y="536"/>
                </a:cubicBezTo>
                <a:cubicBezTo>
                  <a:pt x="1545" y="430"/>
                  <a:pt x="1555" y="328"/>
                  <a:pt x="1551" y="234"/>
                </a:cubicBezTo>
                <a:cubicBezTo>
                  <a:pt x="1548" y="148"/>
                  <a:pt x="1535" y="70"/>
                  <a:pt x="1511" y="0"/>
                </a:cubicBezTo>
                <a:cubicBezTo>
                  <a:pt x="1512" y="0"/>
                  <a:pt x="1512" y="0"/>
                  <a:pt x="1512" y="0"/>
                </a:cubicBezTo>
                <a:cubicBezTo>
                  <a:pt x="1536" y="69"/>
                  <a:pt x="1549" y="148"/>
                  <a:pt x="1552" y="233"/>
                </a:cubicBezTo>
                <a:cubicBezTo>
                  <a:pt x="1556" y="328"/>
                  <a:pt x="1546" y="430"/>
                  <a:pt x="1524" y="537"/>
                </a:cubicBezTo>
                <a:cubicBezTo>
                  <a:pt x="1475" y="775"/>
                  <a:pt x="1366" y="1028"/>
                  <a:pt x="1210" y="1267"/>
                </a:cubicBezTo>
                <a:cubicBezTo>
                  <a:pt x="1048" y="1514"/>
                  <a:pt x="845" y="1734"/>
                  <a:pt x="621" y="1904"/>
                </a:cubicBezTo>
                <a:cubicBezTo>
                  <a:pt x="516" y="1984"/>
                  <a:pt x="407" y="2051"/>
                  <a:pt x="300" y="2104"/>
                </a:cubicBezTo>
                <a:cubicBezTo>
                  <a:pt x="198" y="2154"/>
                  <a:pt x="98" y="2192"/>
                  <a:pt x="0" y="2217"/>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3" name="Freeform 48"/>
          <p:cNvSpPr/>
          <p:nvPr/>
        </p:nvSpPr>
        <p:spPr bwMode="auto">
          <a:xfrm>
            <a:off x="4510088" y="314325"/>
            <a:ext cx="2089150" cy="4667251"/>
          </a:xfrm>
          <a:custGeom>
            <a:avLst/>
            <a:gdLst>
              <a:gd name="T0" fmla="*/ 0 w 813"/>
              <a:gd name="T1" fmla="*/ 1816 h 1816"/>
              <a:gd name="T2" fmla="*/ 0 w 813"/>
              <a:gd name="T3" fmla="*/ 1815 h 1816"/>
              <a:gd name="T4" fmla="*/ 345 w 813"/>
              <a:gd name="T5" fmla="*/ 1532 h 1816"/>
              <a:gd name="T6" fmla="*/ 651 w 813"/>
              <a:gd name="T7" fmla="*/ 1043 h 1816"/>
              <a:gd name="T8" fmla="*/ 800 w 813"/>
              <a:gd name="T9" fmla="*/ 456 h 1816"/>
              <a:gd name="T10" fmla="*/ 730 w 813"/>
              <a:gd name="T11" fmla="*/ 0 h 1816"/>
              <a:gd name="T12" fmla="*/ 730 w 813"/>
              <a:gd name="T13" fmla="*/ 0 h 1816"/>
              <a:gd name="T14" fmla="*/ 801 w 813"/>
              <a:gd name="T15" fmla="*/ 456 h 1816"/>
              <a:gd name="T16" fmla="*/ 652 w 813"/>
              <a:gd name="T17" fmla="*/ 1043 h 1816"/>
              <a:gd name="T18" fmla="*/ 513 w 813"/>
              <a:gd name="T19" fmla="*/ 1307 h 1816"/>
              <a:gd name="T20" fmla="*/ 346 w 813"/>
              <a:gd name="T21" fmla="*/ 1533 h 1816"/>
              <a:gd name="T22" fmla="*/ 176 w 813"/>
              <a:gd name="T23" fmla="*/ 1697 h 1816"/>
              <a:gd name="T24" fmla="*/ 0 w 813"/>
              <a:gd name="T25" fmla="*/ 1816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3" h="1816">
                <a:moveTo>
                  <a:pt x="0" y="1816"/>
                </a:moveTo>
                <a:cubicBezTo>
                  <a:pt x="0" y="1815"/>
                  <a:pt x="0" y="1815"/>
                  <a:pt x="0" y="1815"/>
                </a:cubicBezTo>
                <a:cubicBezTo>
                  <a:pt x="122" y="1749"/>
                  <a:pt x="238" y="1654"/>
                  <a:pt x="345" y="1532"/>
                </a:cubicBezTo>
                <a:cubicBezTo>
                  <a:pt x="467" y="1394"/>
                  <a:pt x="572" y="1225"/>
                  <a:pt x="651" y="1043"/>
                </a:cubicBezTo>
                <a:cubicBezTo>
                  <a:pt x="735" y="849"/>
                  <a:pt x="787" y="646"/>
                  <a:pt x="800" y="456"/>
                </a:cubicBezTo>
                <a:cubicBezTo>
                  <a:pt x="812" y="274"/>
                  <a:pt x="788" y="116"/>
                  <a:pt x="730" y="0"/>
                </a:cubicBezTo>
                <a:cubicBezTo>
                  <a:pt x="730" y="0"/>
                  <a:pt x="730" y="0"/>
                  <a:pt x="730" y="0"/>
                </a:cubicBezTo>
                <a:cubicBezTo>
                  <a:pt x="789" y="116"/>
                  <a:pt x="813" y="274"/>
                  <a:pt x="801" y="456"/>
                </a:cubicBezTo>
                <a:cubicBezTo>
                  <a:pt x="788" y="646"/>
                  <a:pt x="736" y="849"/>
                  <a:pt x="652" y="1043"/>
                </a:cubicBezTo>
                <a:cubicBezTo>
                  <a:pt x="612" y="1135"/>
                  <a:pt x="566" y="1224"/>
                  <a:pt x="513" y="1307"/>
                </a:cubicBezTo>
                <a:cubicBezTo>
                  <a:pt x="462" y="1389"/>
                  <a:pt x="406" y="1464"/>
                  <a:pt x="346" y="1533"/>
                </a:cubicBezTo>
                <a:cubicBezTo>
                  <a:pt x="292" y="1594"/>
                  <a:pt x="235" y="1649"/>
                  <a:pt x="176" y="1697"/>
                </a:cubicBezTo>
                <a:cubicBezTo>
                  <a:pt x="119" y="1744"/>
                  <a:pt x="60" y="1784"/>
                  <a:pt x="0" y="181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4" name="Freeform 49"/>
          <p:cNvSpPr/>
          <p:nvPr/>
        </p:nvSpPr>
        <p:spPr bwMode="auto">
          <a:xfrm>
            <a:off x="5141913" y="314325"/>
            <a:ext cx="1485900" cy="3271838"/>
          </a:xfrm>
          <a:custGeom>
            <a:avLst/>
            <a:gdLst>
              <a:gd name="T0" fmla="*/ 0 w 578"/>
              <a:gd name="T1" fmla="*/ 1273 h 1273"/>
              <a:gd name="T2" fmla="*/ 0 w 578"/>
              <a:gd name="T3" fmla="*/ 1272 h 1273"/>
              <a:gd name="T4" fmla="*/ 216 w 578"/>
              <a:gd name="T5" fmla="*/ 1134 h 1273"/>
              <a:gd name="T6" fmla="*/ 437 w 578"/>
              <a:gd name="T7" fmla="*/ 825 h 1273"/>
              <a:gd name="T8" fmla="*/ 565 w 578"/>
              <a:gd name="T9" fmla="*/ 379 h 1273"/>
              <a:gd name="T10" fmla="*/ 484 w 578"/>
              <a:gd name="T11" fmla="*/ 0 h 1273"/>
              <a:gd name="T12" fmla="*/ 484 w 578"/>
              <a:gd name="T13" fmla="*/ 0 h 1273"/>
              <a:gd name="T14" fmla="*/ 566 w 578"/>
              <a:gd name="T15" fmla="*/ 379 h 1273"/>
              <a:gd name="T16" fmla="*/ 438 w 578"/>
              <a:gd name="T17" fmla="*/ 825 h 1273"/>
              <a:gd name="T18" fmla="*/ 217 w 578"/>
              <a:gd name="T19" fmla="*/ 1134 h 1273"/>
              <a:gd name="T20" fmla="*/ 0 w 578"/>
              <a:gd name="T21" fmla="*/ 1273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8" h="1273">
                <a:moveTo>
                  <a:pt x="0" y="1273"/>
                </a:moveTo>
                <a:cubicBezTo>
                  <a:pt x="0" y="1272"/>
                  <a:pt x="0" y="1272"/>
                  <a:pt x="0" y="1272"/>
                </a:cubicBezTo>
                <a:cubicBezTo>
                  <a:pt x="71" y="1249"/>
                  <a:pt x="146" y="1201"/>
                  <a:pt x="216" y="1134"/>
                </a:cubicBezTo>
                <a:cubicBezTo>
                  <a:pt x="301" y="1053"/>
                  <a:pt x="377" y="946"/>
                  <a:pt x="437" y="825"/>
                </a:cubicBezTo>
                <a:cubicBezTo>
                  <a:pt x="509" y="680"/>
                  <a:pt x="553" y="525"/>
                  <a:pt x="565" y="379"/>
                </a:cubicBezTo>
                <a:cubicBezTo>
                  <a:pt x="577" y="219"/>
                  <a:pt x="548" y="85"/>
                  <a:pt x="484" y="0"/>
                </a:cubicBezTo>
                <a:cubicBezTo>
                  <a:pt x="484" y="0"/>
                  <a:pt x="484" y="0"/>
                  <a:pt x="484" y="0"/>
                </a:cubicBezTo>
                <a:cubicBezTo>
                  <a:pt x="549" y="84"/>
                  <a:pt x="578" y="219"/>
                  <a:pt x="566" y="379"/>
                </a:cubicBezTo>
                <a:cubicBezTo>
                  <a:pt x="554" y="526"/>
                  <a:pt x="510" y="680"/>
                  <a:pt x="438" y="825"/>
                </a:cubicBezTo>
                <a:cubicBezTo>
                  <a:pt x="378" y="947"/>
                  <a:pt x="301" y="1054"/>
                  <a:pt x="217" y="1134"/>
                </a:cubicBezTo>
                <a:cubicBezTo>
                  <a:pt x="146" y="1202"/>
                  <a:pt x="71" y="1250"/>
                  <a:pt x="0" y="1273"/>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5" name="Freeform 52"/>
          <p:cNvSpPr/>
          <p:nvPr/>
        </p:nvSpPr>
        <p:spPr bwMode="auto">
          <a:xfrm>
            <a:off x="4495800" y="-134938"/>
            <a:ext cx="1890713" cy="1108075"/>
          </a:xfrm>
          <a:custGeom>
            <a:avLst/>
            <a:gdLst>
              <a:gd name="T0" fmla="*/ 1 w 735"/>
              <a:gd name="T1" fmla="*/ 431 h 431"/>
              <a:gd name="T2" fmla="*/ 0 w 735"/>
              <a:gd name="T3" fmla="*/ 430 h 431"/>
              <a:gd name="T4" fmla="*/ 97 w 735"/>
              <a:gd name="T5" fmla="*/ 260 h 431"/>
              <a:gd name="T6" fmla="*/ 269 w 735"/>
              <a:gd name="T7" fmla="*/ 85 h 431"/>
              <a:gd name="T8" fmla="*/ 507 w 735"/>
              <a:gd name="T9" fmla="*/ 8 h 431"/>
              <a:gd name="T10" fmla="*/ 735 w 735"/>
              <a:gd name="T11" fmla="*/ 175 h 431"/>
              <a:gd name="T12" fmla="*/ 734 w 735"/>
              <a:gd name="T13" fmla="*/ 175 h 431"/>
              <a:gd name="T14" fmla="*/ 507 w 735"/>
              <a:gd name="T15" fmla="*/ 9 h 431"/>
              <a:gd name="T16" fmla="*/ 269 w 735"/>
              <a:gd name="T17" fmla="*/ 85 h 431"/>
              <a:gd name="T18" fmla="*/ 98 w 735"/>
              <a:gd name="T19" fmla="*/ 261 h 431"/>
              <a:gd name="T20" fmla="*/ 1 w 735"/>
              <a:gd name="T2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5" h="431">
                <a:moveTo>
                  <a:pt x="1" y="431"/>
                </a:moveTo>
                <a:cubicBezTo>
                  <a:pt x="0" y="430"/>
                  <a:pt x="0" y="430"/>
                  <a:pt x="0" y="430"/>
                </a:cubicBezTo>
                <a:cubicBezTo>
                  <a:pt x="27" y="370"/>
                  <a:pt x="60" y="313"/>
                  <a:pt x="97" y="260"/>
                </a:cubicBezTo>
                <a:cubicBezTo>
                  <a:pt x="149" y="188"/>
                  <a:pt x="207" y="129"/>
                  <a:pt x="269" y="85"/>
                </a:cubicBezTo>
                <a:cubicBezTo>
                  <a:pt x="325" y="45"/>
                  <a:pt x="411" y="0"/>
                  <a:pt x="507" y="8"/>
                </a:cubicBezTo>
                <a:cubicBezTo>
                  <a:pt x="596" y="15"/>
                  <a:pt x="684" y="79"/>
                  <a:pt x="735" y="175"/>
                </a:cubicBezTo>
                <a:cubicBezTo>
                  <a:pt x="734" y="175"/>
                  <a:pt x="734" y="175"/>
                  <a:pt x="734" y="175"/>
                </a:cubicBezTo>
                <a:cubicBezTo>
                  <a:pt x="683" y="80"/>
                  <a:pt x="596" y="16"/>
                  <a:pt x="507" y="9"/>
                </a:cubicBezTo>
                <a:cubicBezTo>
                  <a:pt x="412" y="1"/>
                  <a:pt x="325" y="46"/>
                  <a:pt x="269" y="85"/>
                </a:cubicBezTo>
                <a:cubicBezTo>
                  <a:pt x="207" y="129"/>
                  <a:pt x="150" y="188"/>
                  <a:pt x="98" y="261"/>
                </a:cubicBezTo>
                <a:cubicBezTo>
                  <a:pt x="61" y="313"/>
                  <a:pt x="28" y="370"/>
                  <a:pt x="1" y="43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6" name="Freeform 53"/>
          <p:cNvSpPr/>
          <p:nvPr/>
        </p:nvSpPr>
        <p:spPr bwMode="auto">
          <a:xfrm>
            <a:off x="5403850" y="314325"/>
            <a:ext cx="1200150" cy="3603626"/>
          </a:xfrm>
          <a:custGeom>
            <a:avLst/>
            <a:gdLst>
              <a:gd name="T0" fmla="*/ 1 w 467"/>
              <a:gd name="T1" fmla="*/ 1402 h 1402"/>
              <a:gd name="T2" fmla="*/ 0 w 467"/>
              <a:gd name="T3" fmla="*/ 1401 h 1402"/>
              <a:gd name="T4" fmla="*/ 218 w 467"/>
              <a:gd name="T5" fmla="*/ 1146 h 1402"/>
              <a:gd name="T6" fmla="*/ 397 w 467"/>
              <a:gd name="T7" fmla="*/ 766 h 1402"/>
              <a:gd name="T8" fmla="*/ 465 w 467"/>
              <a:gd name="T9" fmla="*/ 335 h 1402"/>
              <a:gd name="T10" fmla="*/ 382 w 467"/>
              <a:gd name="T11" fmla="*/ 0 h 1402"/>
              <a:gd name="T12" fmla="*/ 382 w 467"/>
              <a:gd name="T13" fmla="*/ 0 h 1402"/>
              <a:gd name="T14" fmla="*/ 466 w 467"/>
              <a:gd name="T15" fmla="*/ 335 h 1402"/>
              <a:gd name="T16" fmla="*/ 449 w 467"/>
              <a:gd name="T17" fmla="*/ 550 h 1402"/>
              <a:gd name="T18" fmla="*/ 397 w 467"/>
              <a:gd name="T19" fmla="*/ 766 h 1402"/>
              <a:gd name="T20" fmla="*/ 219 w 467"/>
              <a:gd name="T21" fmla="*/ 1146 h 1402"/>
              <a:gd name="T22" fmla="*/ 1 w 467"/>
              <a:gd name="T23" fmla="*/ 1402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7" h="1402">
                <a:moveTo>
                  <a:pt x="1" y="1402"/>
                </a:moveTo>
                <a:cubicBezTo>
                  <a:pt x="0" y="1401"/>
                  <a:pt x="0" y="1401"/>
                  <a:pt x="0" y="1401"/>
                </a:cubicBezTo>
                <a:cubicBezTo>
                  <a:pt x="80" y="1333"/>
                  <a:pt x="153" y="1247"/>
                  <a:pt x="218" y="1146"/>
                </a:cubicBezTo>
                <a:cubicBezTo>
                  <a:pt x="294" y="1030"/>
                  <a:pt x="354" y="902"/>
                  <a:pt x="397" y="766"/>
                </a:cubicBezTo>
                <a:cubicBezTo>
                  <a:pt x="443" y="619"/>
                  <a:pt x="467" y="470"/>
                  <a:pt x="465" y="335"/>
                </a:cubicBezTo>
                <a:cubicBezTo>
                  <a:pt x="463" y="198"/>
                  <a:pt x="434" y="83"/>
                  <a:pt x="382" y="0"/>
                </a:cubicBezTo>
                <a:cubicBezTo>
                  <a:pt x="382" y="0"/>
                  <a:pt x="382" y="0"/>
                  <a:pt x="382" y="0"/>
                </a:cubicBezTo>
                <a:cubicBezTo>
                  <a:pt x="435" y="82"/>
                  <a:pt x="463" y="198"/>
                  <a:pt x="466" y="335"/>
                </a:cubicBezTo>
                <a:cubicBezTo>
                  <a:pt x="467" y="404"/>
                  <a:pt x="461" y="477"/>
                  <a:pt x="449" y="550"/>
                </a:cubicBezTo>
                <a:cubicBezTo>
                  <a:pt x="438" y="621"/>
                  <a:pt x="420" y="694"/>
                  <a:pt x="397" y="766"/>
                </a:cubicBezTo>
                <a:cubicBezTo>
                  <a:pt x="354" y="903"/>
                  <a:pt x="294" y="1030"/>
                  <a:pt x="219" y="1146"/>
                </a:cubicBezTo>
                <a:cubicBezTo>
                  <a:pt x="154" y="1247"/>
                  <a:pt x="80" y="1333"/>
                  <a:pt x="1" y="1402"/>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7" name="Freeform 54"/>
          <p:cNvSpPr/>
          <p:nvPr/>
        </p:nvSpPr>
        <p:spPr bwMode="auto">
          <a:xfrm>
            <a:off x="5116513" y="85725"/>
            <a:ext cx="1312863" cy="228600"/>
          </a:xfrm>
          <a:custGeom>
            <a:avLst/>
            <a:gdLst>
              <a:gd name="T0" fmla="*/ 1 w 511"/>
              <a:gd name="T1" fmla="*/ 70 h 89"/>
              <a:gd name="T2" fmla="*/ 0 w 511"/>
              <a:gd name="T3" fmla="*/ 70 h 89"/>
              <a:gd name="T4" fmla="*/ 35 w 511"/>
              <a:gd name="T5" fmla="*/ 62 h 89"/>
              <a:gd name="T6" fmla="*/ 364 w 511"/>
              <a:gd name="T7" fmla="*/ 7 h 89"/>
              <a:gd name="T8" fmla="*/ 489 w 511"/>
              <a:gd name="T9" fmla="*/ 14 h 89"/>
              <a:gd name="T10" fmla="*/ 507 w 511"/>
              <a:gd name="T11" fmla="*/ 35 h 89"/>
              <a:gd name="T12" fmla="*/ 494 w 511"/>
              <a:gd name="T13" fmla="*/ 89 h 89"/>
              <a:gd name="T14" fmla="*/ 494 w 511"/>
              <a:gd name="T15" fmla="*/ 89 h 89"/>
              <a:gd name="T16" fmla="*/ 506 w 511"/>
              <a:gd name="T17" fmla="*/ 35 h 89"/>
              <a:gd name="T18" fmla="*/ 488 w 511"/>
              <a:gd name="T19" fmla="*/ 15 h 89"/>
              <a:gd name="T20" fmla="*/ 364 w 511"/>
              <a:gd name="T21" fmla="*/ 8 h 89"/>
              <a:gd name="T22" fmla="*/ 35 w 511"/>
              <a:gd name="T23" fmla="*/ 63 h 89"/>
              <a:gd name="T24" fmla="*/ 1 w 511"/>
              <a:gd name="T25" fmla="*/ 7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1" h="89">
                <a:moveTo>
                  <a:pt x="1" y="70"/>
                </a:moveTo>
                <a:cubicBezTo>
                  <a:pt x="0" y="70"/>
                  <a:pt x="0" y="70"/>
                  <a:pt x="0" y="70"/>
                </a:cubicBezTo>
                <a:cubicBezTo>
                  <a:pt x="12" y="67"/>
                  <a:pt x="23" y="65"/>
                  <a:pt x="35" y="62"/>
                </a:cubicBezTo>
                <a:cubicBezTo>
                  <a:pt x="150" y="38"/>
                  <a:pt x="259" y="16"/>
                  <a:pt x="364" y="7"/>
                </a:cubicBezTo>
                <a:cubicBezTo>
                  <a:pt x="408" y="3"/>
                  <a:pt x="457" y="0"/>
                  <a:pt x="489" y="14"/>
                </a:cubicBezTo>
                <a:cubicBezTo>
                  <a:pt x="498" y="18"/>
                  <a:pt x="504" y="25"/>
                  <a:pt x="507" y="35"/>
                </a:cubicBezTo>
                <a:cubicBezTo>
                  <a:pt x="511" y="51"/>
                  <a:pt x="507" y="71"/>
                  <a:pt x="494" y="89"/>
                </a:cubicBezTo>
                <a:cubicBezTo>
                  <a:pt x="494" y="89"/>
                  <a:pt x="494" y="89"/>
                  <a:pt x="494" y="89"/>
                </a:cubicBezTo>
                <a:cubicBezTo>
                  <a:pt x="506" y="70"/>
                  <a:pt x="510" y="51"/>
                  <a:pt x="506" y="35"/>
                </a:cubicBezTo>
                <a:cubicBezTo>
                  <a:pt x="503" y="26"/>
                  <a:pt x="497" y="19"/>
                  <a:pt x="488" y="15"/>
                </a:cubicBezTo>
                <a:cubicBezTo>
                  <a:pt x="457" y="1"/>
                  <a:pt x="408" y="4"/>
                  <a:pt x="364" y="8"/>
                </a:cubicBezTo>
                <a:cubicBezTo>
                  <a:pt x="259" y="17"/>
                  <a:pt x="150" y="39"/>
                  <a:pt x="35" y="63"/>
                </a:cubicBezTo>
                <a:cubicBezTo>
                  <a:pt x="24" y="66"/>
                  <a:pt x="12" y="68"/>
                  <a:pt x="1" y="7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8" name="Freeform 55"/>
          <p:cNvSpPr/>
          <p:nvPr/>
        </p:nvSpPr>
        <p:spPr bwMode="auto">
          <a:xfrm>
            <a:off x="3079750" y="314325"/>
            <a:ext cx="3306763" cy="2249488"/>
          </a:xfrm>
          <a:custGeom>
            <a:avLst/>
            <a:gdLst>
              <a:gd name="T0" fmla="*/ 0 w 1286"/>
              <a:gd name="T1" fmla="*/ 875 h 875"/>
              <a:gd name="T2" fmla="*/ 0 w 1286"/>
              <a:gd name="T3" fmla="*/ 875 h 875"/>
              <a:gd name="T4" fmla="*/ 491 w 1286"/>
              <a:gd name="T5" fmla="*/ 640 h 875"/>
              <a:gd name="T6" fmla="*/ 713 w 1286"/>
              <a:gd name="T7" fmla="*/ 515 h 875"/>
              <a:gd name="T8" fmla="*/ 813 w 1286"/>
              <a:gd name="T9" fmla="*/ 452 h 875"/>
              <a:gd name="T10" fmla="*/ 842 w 1286"/>
              <a:gd name="T11" fmla="*/ 434 h 875"/>
              <a:gd name="T12" fmla="*/ 904 w 1286"/>
              <a:gd name="T13" fmla="*/ 391 h 875"/>
              <a:gd name="T14" fmla="*/ 999 w 1286"/>
              <a:gd name="T15" fmla="*/ 316 h 875"/>
              <a:gd name="T16" fmla="*/ 1058 w 1286"/>
              <a:gd name="T17" fmla="*/ 274 h 875"/>
              <a:gd name="T18" fmla="*/ 1173 w 1286"/>
              <a:gd name="T19" fmla="*/ 168 h 875"/>
              <a:gd name="T20" fmla="*/ 1286 w 1286"/>
              <a:gd name="T21" fmla="*/ 0 h 875"/>
              <a:gd name="T22" fmla="*/ 1286 w 1286"/>
              <a:gd name="T23" fmla="*/ 0 h 875"/>
              <a:gd name="T24" fmla="*/ 1173 w 1286"/>
              <a:gd name="T25" fmla="*/ 169 h 875"/>
              <a:gd name="T26" fmla="*/ 1059 w 1286"/>
              <a:gd name="T27" fmla="*/ 274 h 875"/>
              <a:gd name="T28" fmla="*/ 999 w 1286"/>
              <a:gd name="T29" fmla="*/ 317 h 875"/>
              <a:gd name="T30" fmla="*/ 904 w 1286"/>
              <a:gd name="T31" fmla="*/ 391 h 875"/>
              <a:gd name="T32" fmla="*/ 843 w 1286"/>
              <a:gd name="T33" fmla="*/ 435 h 875"/>
              <a:gd name="T34" fmla="*/ 813 w 1286"/>
              <a:gd name="T35" fmla="*/ 453 h 875"/>
              <a:gd name="T36" fmla="*/ 713 w 1286"/>
              <a:gd name="T37" fmla="*/ 515 h 875"/>
              <a:gd name="T38" fmla="*/ 491 w 1286"/>
              <a:gd name="T39" fmla="*/ 641 h 875"/>
              <a:gd name="T40" fmla="*/ 0 w 1286"/>
              <a:gd name="T41" fmla="*/ 875 h 875"/>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7768 w 10000"/>
              <a:gd name="connsiteY7" fmla="*/ 3611 h 10000"/>
              <a:gd name="connsiteX8" fmla="*/ 8227 w 10000"/>
              <a:gd name="connsiteY8" fmla="*/ 3131 h 10000"/>
              <a:gd name="connsiteX9" fmla="*/ 9121 w 10000"/>
              <a:gd name="connsiteY9" fmla="*/ 1920 h 10000"/>
              <a:gd name="connsiteX10" fmla="*/ 10000 w 10000"/>
              <a:gd name="connsiteY10" fmla="*/ 0 h 10000"/>
              <a:gd name="connsiteX11" fmla="*/ 10000 w 10000"/>
              <a:gd name="connsiteY11" fmla="*/ 0 h 10000"/>
              <a:gd name="connsiteX12" fmla="*/ 9121 w 10000"/>
              <a:gd name="connsiteY12" fmla="*/ 1931 h 10000"/>
              <a:gd name="connsiteX13" fmla="*/ 8235 w 10000"/>
              <a:gd name="connsiteY13" fmla="*/ 3131 h 10000"/>
              <a:gd name="connsiteX14" fmla="*/ 7030 w 10000"/>
              <a:gd name="connsiteY14" fmla="*/ 4469 h 10000"/>
              <a:gd name="connsiteX15" fmla="*/ 6555 w 10000"/>
              <a:gd name="connsiteY15" fmla="*/ 4971 h 10000"/>
              <a:gd name="connsiteX16" fmla="*/ 6322 w 10000"/>
              <a:gd name="connsiteY16" fmla="*/ 5177 h 10000"/>
              <a:gd name="connsiteX17" fmla="*/ 5544 w 10000"/>
              <a:gd name="connsiteY17" fmla="*/ 5886 h 10000"/>
              <a:gd name="connsiteX18" fmla="*/ 3818 w 10000"/>
              <a:gd name="connsiteY18" fmla="*/ 7326 h 10000"/>
              <a:gd name="connsiteX19" fmla="*/ 0 w 10000"/>
              <a:gd name="connsiteY19" fmla="*/ 10000 h 10000"/>
              <a:gd name="connsiteX0-1" fmla="*/ 0 w 10000"/>
              <a:gd name="connsiteY0-2" fmla="*/ 10000 h 10000"/>
              <a:gd name="connsiteX1-3" fmla="*/ 0 w 10000"/>
              <a:gd name="connsiteY1-4" fmla="*/ 10000 h 10000"/>
              <a:gd name="connsiteX2-5" fmla="*/ 3818 w 10000"/>
              <a:gd name="connsiteY2-6" fmla="*/ 7314 h 10000"/>
              <a:gd name="connsiteX3-7" fmla="*/ 5544 w 10000"/>
              <a:gd name="connsiteY3-8" fmla="*/ 5886 h 10000"/>
              <a:gd name="connsiteX4-9" fmla="*/ 6322 w 10000"/>
              <a:gd name="connsiteY4-10" fmla="*/ 5166 h 10000"/>
              <a:gd name="connsiteX5-11" fmla="*/ 6547 w 10000"/>
              <a:gd name="connsiteY5-12" fmla="*/ 4960 h 10000"/>
              <a:gd name="connsiteX6-13" fmla="*/ 7030 w 10000"/>
              <a:gd name="connsiteY6-14" fmla="*/ 4469 h 10000"/>
              <a:gd name="connsiteX7-15" fmla="*/ 8227 w 10000"/>
              <a:gd name="connsiteY7-16" fmla="*/ 3131 h 10000"/>
              <a:gd name="connsiteX8-17" fmla="*/ 9121 w 10000"/>
              <a:gd name="connsiteY8-18" fmla="*/ 1920 h 10000"/>
              <a:gd name="connsiteX9-19" fmla="*/ 10000 w 10000"/>
              <a:gd name="connsiteY9-20" fmla="*/ 0 h 10000"/>
              <a:gd name="connsiteX10-21" fmla="*/ 10000 w 10000"/>
              <a:gd name="connsiteY10-22" fmla="*/ 0 h 10000"/>
              <a:gd name="connsiteX11-23" fmla="*/ 9121 w 10000"/>
              <a:gd name="connsiteY11-24" fmla="*/ 1931 h 10000"/>
              <a:gd name="connsiteX12-25" fmla="*/ 8235 w 10000"/>
              <a:gd name="connsiteY12-26" fmla="*/ 3131 h 10000"/>
              <a:gd name="connsiteX13-27" fmla="*/ 7030 w 10000"/>
              <a:gd name="connsiteY13-28" fmla="*/ 4469 h 10000"/>
              <a:gd name="connsiteX14-29" fmla="*/ 6555 w 10000"/>
              <a:gd name="connsiteY14-30" fmla="*/ 4971 h 10000"/>
              <a:gd name="connsiteX15-31" fmla="*/ 6322 w 10000"/>
              <a:gd name="connsiteY15-32" fmla="*/ 5177 h 10000"/>
              <a:gd name="connsiteX16-33" fmla="*/ 5544 w 10000"/>
              <a:gd name="connsiteY16-34" fmla="*/ 5886 h 10000"/>
              <a:gd name="connsiteX17-35" fmla="*/ 3818 w 10000"/>
              <a:gd name="connsiteY17-36" fmla="*/ 7326 h 10000"/>
              <a:gd name="connsiteX18-37" fmla="*/ 0 w 10000"/>
              <a:gd name="connsiteY18-38" fmla="*/ 10000 h 10000"/>
              <a:gd name="connsiteX0-39" fmla="*/ 0 w 10000"/>
              <a:gd name="connsiteY0-40" fmla="*/ 10000 h 10000"/>
              <a:gd name="connsiteX1-41" fmla="*/ 0 w 10000"/>
              <a:gd name="connsiteY1-42" fmla="*/ 10000 h 10000"/>
              <a:gd name="connsiteX2-43" fmla="*/ 3818 w 10000"/>
              <a:gd name="connsiteY2-44" fmla="*/ 7314 h 10000"/>
              <a:gd name="connsiteX3-45" fmla="*/ 5544 w 10000"/>
              <a:gd name="connsiteY3-46" fmla="*/ 5886 h 10000"/>
              <a:gd name="connsiteX4-47" fmla="*/ 6322 w 10000"/>
              <a:gd name="connsiteY4-48" fmla="*/ 5166 h 10000"/>
              <a:gd name="connsiteX5-49" fmla="*/ 6547 w 10000"/>
              <a:gd name="connsiteY5-50" fmla="*/ 4960 h 10000"/>
              <a:gd name="connsiteX6-51" fmla="*/ 7030 w 10000"/>
              <a:gd name="connsiteY6-52" fmla="*/ 4469 h 10000"/>
              <a:gd name="connsiteX7-53" fmla="*/ 8227 w 10000"/>
              <a:gd name="connsiteY7-54" fmla="*/ 3131 h 10000"/>
              <a:gd name="connsiteX8-55" fmla="*/ 9121 w 10000"/>
              <a:gd name="connsiteY8-56" fmla="*/ 1920 h 10000"/>
              <a:gd name="connsiteX9-57" fmla="*/ 10000 w 10000"/>
              <a:gd name="connsiteY9-58" fmla="*/ 0 h 10000"/>
              <a:gd name="connsiteX10-59" fmla="*/ 10000 w 10000"/>
              <a:gd name="connsiteY10-60" fmla="*/ 0 h 10000"/>
              <a:gd name="connsiteX11-61" fmla="*/ 9121 w 10000"/>
              <a:gd name="connsiteY11-62" fmla="*/ 1931 h 10000"/>
              <a:gd name="connsiteX12-63" fmla="*/ 8235 w 10000"/>
              <a:gd name="connsiteY12-64" fmla="*/ 3131 h 10000"/>
              <a:gd name="connsiteX13-65" fmla="*/ 7030 w 10000"/>
              <a:gd name="connsiteY13-66" fmla="*/ 4469 h 10000"/>
              <a:gd name="connsiteX14-67" fmla="*/ 6322 w 10000"/>
              <a:gd name="connsiteY14-68" fmla="*/ 5177 h 10000"/>
              <a:gd name="connsiteX15-69" fmla="*/ 5544 w 10000"/>
              <a:gd name="connsiteY15-70" fmla="*/ 5886 h 10000"/>
              <a:gd name="connsiteX16-71" fmla="*/ 3818 w 10000"/>
              <a:gd name="connsiteY16-72" fmla="*/ 7326 h 10000"/>
              <a:gd name="connsiteX17-73" fmla="*/ 0 w 10000"/>
              <a:gd name="connsiteY17-74" fmla="*/ 10000 h 10000"/>
              <a:gd name="connsiteX0-75" fmla="*/ 0 w 10000"/>
              <a:gd name="connsiteY0-76" fmla="*/ 10000 h 10000"/>
              <a:gd name="connsiteX1-77" fmla="*/ 0 w 10000"/>
              <a:gd name="connsiteY1-78" fmla="*/ 10000 h 10000"/>
              <a:gd name="connsiteX2-79" fmla="*/ 3818 w 10000"/>
              <a:gd name="connsiteY2-80" fmla="*/ 7314 h 10000"/>
              <a:gd name="connsiteX3-81" fmla="*/ 5544 w 10000"/>
              <a:gd name="connsiteY3-82" fmla="*/ 5886 h 10000"/>
              <a:gd name="connsiteX4-83" fmla="*/ 6322 w 10000"/>
              <a:gd name="connsiteY4-84" fmla="*/ 5166 h 10000"/>
              <a:gd name="connsiteX5-85" fmla="*/ 7030 w 10000"/>
              <a:gd name="connsiteY5-86" fmla="*/ 4469 h 10000"/>
              <a:gd name="connsiteX6-87" fmla="*/ 8227 w 10000"/>
              <a:gd name="connsiteY6-88" fmla="*/ 3131 h 10000"/>
              <a:gd name="connsiteX7-89" fmla="*/ 9121 w 10000"/>
              <a:gd name="connsiteY7-90" fmla="*/ 1920 h 10000"/>
              <a:gd name="connsiteX8-91" fmla="*/ 10000 w 10000"/>
              <a:gd name="connsiteY8-92" fmla="*/ 0 h 10000"/>
              <a:gd name="connsiteX9-93" fmla="*/ 10000 w 10000"/>
              <a:gd name="connsiteY9-94" fmla="*/ 0 h 10000"/>
              <a:gd name="connsiteX10-95" fmla="*/ 9121 w 10000"/>
              <a:gd name="connsiteY10-96" fmla="*/ 1931 h 10000"/>
              <a:gd name="connsiteX11-97" fmla="*/ 8235 w 10000"/>
              <a:gd name="connsiteY11-98" fmla="*/ 3131 h 10000"/>
              <a:gd name="connsiteX12-99" fmla="*/ 7030 w 10000"/>
              <a:gd name="connsiteY12-100" fmla="*/ 4469 h 10000"/>
              <a:gd name="connsiteX13-101" fmla="*/ 6322 w 10000"/>
              <a:gd name="connsiteY13-102" fmla="*/ 5177 h 10000"/>
              <a:gd name="connsiteX14-103" fmla="*/ 5544 w 10000"/>
              <a:gd name="connsiteY14-104" fmla="*/ 5886 h 10000"/>
              <a:gd name="connsiteX15-105" fmla="*/ 3818 w 10000"/>
              <a:gd name="connsiteY15-106" fmla="*/ 7326 h 10000"/>
              <a:gd name="connsiteX16-107" fmla="*/ 0 w 10000"/>
              <a:gd name="connsiteY16-108" fmla="*/ 10000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Lst>
            <a:rect l="l" t="t" r="r" b="b"/>
            <a:pathLst>
              <a:path w="10000" h="10000">
                <a:moveTo>
                  <a:pt x="0" y="10000"/>
                </a:moveTo>
                <a:lnTo>
                  <a:pt x="0" y="10000"/>
                </a:lnTo>
                <a:cubicBezTo>
                  <a:pt x="1337" y="9166"/>
                  <a:pt x="2621" y="8263"/>
                  <a:pt x="3818" y="7314"/>
                </a:cubicBezTo>
                <a:cubicBezTo>
                  <a:pt x="4417" y="6846"/>
                  <a:pt x="5000" y="6366"/>
                  <a:pt x="5544" y="5886"/>
                </a:cubicBezTo>
                <a:cubicBezTo>
                  <a:pt x="5801" y="5657"/>
                  <a:pt x="6074" y="5402"/>
                  <a:pt x="6322" y="5166"/>
                </a:cubicBezTo>
                <a:cubicBezTo>
                  <a:pt x="6570" y="4930"/>
                  <a:pt x="6713" y="4808"/>
                  <a:pt x="7030" y="4469"/>
                </a:cubicBezTo>
                <a:cubicBezTo>
                  <a:pt x="7347" y="4130"/>
                  <a:pt x="7879" y="3556"/>
                  <a:pt x="8227" y="3131"/>
                </a:cubicBezTo>
                <a:cubicBezTo>
                  <a:pt x="8576" y="2706"/>
                  <a:pt x="8872" y="2309"/>
                  <a:pt x="9121" y="1920"/>
                </a:cubicBezTo>
                <a:cubicBezTo>
                  <a:pt x="9580" y="1211"/>
                  <a:pt x="9876" y="560"/>
                  <a:pt x="10000" y="0"/>
                </a:cubicBezTo>
                <a:lnTo>
                  <a:pt x="10000" y="0"/>
                </a:lnTo>
                <a:cubicBezTo>
                  <a:pt x="9883" y="560"/>
                  <a:pt x="9588" y="1211"/>
                  <a:pt x="9121" y="1931"/>
                </a:cubicBezTo>
                <a:cubicBezTo>
                  <a:pt x="8872" y="2320"/>
                  <a:pt x="8577" y="2720"/>
                  <a:pt x="8235" y="3131"/>
                </a:cubicBezTo>
                <a:cubicBezTo>
                  <a:pt x="7887" y="3554"/>
                  <a:pt x="7310" y="4162"/>
                  <a:pt x="7030" y="4469"/>
                </a:cubicBezTo>
                <a:cubicBezTo>
                  <a:pt x="6711" y="4810"/>
                  <a:pt x="6570" y="4941"/>
                  <a:pt x="6322" y="5177"/>
                </a:cubicBezTo>
                <a:cubicBezTo>
                  <a:pt x="6065" y="5417"/>
                  <a:pt x="5801" y="5657"/>
                  <a:pt x="5544" y="5886"/>
                </a:cubicBezTo>
                <a:cubicBezTo>
                  <a:pt x="5000" y="6366"/>
                  <a:pt x="4425" y="6857"/>
                  <a:pt x="3818" y="7326"/>
                </a:cubicBezTo>
                <a:cubicBezTo>
                  <a:pt x="2621" y="8263"/>
                  <a:pt x="1337" y="9166"/>
                  <a:pt x="0" y="1000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49" name="Freeform 56"/>
          <p:cNvSpPr/>
          <p:nvPr/>
        </p:nvSpPr>
        <p:spPr bwMode="auto">
          <a:xfrm>
            <a:off x="4378325" y="314325"/>
            <a:ext cx="2008188" cy="1436688"/>
          </a:xfrm>
          <a:custGeom>
            <a:avLst/>
            <a:gdLst>
              <a:gd name="T0" fmla="*/ 0 w 781"/>
              <a:gd name="T1" fmla="*/ 559 h 559"/>
              <a:gd name="T2" fmla="*/ 0 w 781"/>
              <a:gd name="T3" fmla="*/ 558 h 559"/>
              <a:gd name="T4" fmla="*/ 163 w 781"/>
              <a:gd name="T5" fmla="*/ 446 h 559"/>
              <a:gd name="T6" fmla="*/ 273 w 781"/>
              <a:gd name="T7" fmla="*/ 369 h 559"/>
              <a:gd name="T8" fmla="*/ 511 w 781"/>
              <a:gd name="T9" fmla="*/ 205 h 559"/>
              <a:gd name="T10" fmla="*/ 685 w 781"/>
              <a:gd name="T11" fmla="*/ 79 h 559"/>
              <a:gd name="T12" fmla="*/ 781 w 781"/>
              <a:gd name="T13" fmla="*/ 0 h 559"/>
              <a:gd name="T14" fmla="*/ 781 w 781"/>
              <a:gd name="T15" fmla="*/ 0 h 559"/>
              <a:gd name="T16" fmla="*/ 685 w 781"/>
              <a:gd name="T17" fmla="*/ 80 h 559"/>
              <a:gd name="T18" fmla="*/ 511 w 781"/>
              <a:gd name="T19" fmla="*/ 205 h 559"/>
              <a:gd name="T20" fmla="*/ 274 w 781"/>
              <a:gd name="T21" fmla="*/ 370 h 559"/>
              <a:gd name="T22" fmla="*/ 163 w 781"/>
              <a:gd name="T23" fmla="*/ 446 h 559"/>
              <a:gd name="T24" fmla="*/ 0 w 781"/>
              <a:gd name="T25" fmla="*/ 559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1" h="559">
                <a:moveTo>
                  <a:pt x="0" y="559"/>
                </a:moveTo>
                <a:cubicBezTo>
                  <a:pt x="0" y="558"/>
                  <a:pt x="0" y="558"/>
                  <a:pt x="0" y="558"/>
                </a:cubicBezTo>
                <a:cubicBezTo>
                  <a:pt x="55" y="520"/>
                  <a:pt x="110" y="482"/>
                  <a:pt x="163" y="446"/>
                </a:cubicBezTo>
                <a:cubicBezTo>
                  <a:pt x="199" y="420"/>
                  <a:pt x="237" y="395"/>
                  <a:pt x="273" y="369"/>
                </a:cubicBezTo>
                <a:cubicBezTo>
                  <a:pt x="347" y="319"/>
                  <a:pt x="433" y="260"/>
                  <a:pt x="511" y="205"/>
                </a:cubicBezTo>
                <a:cubicBezTo>
                  <a:pt x="582" y="155"/>
                  <a:pt x="639" y="114"/>
                  <a:pt x="685" y="79"/>
                </a:cubicBezTo>
                <a:cubicBezTo>
                  <a:pt x="720" y="52"/>
                  <a:pt x="757" y="24"/>
                  <a:pt x="781" y="0"/>
                </a:cubicBezTo>
                <a:cubicBezTo>
                  <a:pt x="781" y="0"/>
                  <a:pt x="781" y="0"/>
                  <a:pt x="781" y="0"/>
                </a:cubicBezTo>
                <a:cubicBezTo>
                  <a:pt x="757" y="24"/>
                  <a:pt x="721" y="53"/>
                  <a:pt x="685" y="80"/>
                </a:cubicBezTo>
                <a:cubicBezTo>
                  <a:pt x="639" y="114"/>
                  <a:pt x="582" y="155"/>
                  <a:pt x="511" y="205"/>
                </a:cubicBezTo>
                <a:cubicBezTo>
                  <a:pt x="433" y="260"/>
                  <a:pt x="347" y="319"/>
                  <a:pt x="274" y="370"/>
                </a:cubicBezTo>
                <a:cubicBezTo>
                  <a:pt x="237" y="395"/>
                  <a:pt x="200" y="421"/>
                  <a:pt x="163" y="446"/>
                </a:cubicBezTo>
                <a:cubicBezTo>
                  <a:pt x="110" y="483"/>
                  <a:pt x="55" y="521"/>
                  <a:pt x="0" y="559"/>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0" name="Freeform 57"/>
          <p:cNvSpPr/>
          <p:nvPr/>
        </p:nvSpPr>
        <p:spPr bwMode="auto">
          <a:xfrm>
            <a:off x="5233988" y="101600"/>
            <a:ext cx="1152525" cy="415925"/>
          </a:xfrm>
          <a:custGeom>
            <a:avLst/>
            <a:gdLst>
              <a:gd name="T0" fmla="*/ 0 w 448"/>
              <a:gd name="T1" fmla="*/ 162 h 162"/>
              <a:gd name="T2" fmla="*/ 0 w 448"/>
              <a:gd name="T3" fmla="*/ 162 h 162"/>
              <a:gd name="T4" fmla="*/ 111 w 448"/>
              <a:gd name="T5" fmla="*/ 70 h 162"/>
              <a:gd name="T6" fmla="*/ 235 w 448"/>
              <a:gd name="T7" fmla="*/ 17 h 162"/>
              <a:gd name="T8" fmla="*/ 341 w 448"/>
              <a:gd name="T9" fmla="*/ 18 h 162"/>
              <a:gd name="T10" fmla="*/ 351 w 448"/>
              <a:gd name="T11" fmla="*/ 21 h 162"/>
              <a:gd name="T12" fmla="*/ 448 w 448"/>
              <a:gd name="T13" fmla="*/ 83 h 162"/>
              <a:gd name="T14" fmla="*/ 448 w 448"/>
              <a:gd name="T15" fmla="*/ 83 h 162"/>
              <a:gd name="T16" fmla="*/ 235 w 448"/>
              <a:gd name="T17" fmla="*/ 18 h 162"/>
              <a:gd name="T18" fmla="*/ 0 w 448"/>
              <a:gd name="T19"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8" h="162">
                <a:moveTo>
                  <a:pt x="0" y="162"/>
                </a:moveTo>
                <a:cubicBezTo>
                  <a:pt x="0" y="162"/>
                  <a:pt x="0" y="162"/>
                  <a:pt x="0" y="162"/>
                </a:cubicBezTo>
                <a:cubicBezTo>
                  <a:pt x="36" y="125"/>
                  <a:pt x="74" y="94"/>
                  <a:pt x="111" y="70"/>
                </a:cubicBezTo>
                <a:cubicBezTo>
                  <a:pt x="153" y="44"/>
                  <a:pt x="194" y="26"/>
                  <a:pt x="235" y="17"/>
                </a:cubicBezTo>
                <a:cubicBezTo>
                  <a:pt x="270" y="9"/>
                  <a:pt x="306" y="10"/>
                  <a:pt x="341" y="18"/>
                </a:cubicBezTo>
                <a:cubicBezTo>
                  <a:pt x="344" y="19"/>
                  <a:pt x="348" y="20"/>
                  <a:pt x="351" y="21"/>
                </a:cubicBezTo>
                <a:cubicBezTo>
                  <a:pt x="390" y="33"/>
                  <a:pt x="423" y="54"/>
                  <a:pt x="448" y="83"/>
                </a:cubicBezTo>
                <a:cubicBezTo>
                  <a:pt x="448" y="83"/>
                  <a:pt x="448" y="83"/>
                  <a:pt x="448" y="83"/>
                </a:cubicBezTo>
                <a:cubicBezTo>
                  <a:pt x="398" y="26"/>
                  <a:pt x="315" y="0"/>
                  <a:pt x="235" y="18"/>
                </a:cubicBezTo>
                <a:cubicBezTo>
                  <a:pt x="158" y="35"/>
                  <a:pt x="76" y="85"/>
                  <a:pt x="0" y="162"/>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1" name="Freeform 61"/>
          <p:cNvSpPr/>
          <p:nvPr/>
        </p:nvSpPr>
        <p:spPr bwMode="auto">
          <a:xfrm>
            <a:off x="6386513" y="314325"/>
            <a:ext cx="230188" cy="925513"/>
          </a:xfrm>
          <a:custGeom>
            <a:avLst/>
            <a:gdLst>
              <a:gd name="T0" fmla="*/ 83 w 90"/>
              <a:gd name="T1" fmla="*/ 360 h 360"/>
              <a:gd name="T2" fmla="*/ 0 w 90"/>
              <a:gd name="T3" fmla="*/ 0 h 360"/>
              <a:gd name="T4" fmla="*/ 0 w 90"/>
              <a:gd name="T5" fmla="*/ 0 h 360"/>
              <a:gd name="T6" fmla="*/ 68 w 90"/>
              <a:gd name="T7" fmla="*/ 160 h 360"/>
              <a:gd name="T8" fmla="*/ 83 w 90"/>
              <a:gd name="T9" fmla="*/ 360 h 360"/>
            </a:gdLst>
            <a:ahLst/>
            <a:cxnLst>
              <a:cxn ang="0">
                <a:pos x="T0" y="T1"/>
              </a:cxn>
              <a:cxn ang="0">
                <a:pos x="T2" y="T3"/>
              </a:cxn>
              <a:cxn ang="0">
                <a:pos x="T4" y="T5"/>
              </a:cxn>
              <a:cxn ang="0">
                <a:pos x="T6" y="T7"/>
              </a:cxn>
              <a:cxn ang="0">
                <a:pos x="T8" y="T9"/>
              </a:cxn>
            </a:cxnLst>
            <a:rect l="0" t="0" r="r" b="b"/>
            <a:pathLst>
              <a:path w="90" h="360">
                <a:moveTo>
                  <a:pt x="83" y="360"/>
                </a:moveTo>
                <a:cubicBezTo>
                  <a:pt x="90" y="210"/>
                  <a:pt x="60" y="82"/>
                  <a:pt x="0" y="0"/>
                </a:cubicBezTo>
                <a:cubicBezTo>
                  <a:pt x="0" y="0"/>
                  <a:pt x="0" y="0"/>
                  <a:pt x="0" y="0"/>
                </a:cubicBezTo>
                <a:cubicBezTo>
                  <a:pt x="31" y="42"/>
                  <a:pt x="54" y="96"/>
                  <a:pt x="68" y="160"/>
                </a:cubicBezTo>
                <a:cubicBezTo>
                  <a:pt x="82" y="220"/>
                  <a:pt x="87" y="288"/>
                  <a:pt x="83" y="360"/>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2" name="Freeform 62"/>
          <p:cNvSpPr/>
          <p:nvPr/>
        </p:nvSpPr>
        <p:spPr bwMode="auto">
          <a:xfrm>
            <a:off x="5815013" y="-52388"/>
            <a:ext cx="800100" cy="1292225"/>
          </a:xfrm>
          <a:custGeom>
            <a:avLst/>
            <a:gdLst>
              <a:gd name="T0" fmla="*/ 305 w 311"/>
              <a:gd name="T1" fmla="*/ 503 h 503"/>
              <a:gd name="T2" fmla="*/ 224 w 311"/>
              <a:gd name="T3" fmla="*/ 125 h 503"/>
              <a:gd name="T4" fmla="*/ 0 w 311"/>
              <a:gd name="T5" fmla="*/ 9 h 503"/>
              <a:gd name="T6" fmla="*/ 0 w 311"/>
              <a:gd name="T7" fmla="*/ 8 h 503"/>
              <a:gd name="T8" fmla="*/ 225 w 311"/>
              <a:gd name="T9" fmla="*/ 124 h 503"/>
              <a:gd name="T10" fmla="*/ 291 w 311"/>
              <a:gd name="T11" fmla="*/ 294 h 503"/>
              <a:gd name="T12" fmla="*/ 305 w 311"/>
              <a:gd name="T13" fmla="*/ 503 h 503"/>
            </a:gdLst>
            <a:ahLst/>
            <a:cxnLst>
              <a:cxn ang="0">
                <a:pos x="T0" y="T1"/>
              </a:cxn>
              <a:cxn ang="0">
                <a:pos x="T2" y="T3"/>
              </a:cxn>
              <a:cxn ang="0">
                <a:pos x="T4" y="T5"/>
              </a:cxn>
              <a:cxn ang="0">
                <a:pos x="T6" y="T7"/>
              </a:cxn>
              <a:cxn ang="0">
                <a:pos x="T8" y="T9"/>
              </a:cxn>
              <a:cxn ang="0">
                <a:pos x="T10" y="T11"/>
              </a:cxn>
              <a:cxn ang="0">
                <a:pos x="T12" y="T13"/>
              </a:cxn>
            </a:cxnLst>
            <a:rect l="0" t="0" r="r" b="b"/>
            <a:pathLst>
              <a:path w="311" h="503">
                <a:moveTo>
                  <a:pt x="305" y="503"/>
                </a:moveTo>
                <a:cubicBezTo>
                  <a:pt x="311" y="346"/>
                  <a:pt x="284" y="215"/>
                  <a:pt x="224" y="125"/>
                </a:cubicBezTo>
                <a:cubicBezTo>
                  <a:pt x="173" y="46"/>
                  <a:pt x="85" y="1"/>
                  <a:pt x="0" y="9"/>
                </a:cubicBezTo>
                <a:cubicBezTo>
                  <a:pt x="0" y="8"/>
                  <a:pt x="0" y="8"/>
                  <a:pt x="0" y="8"/>
                </a:cubicBezTo>
                <a:cubicBezTo>
                  <a:pt x="85" y="0"/>
                  <a:pt x="173" y="46"/>
                  <a:pt x="225" y="124"/>
                </a:cubicBezTo>
                <a:cubicBezTo>
                  <a:pt x="255" y="170"/>
                  <a:pt x="277" y="227"/>
                  <a:pt x="291" y="294"/>
                </a:cubicBezTo>
                <a:cubicBezTo>
                  <a:pt x="304" y="357"/>
                  <a:pt x="309" y="428"/>
                  <a:pt x="305" y="503"/>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3" name="Freeform 63"/>
          <p:cNvSpPr/>
          <p:nvPr/>
        </p:nvSpPr>
        <p:spPr bwMode="auto">
          <a:xfrm>
            <a:off x="5021263" y="-230188"/>
            <a:ext cx="1593850" cy="1470025"/>
          </a:xfrm>
          <a:custGeom>
            <a:avLst/>
            <a:gdLst>
              <a:gd name="T0" fmla="*/ 614 w 620"/>
              <a:gd name="T1" fmla="*/ 572 h 572"/>
              <a:gd name="T2" fmla="*/ 556 w 620"/>
              <a:gd name="T3" fmla="*/ 214 h 572"/>
              <a:gd name="T4" fmla="*/ 385 w 620"/>
              <a:gd name="T5" fmla="*/ 39 h 572"/>
              <a:gd name="T6" fmla="*/ 366 w 620"/>
              <a:gd name="T7" fmla="*/ 33 h 572"/>
              <a:gd name="T8" fmla="*/ 1 w 620"/>
              <a:gd name="T9" fmla="*/ 189 h 572"/>
              <a:gd name="T10" fmla="*/ 0 w 620"/>
              <a:gd name="T11" fmla="*/ 189 h 572"/>
              <a:gd name="T12" fmla="*/ 182 w 620"/>
              <a:gd name="T13" fmla="*/ 55 h 572"/>
              <a:gd name="T14" fmla="*/ 284 w 620"/>
              <a:gd name="T15" fmla="*/ 27 h 572"/>
              <a:gd name="T16" fmla="*/ 386 w 620"/>
              <a:gd name="T17" fmla="*/ 38 h 572"/>
              <a:gd name="T18" fmla="*/ 557 w 620"/>
              <a:gd name="T19" fmla="*/ 213 h 572"/>
              <a:gd name="T20" fmla="*/ 615 w 620"/>
              <a:gd name="T21" fmla="*/ 572 h 572"/>
              <a:gd name="T22" fmla="*/ 614 w 620"/>
              <a:gd name="T23" fmla="*/ 57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0" h="572">
                <a:moveTo>
                  <a:pt x="614" y="572"/>
                </a:moveTo>
                <a:cubicBezTo>
                  <a:pt x="619" y="433"/>
                  <a:pt x="599" y="309"/>
                  <a:pt x="556" y="214"/>
                </a:cubicBezTo>
                <a:cubicBezTo>
                  <a:pt x="518" y="127"/>
                  <a:pt x="455" y="63"/>
                  <a:pt x="385" y="39"/>
                </a:cubicBezTo>
                <a:cubicBezTo>
                  <a:pt x="379" y="36"/>
                  <a:pt x="372" y="35"/>
                  <a:pt x="366" y="33"/>
                </a:cubicBezTo>
                <a:cubicBezTo>
                  <a:pt x="234" y="0"/>
                  <a:pt x="88" y="95"/>
                  <a:pt x="1" y="189"/>
                </a:cubicBezTo>
                <a:cubicBezTo>
                  <a:pt x="0" y="189"/>
                  <a:pt x="0" y="189"/>
                  <a:pt x="0" y="189"/>
                </a:cubicBezTo>
                <a:cubicBezTo>
                  <a:pt x="54" y="130"/>
                  <a:pt x="119" y="83"/>
                  <a:pt x="182" y="55"/>
                </a:cubicBezTo>
                <a:cubicBezTo>
                  <a:pt x="217" y="39"/>
                  <a:pt x="251" y="30"/>
                  <a:pt x="284" y="27"/>
                </a:cubicBezTo>
                <a:cubicBezTo>
                  <a:pt x="320" y="23"/>
                  <a:pt x="354" y="27"/>
                  <a:pt x="386" y="38"/>
                </a:cubicBezTo>
                <a:cubicBezTo>
                  <a:pt x="456" y="63"/>
                  <a:pt x="518" y="127"/>
                  <a:pt x="557" y="213"/>
                </a:cubicBezTo>
                <a:cubicBezTo>
                  <a:pt x="600" y="308"/>
                  <a:pt x="620" y="433"/>
                  <a:pt x="615" y="572"/>
                </a:cubicBezTo>
                <a:lnTo>
                  <a:pt x="614" y="572"/>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4" name="Freeform 64"/>
          <p:cNvSpPr/>
          <p:nvPr/>
        </p:nvSpPr>
        <p:spPr bwMode="auto">
          <a:xfrm>
            <a:off x="4846638" y="-268288"/>
            <a:ext cx="1768475" cy="1508125"/>
          </a:xfrm>
          <a:custGeom>
            <a:avLst/>
            <a:gdLst>
              <a:gd name="T0" fmla="*/ 682 w 688"/>
              <a:gd name="T1" fmla="*/ 587 h 587"/>
              <a:gd name="T2" fmla="*/ 608 w 688"/>
              <a:gd name="T3" fmla="*/ 190 h 587"/>
              <a:gd name="T4" fmla="*/ 423 w 688"/>
              <a:gd name="T5" fmla="*/ 33 h 587"/>
              <a:gd name="T6" fmla="*/ 404 w 688"/>
              <a:gd name="T7" fmla="*/ 29 h 587"/>
              <a:gd name="T8" fmla="*/ 1 w 688"/>
              <a:gd name="T9" fmla="*/ 258 h 587"/>
              <a:gd name="T10" fmla="*/ 0 w 688"/>
              <a:gd name="T11" fmla="*/ 257 h 587"/>
              <a:gd name="T12" fmla="*/ 180 w 688"/>
              <a:gd name="T13" fmla="*/ 85 h 587"/>
              <a:gd name="T14" fmla="*/ 404 w 688"/>
              <a:gd name="T15" fmla="*/ 29 h 587"/>
              <a:gd name="T16" fmla="*/ 518 w 688"/>
              <a:gd name="T17" fmla="*/ 80 h 587"/>
              <a:gd name="T18" fmla="*/ 609 w 688"/>
              <a:gd name="T19" fmla="*/ 190 h 587"/>
              <a:gd name="T20" fmla="*/ 683 w 688"/>
              <a:gd name="T21" fmla="*/ 587 h 587"/>
              <a:gd name="T22" fmla="*/ 682 w 688"/>
              <a:gd name="T23" fmla="*/ 58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8" h="587">
                <a:moveTo>
                  <a:pt x="682" y="587"/>
                </a:moveTo>
                <a:cubicBezTo>
                  <a:pt x="688" y="429"/>
                  <a:pt x="662" y="291"/>
                  <a:pt x="608" y="190"/>
                </a:cubicBezTo>
                <a:cubicBezTo>
                  <a:pt x="564" y="109"/>
                  <a:pt x="496" y="51"/>
                  <a:pt x="423" y="33"/>
                </a:cubicBezTo>
                <a:cubicBezTo>
                  <a:pt x="416" y="32"/>
                  <a:pt x="410" y="30"/>
                  <a:pt x="404" y="29"/>
                </a:cubicBezTo>
                <a:cubicBezTo>
                  <a:pt x="211" y="0"/>
                  <a:pt x="47" y="197"/>
                  <a:pt x="1" y="258"/>
                </a:cubicBezTo>
                <a:cubicBezTo>
                  <a:pt x="0" y="257"/>
                  <a:pt x="0" y="257"/>
                  <a:pt x="0" y="257"/>
                </a:cubicBezTo>
                <a:cubicBezTo>
                  <a:pt x="38" y="207"/>
                  <a:pt x="100" y="136"/>
                  <a:pt x="180" y="85"/>
                </a:cubicBezTo>
                <a:cubicBezTo>
                  <a:pt x="257" y="37"/>
                  <a:pt x="332" y="18"/>
                  <a:pt x="404" y="29"/>
                </a:cubicBezTo>
                <a:cubicBezTo>
                  <a:pt x="443" y="35"/>
                  <a:pt x="482" y="52"/>
                  <a:pt x="518" y="80"/>
                </a:cubicBezTo>
                <a:cubicBezTo>
                  <a:pt x="554" y="108"/>
                  <a:pt x="585" y="146"/>
                  <a:pt x="609" y="190"/>
                </a:cubicBezTo>
                <a:cubicBezTo>
                  <a:pt x="663" y="291"/>
                  <a:pt x="688" y="428"/>
                  <a:pt x="683" y="587"/>
                </a:cubicBezTo>
                <a:lnTo>
                  <a:pt x="682" y="587"/>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5" name="Freeform 65"/>
          <p:cNvSpPr/>
          <p:nvPr/>
        </p:nvSpPr>
        <p:spPr bwMode="auto">
          <a:xfrm>
            <a:off x="708025" y="1239837"/>
            <a:ext cx="5894388" cy="4816476"/>
          </a:xfrm>
          <a:custGeom>
            <a:avLst/>
            <a:gdLst>
              <a:gd name="T0" fmla="*/ 0 w 2293"/>
              <a:gd name="T1" fmla="*/ 1866 h 1874"/>
              <a:gd name="T2" fmla="*/ 0 w 2293"/>
              <a:gd name="T3" fmla="*/ 1865 h 1874"/>
              <a:gd name="T4" fmla="*/ 360 w 2293"/>
              <a:gd name="T5" fmla="*/ 1851 h 1874"/>
              <a:gd name="T6" fmla="*/ 770 w 2293"/>
              <a:gd name="T7" fmla="*/ 1748 h 1874"/>
              <a:gd name="T8" fmla="*/ 1586 w 2293"/>
              <a:gd name="T9" fmla="*/ 1274 h 1874"/>
              <a:gd name="T10" fmla="*/ 2129 w 2293"/>
              <a:gd name="T11" fmla="*/ 607 h 1874"/>
              <a:gd name="T12" fmla="*/ 2292 w 2293"/>
              <a:gd name="T13" fmla="*/ 0 h 1874"/>
              <a:gd name="T14" fmla="*/ 2293 w 2293"/>
              <a:gd name="T15" fmla="*/ 0 h 1874"/>
              <a:gd name="T16" fmla="*/ 2130 w 2293"/>
              <a:gd name="T17" fmla="*/ 607 h 1874"/>
              <a:gd name="T18" fmla="*/ 1586 w 2293"/>
              <a:gd name="T19" fmla="*/ 1275 h 1874"/>
              <a:gd name="T20" fmla="*/ 770 w 2293"/>
              <a:gd name="T21" fmla="*/ 1748 h 1874"/>
              <a:gd name="T22" fmla="*/ 360 w 2293"/>
              <a:gd name="T23" fmla="*/ 1852 h 1874"/>
              <a:gd name="T24" fmla="*/ 0 w 2293"/>
              <a:gd name="T25" fmla="*/ 1866 h 1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93" h="1874">
                <a:moveTo>
                  <a:pt x="0" y="1866"/>
                </a:moveTo>
                <a:cubicBezTo>
                  <a:pt x="0" y="1865"/>
                  <a:pt x="0" y="1865"/>
                  <a:pt x="0" y="1865"/>
                </a:cubicBezTo>
                <a:cubicBezTo>
                  <a:pt x="113" y="1873"/>
                  <a:pt x="235" y="1869"/>
                  <a:pt x="360" y="1851"/>
                </a:cubicBezTo>
                <a:cubicBezTo>
                  <a:pt x="496" y="1831"/>
                  <a:pt x="634" y="1796"/>
                  <a:pt x="770" y="1748"/>
                </a:cubicBezTo>
                <a:cubicBezTo>
                  <a:pt x="1061" y="1644"/>
                  <a:pt x="1343" y="1481"/>
                  <a:pt x="1586" y="1274"/>
                </a:cubicBezTo>
                <a:cubicBezTo>
                  <a:pt x="1818" y="1076"/>
                  <a:pt x="2006" y="845"/>
                  <a:pt x="2129" y="607"/>
                </a:cubicBezTo>
                <a:cubicBezTo>
                  <a:pt x="2235" y="402"/>
                  <a:pt x="2291" y="192"/>
                  <a:pt x="2292" y="0"/>
                </a:cubicBezTo>
                <a:cubicBezTo>
                  <a:pt x="2293" y="0"/>
                  <a:pt x="2293" y="0"/>
                  <a:pt x="2293" y="0"/>
                </a:cubicBezTo>
                <a:cubicBezTo>
                  <a:pt x="2292" y="192"/>
                  <a:pt x="2236" y="402"/>
                  <a:pt x="2130" y="607"/>
                </a:cubicBezTo>
                <a:cubicBezTo>
                  <a:pt x="2007" y="846"/>
                  <a:pt x="1819" y="1077"/>
                  <a:pt x="1586" y="1275"/>
                </a:cubicBezTo>
                <a:cubicBezTo>
                  <a:pt x="1343" y="1481"/>
                  <a:pt x="1061" y="1645"/>
                  <a:pt x="770" y="1748"/>
                </a:cubicBezTo>
                <a:cubicBezTo>
                  <a:pt x="634" y="1797"/>
                  <a:pt x="496" y="1832"/>
                  <a:pt x="360" y="1852"/>
                </a:cubicBezTo>
                <a:cubicBezTo>
                  <a:pt x="235" y="1870"/>
                  <a:pt x="113" y="1874"/>
                  <a:pt x="0" y="186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6" name="Freeform 66"/>
          <p:cNvSpPr/>
          <p:nvPr/>
        </p:nvSpPr>
        <p:spPr bwMode="auto">
          <a:xfrm>
            <a:off x="2498725" y="1239837"/>
            <a:ext cx="4103688" cy="4770438"/>
          </a:xfrm>
          <a:custGeom>
            <a:avLst/>
            <a:gdLst>
              <a:gd name="T0" fmla="*/ 0 w 1596"/>
              <a:gd name="T1" fmla="*/ 1856 h 1856"/>
              <a:gd name="T2" fmla="*/ 0 w 1596"/>
              <a:gd name="T3" fmla="*/ 1856 h 1856"/>
              <a:gd name="T4" fmla="*/ 584 w 1596"/>
              <a:gd name="T5" fmla="*/ 1603 h 1856"/>
              <a:gd name="T6" fmla="*/ 1127 w 1596"/>
              <a:gd name="T7" fmla="*/ 1127 h 1856"/>
              <a:gd name="T8" fmla="*/ 1481 w 1596"/>
              <a:gd name="T9" fmla="*/ 541 h 1856"/>
              <a:gd name="T10" fmla="*/ 1595 w 1596"/>
              <a:gd name="T11" fmla="*/ 0 h 1856"/>
              <a:gd name="T12" fmla="*/ 1596 w 1596"/>
              <a:gd name="T13" fmla="*/ 0 h 1856"/>
              <a:gd name="T14" fmla="*/ 1566 w 1596"/>
              <a:gd name="T15" fmla="*/ 264 h 1856"/>
              <a:gd name="T16" fmla="*/ 1482 w 1596"/>
              <a:gd name="T17" fmla="*/ 542 h 1856"/>
              <a:gd name="T18" fmla="*/ 1332 w 1596"/>
              <a:gd name="T19" fmla="*/ 842 h 1856"/>
              <a:gd name="T20" fmla="*/ 1127 w 1596"/>
              <a:gd name="T21" fmla="*/ 1128 h 1856"/>
              <a:gd name="T22" fmla="*/ 872 w 1596"/>
              <a:gd name="T23" fmla="*/ 1388 h 1856"/>
              <a:gd name="T24" fmla="*/ 585 w 1596"/>
              <a:gd name="T25" fmla="*/ 1604 h 1856"/>
              <a:gd name="T26" fmla="*/ 293 w 1596"/>
              <a:gd name="T27" fmla="*/ 1759 h 1856"/>
              <a:gd name="T28" fmla="*/ 0 w 1596"/>
              <a:gd name="T29" fmla="*/ 1856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6" h="1856">
                <a:moveTo>
                  <a:pt x="0" y="1856"/>
                </a:moveTo>
                <a:cubicBezTo>
                  <a:pt x="0" y="1856"/>
                  <a:pt x="0" y="1856"/>
                  <a:pt x="0" y="1856"/>
                </a:cubicBezTo>
                <a:cubicBezTo>
                  <a:pt x="193" y="1810"/>
                  <a:pt x="395" y="1723"/>
                  <a:pt x="584" y="1603"/>
                </a:cubicBezTo>
                <a:cubicBezTo>
                  <a:pt x="784" y="1477"/>
                  <a:pt x="971" y="1312"/>
                  <a:pt x="1127" y="1127"/>
                </a:cubicBezTo>
                <a:cubicBezTo>
                  <a:pt x="1278" y="946"/>
                  <a:pt x="1401" y="744"/>
                  <a:pt x="1481" y="541"/>
                </a:cubicBezTo>
                <a:cubicBezTo>
                  <a:pt x="1554" y="358"/>
                  <a:pt x="1593" y="171"/>
                  <a:pt x="1595" y="0"/>
                </a:cubicBezTo>
                <a:cubicBezTo>
                  <a:pt x="1596" y="0"/>
                  <a:pt x="1596" y="0"/>
                  <a:pt x="1596" y="0"/>
                </a:cubicBezTo>
                <a:cubicBezTo>
                  <a:pt x="1595" y="85"/>
                  <a:pt x="1585" y="174"/>
                  <a:pt x="1566" y="264"/>
                </a:cubicBezTo>
                <a:cubicBezTo>
                  <a:pt x="1547" y="355"/>
                  <a:pt x="1519" y="449"/>
                  <a:pt x="1482" y="542"/>
                </a:cubicBezTo>
                <a:cubicBezTo>
                  <a:pt x="1442" y="643"/>
                  <a:pt x="1391" y="744"/>
                  <a:pt x="1332" y="842"/>
                </a:cubicBezTo>
                <a:cubicBezTo>
                  <a:pt x="1272" y="940"/>
                  <a:pt x="1203" y="1037"/>
                  <a:pt x="1127" y="1128"/>
                </a:cubicBezTo>
                <a:cubicBezTo>
                  <a:pt x="1049" y="1221"/>
                  <a:pt x="963" y="1308"/>
                  <a:pt x="872" y="1388"/>
                </a:cubicBezTo>
                <a:cubicBezTo>
                  <a:pt x="781" y="1468"/>
                  <a:pt x="684" y="1541"/>
                  <a:pt x="585" y="1604"/>
                </a:cubicBezTo>
                <a:cubicBezTo>
                  <a:pt x="489" y="1664"/>
                  <a:pt x="391" y="1716"/>
                  <a:pt x="293" y="1759"/>
                </a:cubicBezTo>
                <a:cubicBezTo>
                  <a:pt x="195" y="1801"/>
                  <a:pt x="97" y="1834"/>
                  <a:pt x="0" y="185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7" name="Freeform 67"/>
          <p:cNvSpPr/>
          <p:nvPr/>
        </p:nvSpPr>
        <p:spPr bwMode="auto">
          <a:xfrm>
            <a:off x="4510088" y="1239837"/>
            <a:ext cx="2092325" cy="3741738"/>
          </a:xfrm>
          <a:custGeom>
            <a:avLst/>
            <a:gdLst>
              <a:gd name="T0" fmla="*/ 0 w 814"/>
              <a:gd name="T1" fmla="*/ 1456 h 1456"/>
              <a:gd name="T2" fmla="*/ 0 w 814"/>
              <a:gd name="T3" fmla="*/ 1456 h 1456"/>
              <a:gd name="T4" fmla="*/ 285 w 814"/>
              <a:gd name="T5" fmla="*/ 1228 h 1456"/>
              <a:gd name="T6" fmla="*/ 547 w 814"/>
              <a:gd name="T7" fmla="*/ 881 h 1456"/>
              <a:gd name="T8" fmla="*/ 813 w 814"/>
              <a:gd name="T9" fmla="*/ 0 h 1456"/>
              <a:gd name="T10" fmla="*/ 814 w 814"/>
              <a:gd name="T11" fmla="*/ 0 h 1456"/>
              <a:gd name="T12" fmla="*/ 548 w 814"/>
              <a:gd name="T13" fmla="*/ 881 h 1456"/>
              <a:gd name="T14" fmla="*/ 286 w 814"/>
              <a:gd name="T15" fmla="*/ 1228 h 1456"/>
              <a:gd name="T16" fmla="*/ 0 w 814"/>
              <a:gd name="T17" fmla="*/ 1456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4" h="1456">
                <a:moveTo>
                  <a:pt x="0" y="1456"/>
                </a:moveTo>
                <a:cubicBezTo>
                  <a:pt x="0" y="1456"/>
                  <a:pt x="0" y="1456"/>
                  <a:pt x="0" y="1456"/>
                </a:cubicBezTo>
                <a:cubicBezTo>
                  <a:pt x="100" y="1396"/>
                  <a:pt x="196" y="1320"/>
                  <a:pt x="285" y="1228"/>
                </a:cubicBezTo>
                <a:cubicBezTo>
                  <a:pt x="384" y="1126"/>
                  <a:pt x="472" y="1009"/>
                  <a:pt x="547" y="881"/>
                </a:cubicBezTo>
                <a:cubicBezTo>
                  <a:pt x="711" y="602"/>
                  <a:pt x="805" y="289"/>
                  <a:pt x="813" y="0"/>
                </a:cubicBezTo>
                <a:cubicBezTo>
                  <a:pt x="814" y="0"/>
                  <a:pt x="814" y="0"/>
                  <a:pt x="814" y="0"/>
                </a:cubicBezTo>
                <a:cubicBezTo>
                  <a:pt x="806" y="290"/>
                  <a:pt x="712" y="602"/>
                  <a:pt x="548" y="881"/>
                </a:cubicBezTo>
                <a:cubicBezTo>
                  <a:pt x="473" y="1010"/>
                  <a:pt x="384" y="1127"/>
                  <a:pt x="286" y="1228"/>
                </a:cubicBezTo>
                <a:cubicBezTo>
                  <a:pt x="196" y="1320"/>
                  <a:pt x="100" y="1397"/>
                  <a:pt x="0" y="145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8" name="Freeform 68"/>
          <p:cNvSpPr/>
          <p:nvPr/>
        </p:nvSpPr>
        <p:spPr bwMode="auto">
          <a:xfrm>
            <a:off x="5141913" y="1239837"/>
            <a:ext cx="1460500" cy="2346325"/>
          </a:xfrm>
          <a:custGeom>
            <a:avLst/>
            <a:gdLst>
              <a:gd name="T0" fmla="*/ 0 w 568"/>
              <a:gd name="T1" fmla="*/ 913 h 913"/>
              <a:gd name="T2" fmla="*/ 0 w 568"/>
              <a:gd name="T3" fmla="*/ 912 h 913"/>
              <a:gd name="T4" fmla="*/ 163 w 568"/>
              <a:gd name="T5" fmla="*/ 823 h 913"/>
              <a:gd name="T6" fmla="*/ 337 w 568"/>
              <a:gd name="T7" fmla="*/ 638 h 913"/>
              <a:gd name="T8" fmla="*/ 567 w 568"/>
              <a:gd name="T9" fmla="*/ 0 h 913"/>
              <a:gd name="T10" fmla="*/ 568 w 568"/>
              <a:gd name="T11" fmla="*/ 0 h 913"/>
              <a:gd name="T12" fmla="*/ 495 w 568"/>
              <a:gd name="T13" fmla="*/ 345 h 913"/>
              <a:gd name="T14" fmla="*/ 338 w 568"/>
              <a:gd name="T15" fmla="*/ 639 h 913"/>
              <a:gd name="T16" fmla="*/ 163 w 568"/>
              <a:gd name="T17" fmla="*/ 824 h 913"/>
              <a:gd name="T18" fmla="*/ 0 w 568"/>
              <a:gd name="T19" fmla="*/ 913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8" h="913">
                <a:moveTo>
                  <a:pt x="0" y="913"/>
                </a:moveTo>
                <a:cubicBezTo>
                  <a:pt x="0" y="912"/>
                  <a:pt x="0" y="912"/>
                  <a:pt x="0" y="912"/>
                </a:cubicBezTo>
                <a:cubicBezTo>
                  <a:pt x="53" y="895"/>
                  <a:pt x="108" y="866"/>
                  <a:pt x="163" y="823"/>
                </a:cubicBezTo>
                <a:cubicBezTo>
                  <a:pt x="225" y="775"/>
                  <a:pt x="284" y="712"/>
                  <a:pt x="337" y="638"/>
                </a:cubicBezTo>
                <a:cubicBezTo>
                  <a:pt x="473" y="451"/>
                  <a:pt x="557" y="218"/>
                  <a:pt x="567" y="0"/>
                </a:cubicBezTo>
                <a:cubicBezTo>
                  <a:pt x="568" y="0"/>
                  <a:pt x="568" y="0"/>
                  <a:pt x="568" y="0"/>
                </a:cubicBezTo>
                <a:cubicBezTo>
                  <a:pt x="562" y="115"/>
                  <a:pt x="538" y="231"/>
                  <a:pt x="495" y="345"/>
                </a:cubicBezTo>
                <a:cubicBezTo>
                  <a:pt x="456" y="449"/>
                  <a:pt x="402" y="550"/>
                  <a:pt x="338" y="639"/>
                </a:cubicBezTo>
                <a:cubicBezTo>
                  <a:pt x="285" y="713"/>
                  <a:pt x="226" y="775"/>
                  <a:pt x="163" y="824"/>
                </a:cubicBezTo>
                <a:cubicBezTo>
                  <a:pt x="109" y="866"/>
                  <a:pt x="54" y="896"/>
                  <a:pt x="0" y="913"/>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59" name="Freeform 69"/>
          <p:cNvSpPr/>
          <p:nvPr/>
        </p:nvSpPr>
        <p:spPr bwMode="auto">
          <a:xfrm>
            <a:off x="5403850" y="1239837"/>
            <a:ext cx="1198563" cy="2674938"/>
          </a:xfrm>
          <a:custGeom>
            <a:avLst/>
            <a:gdLst>
              <a:gd name="T0" fmla="*/ 1 w 466"/>
              <a:gd name="T1" fmla="*/ 1041 h 1041"/>
              <a:gd name="T2" fmla="*/ 0 w 466"/>
              <a:gd name="T3" fmla="*/ 1041 h 1041"/>
              <a:gd name="T4" fmla="*/ 307 w 466"/>
              <a:gd name="T5" fmla="*/ 613 h 1041"/>
              <a:gd name="T6" fmla="*/ 465 w 466"/>
              <a:gd name="T7" fmla="*/ 0 h 1041"/>
              <a:gd name="T8" fmla="*/ 466 w 466"/>
              <a:gd name="T9" fmla="*/ 0 h 1041"/>
              <a:gd name="T10" fmla="*/ 308 w 466"/>
              <a:gd name="T11" fmla="*/ 613 h 1041"/>
              <a:gd name="T12" fmla="*/ 1 w 466"/>
              <a:gd name="T13" fmla="*/ 1041 h 1041"/>
            </a:gdLst>
            <a:ahLst/>
            <a:cxnLst>
              <a:cxn ang="0">
                <a:pos x="T0" y="T1"/>
              </a:cxn>
              <a:cxn ang="0">
                <a:pos x="T2" y="T3"/>
              </a:cxn>
              <a:cxn ang="0">
                <a:pos x="T4" y="T5"/>
              </a:cxn>
              <a:cxn ang="0">
                <a:pos x="T6" y="T7"/>
              </a:cxn>
              <a:cxn ang="0">
                <a:pos x="T8" y="T9"/>
              </a:cxn>
              <a:cxn ang="0">
                <a:pos x="T10" y="T11"/>
              </a:cxn>
              <a:cxn ang="0">
                <a:pos x="T12" y="T13"/>
              </a:cxn>
            </a:cxnLst>
            <a:rect l="0" t="0" r="r" b="b"/>
            <a:pathLst>
              <a:path w="466" h="1041">
                <a:moveTo>
                  <a:pt x="1" y="1041"/>
                </a:moveTo>
                <a:cubicBezTo>
                  <a:pt x="0" y="1041"/>
                  <a:pt x="0" y="1041"/>
                  <a:pt x="0" y="1041"/>
                </a:cubicBezTo>
                <a:cubicBezTo>
                  <a:pt x="120" y="932"/>
                  <a:pt x="226" y="784"/>
                  <a:pt x="307" y="613"/>
                </a:cubicBezTo>
                <a:cubicBezTo>
                  <a:pt x="403" y="412"/>
                  <a:pt x="458" y="200"/>
                  <a:pt x="465" y="0"/>
                </a:cubicBezTo>
                <a:cubicBezTo>
                  <a:pt x="466" y="0"/>
                  <a:pt x="466" y="0"/>
                  <a:pt x="466" y="0"/>
                </a:cubicBezTo>
                <a:cubicBezTo>
                  <a:pt x="458" y="200"/>
                  <a:pt x="404" y="412"/>
                  <a:pt x="308" y="613"/>
                </a:cubicBezTo>
                <a:cubicBezTo>
                  <a:pt x="226" y="784"/>
                  <a:pt x="120" y="932"/>
                  <a:pt x="1" y="1041"/>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60" name="Freeform 70"/>
          <p:cNvSpPr/>
          <p:nvPr/>
        </p:nvSpPr>
        <p:spPr bwMode="auto">
          <a:xfrm>
            <a:off x="5116513" y="265112"/>
            <a:ext cx="1485900" cy="974725"/>
          </a:xfrm>
          <a:custGeom>
            <a:avLst/>
            <a:gdLst>
              <a:gd name="T0" fmla="*/ 577 w 578"/>
              <a:gd name="T1" fmla="*/ 379 h 379"/>
              <a:gd name="T2" fmla="*/ 359 w 578"/>
              <a:gd name="T3" fmla="*/ 108 h 379"/>
              <a:gd name="T4" fmla="*/ 0 w 578"/>
              <a:gd name="T5" fmla="*/ 0 h 379"/>
              <a:gd name="T6" fmla="*/ 1 w 578"/>
              <a:gd name="T7" fmla="*/ 0 h 379"/>
              <a:gd name="T8" fmla="*/ 360 w 578"/>
              <a:gd name="T9" fmla="*/ 107 h 379"/>
              <a:gd name="T10" fmla="*/ 508 w 578"/>
              <a:gd name="T11" fmla="*/ 219 h 379"/>
              <a:gd name="T12" fmla="*/ 578 w 578"/>
              <a:gd name="T13" fmla="*/ 379 h 379"/>
              <a:gd name="T14" fmla="*/ 577 w 578"/>
              <a:gd name="T15" fmla="*/ 379 h 3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8" h="379">
                <a:moveTo>
                  <a:pt x="577" y="379"/>
                </a:moveTo>
                <a:cubicBezTo>
                  <a:pt x="570" y="231"/>
                  <a:pt x="422" y="140"/>
                  <a:pt x="359" y="108"/>
                </a:cubicBezTo>
                <a:cubicBezTo>
                  <a:pt x="262" y="58"/>
                  <a:pt x="148" y="24"/>
                  <a:pt x="0" y="0"/>
                </a:cubicBezTo>
                <a:cubicBezTo>
                  <a:pt x="1" y="0"/>
                  <a:pt x="1" y="0"/>
                  <a:pt x="1" y="0"/>
                </a:cubicBezTo>
                <a:cubicBezTo>
                  <a:pt x="148" y="23"/>
                  <a:pt x="262" y="57"/>
                  <a:pt x="360" y="107"/>
                </a:cubicBezTo>
                <a:cubicBezTo>
                  <a:pt x="419" y="138"/>
                  <a:pt x="470" y="176"/>
                  <a:pt x="508" y="219"/>
                </a:cubicBezTo>
                <a:cubicBezTo>
                  <a:pt x="551" y="269"/>
                  <a:pt x="575" y="323"/>
                  <a:pt x="578" y="379"/>
                </a:cubicBezTo>
                <a:lnTo>
                  <a:pt x="577" y="379"/>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61" name="Freeform 71"/>
          <p:cNvSpPr/>
          <p:nvPr/>
        </p:nvSpPr>
        <p:spPr bwMode="auto">
          <a:xfrm>
            <a:off x="3079750" y="1239837"/>
            <a:ext cx="3522663" cy="1325563"/>
          </a:xfrm>
          <a:custGeom>
            <a:avLst/>
            <a:gdLst>
              <a:gd name="T0" fmla="*/ 0 w 1370"/>
              <a:gd name="T1" fmla="*/ 516 h 516"/>
              <a:gd name="T2" fmla="*/ 0 w 1370"/>
              <a:gd name="T3" fmla="*/ 515 h 516"/>
              <a:gd name="T4" fmla="*/ 529 w 1370"/>
              <a:gd name="T5" fmla="*/ 319 h 516"/>
              <a:gd name="T6" fmla="*/ 860 w 1370"/>
              <a:gd name="T7" fmla="*/ 204 h 516"/>
              <a:gd name="T8" fmla="*/ 1008 w 1370"/>
              <a:gd name="T9" fmla="*/ 153 h 516"/>
              <a:gd name="T10" fmla="*/ 1034 w 1370"/>
              <a:gd name="T11" fmla="*/ 144 h 516"/>
              <a:gd name="T12" fmla="*/ 1180 w 1370"/>
              <a:gd name="T13" fmla="*/ 92 h 516"/>
              <a:gd name="T14" fmla="*/ 1296 w 1370"/>
              <a:gd name="T15" fmla="*/ 48 h 516"/>
              <a:gd name="T16" fmla="*/ 1369 w 1370"/>
              <a:gd name="T17" fmla="*/ 5 h 516"/>
              <a:gd name="T18" fmla="*/ 1369 w 1370"/>
              <a:gd name="T19" fmla="*/ 1 h 516"/>
              <a:gd name="T20" fmla="*/ 1370 w 1370"/>
              <a:gd name="T21" fmla="*/ 0 h 516"/>
              <a:gd name="T22" fmla="*/ 1370 w 1370"/>
              <a:gd name="T23" fmla="*/ 5 h 516"/>
              <a:gd name="T24" fmla="*/ 1296 w 1370"/>
              <a:gd name="T25" fmla="*/ 48 h 516"/>
              <a:gd name="T26" fmla="*/ 1180 w 1370"/>
              <a:gd name="T27" fmla="*/ 93 h 516"/>
              <a:gd name="T28" fmla="*/ 1035 w 1370"/>
              <a:gd name="T29" fmla="*/ 144 h 516"/>
              <a:gd name="T30" fmla="*/ 1008 w 1370"/>
              <a:gd name="T31" fmla="*/ 154 h 516"/>
              <a:gd name="T32" fmla="*/ 860 w 1370"/>
              <a:gd name="T33" fmla="*/ 205 h 516"/>
              <a:gd name="T34" fmla="*/ 530 w 1370"/>
              <a:gd name="T35" fmla="*/ 320 h 516"/>
              <a:gd name="T36" fmla="*/ 0 w 1370"/>
              <a:gd name="T37" fmla="*/ 51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70" h="516">
                <a:moveTo>
                  <a:pt x="0" y="516"/>
                </a:moveTo>
                <a:cubicBezTo>
                  <a:pt x="0" y="515"/>
                  <a:pt x="0" y="515"/>
                  <a:pt x="0" y="515"/>
                </a:cubicBezTo>
                <a:cubicBezTo>
                  <a:pt x="161" y="452"/>
                  <a:pt x="334" y="388"/>
                  <a:pt x="529" y="319"/>
                </a:cubicBezTo>
                <a:cubicBezTo>
                  <a:pt x="645" y="278"/>
                  <a:pt x="754" y="240"/>
                  <a:pt x="860" y="204"/>
                </a:cubicBezTo>
                <a:cubicBezTo>
                  <a:pt x="912" y="186"/>
                  <a:pt x="960" y="169"/>
                  <a:pt x="1008" y="153"/>
                </a:cubicBezTo>
                <a:cubicBezTo>
                  <a:pt x="1017" y="150"/>
                  <a:pt x="1026" y="147"/>
                  <a:pt x="1034" y="144"/>
                </a:cubicBezTo>
                <a:cubicBezTo>
                  <a:pt x="1087" y="125"/>
                  <a:pt x="1136" y="108"/>
                  <a:pt x="1180" y="92"/>
                </a:cubicBezTo>
                <a:cubicBezTo>
                  <a:pt x="1230" y="74"/>
                  <a:pt x="1267" y="60"/>
                  <a:pt x="1296" y="48"/>
                </a:cubicBezTo>
                <a:cubicBezTo>
                  <a:pt x="1341" y="29"/>
                  <a:pt x="1366" y="14"/>
                  <a:pt x="1369" y="5"/>
                </a:cubicBezTo>
                <a:cubicBezTo>
                  <a:pt x="1370" y="3"/>
                  <a:pt x="1370" y="2"/>
                  <a:pt x="1369" y="1"/>
                </a:cubicBezTo>
                <a:cubicBezTo>
                  <a:pt x="1370" y="0"/>
                  <a:pt x="1370" y="0"/>
                  <a:pt x="1370" y="0"/>
                </a:cubicBezTo>
                <a:cubicBezTo>
                  <a:pt x="1370" y="2"/>
                  <a:pt x="1370" y="3"/>
                  <a:pt x="1370" y="5"/>
                </a:cubicBezTo>
                <a:cubicBezTo>
                  <a:pt x="1366" y="15"/>
                  <a:pt x="1342" y="29"/>
                  <a:pt x="1296" y="48"/>
                </a:cubicBezTo>
                <a:cubicBezTo>
                  <a:pt x="1267" y="60"/>
                  <a:pt x="1230" y="74"/>
                  <a:pt x="1180" y="93"/>
                </a:cubicBezTo>
                <a:cubicBezTo>
                  <a:pt x="1137" y="109"/>
                  <a:pt x="1087" y="126"/>
                  <a:pt x="1035" y="144"/>
                </a:cubicBezTo>
                <a:cubicBezTo>
                  <a:pt x="1026" y="147"/>
                  <a:pt x="1017" y="150"/>
                  <a:pt x="1008" y="154"/>
                </a:cubicBezTo>
                <a:cubicBezTo>
                  <a:pt x="961" y="170"/>
                  <a:pt x="912" y="187"/>
                  <a:pt x="860" y="205"/>
                </a:cubicBezTo>
                <a:cubicBezTo>
                  <a:pt x="755" y="241"/>
                  <a:pt x="646" y="279"/>
                  <a:pt x="530" y="320"/>
                </a:cubicBezTo>
                <a:cubicBezTo>
                  <a:pt x="335" y="389"/>
                  <a:pt x="161" y="453"/>
                  <a:pt x="0" y="51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62" name="Freeform 72"/>
          <p:cNvSpPr/>
          <p:nvPr/>
        </p:nvSpPr>
        <p:spPr bwMode="auto">
          <a:xfrm>
            <a:off x="4378325" y="1016000"/>
            <a:ext cx="2233613" cy="735013"/>
          </a:xfrm>
          <a:custGeom>
            <a:avLst/>
            <a:gdLst>
              <a:gd name="T0" fmla="*/ 0 w 869"/>
              <a:gd name="T1" fmla="*/ 286 h 286"/>
              <a:gd name="T2" fmla="*/ 0 w 869"/>
              <a:gd name="T3" fmla="*/ 285 h 286"/>
              <a:gd name="T4" fmla="*/ 332 w 869"/>
              <a:gd name="T5" fmla="*/ 106 h 286"/>
              <a:gd name="T6" fmla="*/ 631 w 869"/>
              <a:gd name="T7" fmla="*/ 14 h 286"/>
              <a:gd name="T8" fmla="*/ 817 w 869"/>
              <a:gd name="T9" fmla="*/ 18 h 286"/>
              <a:gd name="T10" fmla="*/ 865 w 869"/>
              <a:gd name="T11" fmla="*/ 88 h 286"/>
              <a:gd name="T12" fmla="*/ 864 w 869"/>
              <a:gd name="T13" fmla="*/ 87 h 286"/>
              <a:gd name="T14" fmla="*/ 817 w 869"/>
              <a:gd name="T15" fmla="*/ 19 h 286"/>
              <a:gd name="T16" fmla="*/ 631 w 869"/>
              <a:gd name="T17" fmla="*/ 14 h 286"/>
              <a:gd name="T18" fmla="*/ 332 w 869"/>
              <a:gd name="T19" fmla="*/ 107 h 286"/>
              <a:gd name="T20" fmla="*/ 0 w 869"/>
              <a:gd name="T21" fmla="*/ 28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9" h="286">
                <a:moveTo>
                  <a:pt x="0" y="286"/>
                </a:moveTo>
                <a:cubicBezTo>
                  <a:pt x="0" y="285"/>
                  <a:pt x="0" y="285"/>
                  <a:pt x="0" y="285"/>
                </a:cubicBezTo>
                <a:cubicBezTo>
                  <a:pt x="110" y="213"/>
                  <a:pt x="221" y="153"/>
                  <a:pt x="332" y="106"/>
                </a:cubicBezTo>
                <a:cubicBezTo>
                  <a:pt x="441" y="59"/>
                  <a:pt x="542" y="28"/>
                  <a:pt x="631" y="14"/>
                </a:cubicBezTo>
                <a:cubicBezTo>
                  <a:pt x="712" y="0"/>
                  <a:pt x="775" y="2"/>
                  <a:pt x="817" y="18"/>
                </a:cubicBezTo>
                <a:cubicBezTo>
                  <a:pt x="850" y="31"/>
                  <a:pt x="869" y="60"/>
                  <a:pt x="865" y="88"/>
                </a:cubicBezTo>
                <a:cubicBezTo>
                  <a:pt x="864" y="87"/>
                  <a:pt x="864" y="87"/>
                  <a:pt x="864" y="87"/>
                </a:cubicBezTo>
                <a:cubicBezTo>
                  <a:pt x="869" y="60"/>
                  <a:pt x="849" y="31"/>
                  <a:pt x="817" y="19"/>
                </a:cubicBezTo>
                <a:cubicBezTo>
                  <a:pt x="775" y="3"/>
                  <a:pt x="712" y="1"/>
                  <a:pt x="631" y="14"/>
                </a:cubicBezTo>
                <a:cubicBezTo>
                  <a:pt x="542" y="29"/>
                  <a:pt x="441" y="60"/>
                  <a:pt x="332" y="107"/>
                </a:cubicBezTo>
                <a:cubicBezTo>
                  <a:pt x="222" y="154"/>
                  <a:pt x="110" y="214"/>
                  <a:pt x="0" y="286"/>
                </a:cubicBez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sp>
        <p:nvSpPr>
          <p:cNvPr id="63" name="Freeform 73"/>
          <p:cNvSpPr/>
          <p:nvPr/>
        </p:nvSpPr>
        <p:spPr bwMode="auto">
          <a:xfrm>
            <a:off x="5232400" y="147637"/>
            <a:ext cx="1379538" cy="1092200"/>
          </a:xfrm>
          <a:custGeom>
            <a:avLst/>
            <a:gdLst>
              <a:gd name="T0" fmla="*/ 532 w 537"/>
              <a:gd name="T1" fmla="*/ 425 h 425"/>
              <a:gd name="T2" fmla="*/ 494 w 537"/>
              <a:gd name="T3" fmla="*/ 175 h 425"/>
              <a:gd name="T4" fmla="*/ 363 w 537"/>
              <a:gd name="T5" fmla="*/ 23 h 425"/>
              <a:gd name="T6" fmla="*/ 180 w 537"/>
              <a:gd name="T7" fmla="*/ 28 h 425"/>
              <a:gd name="T8" fmla="*/ 1 w 537"/>
              <a:gd name="T9" fmla="*/ 144 h 425"/>
              <a:gd name="T10" fmla="*/ 0 w 537"/>
              <a:gd name="T11" fmla="*/ 144 h 425"/>
              <a:gd name="T12" fmla="*/ 179 w 537"/>
              <a:gd name="T13" fmla="*/ 27 h 425"/>
              <a:gd name="T14" fmla="*/ 363 w 537"/>
              <a:gd name="T15" fmla="*/ 23 h 425"/>
              <a:gd name="T16" fmla="*/ 495 w 537"/>
              <a:gd name="T17" fmla="*/ 175 h 425"/>
              <a:gd name="T18" fmla="*/ 533 w 537"/>
              <a:gd name="T19" fmla="*/ 425 h 425"/>
              <a:gd name="T20" fmla="*/ 532 w 537"/>
              <a:gd name="T21"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7" h="425">
                <a:moveTo>
                  <a:pt x="532" y="425"/>
                </a:moveTo>
                <a:cubicBezTo>
                  <a:pt x="536" y="335"/>
                  <a:pt x="523" y="246"/>
                  <a:pt x="494" y="175"/>
                </a:cubicBezTo>
                <a:cubicBezTo>
                  <a:pt x="464" y="99"/>
                  <a:pt x="418" y="47"/>
                  <a:pt x="363" y="23"/>
                </a:cubicBezTo>
                <a:cubicBezTo>
                  <a:pt x="311" y="1"/>
                  <a:pt x="247" y="3"/>
                  <a:pt x="180" y="28"/>
                </a:cubicBezTo>
                <a:cubicBezTo>
                  <a:pt x="119" y="50"/>
                  <a:pt x="55" y="91"/>
                  <a:pt x="1" y="144"/>
                </a:cubicBezTo>
                <a:cubicBezTo>
                  <a:pt x="0" y="144"/>
                  <a:pt x="0" y="144"/>
                  <a:pt x="0" y="144"/>
                </a:cubicBezTo>
                <a:cubicBezTo>
                  <a:pt x="55" y="91"/>
                  <a:pt x="118" y="49"/>
                  <a:pt x="179" y="27"/>
                </a:cubicBezTo>
                <a:cubicBezTo>
                  <a:pt x="247" y="2"/>
                  <a:pt x="311" y="0"/>
                  <a:pt x="363" y="23"/>
                </a:cubicBezTo>
                <a:cubicBezTo>
                  <a:pt x="419" y="46"/>
                  <a:pt x="464" y="99"/>
                  <a:pt x="495" y="175"/>
                </a:cubicBezTo>
                <a:cubicBezTo>
                  <a:pt x="524" y="246"/>
                  <a:pt x="537" y="335"/>
                  <a:pt x="533" y="425"/>
                </a:cubicBezTo>
                <a:lnTo>
                  <a:pt x="532" y="425"/>
                </a:lnTo>
                <a:close/>
              </a:path>
            </a:pathLst>
          </a:custGeom>
          <a:solidFill>
            <a:srgbClr val="000000"/>
          </a:solidFill>
          <a:ln w="3175">
            <a:solidFill>
              <a:schemeClr val="bg1">
                <a:lumMod val="75000"/>
              </a:schemeClr>
            </a:solidFill>
            <a:round/>
          </a:ln>
        </p:spPr>
        <p:txBody>
          <a:bodyPr vert="horz" wrap="square" lIns="91440" tIns="45720" rIns="91440" bIns="45720" numCol="1" anchor="t" anchorCtr="0" compatLnSpc="1"/>
          <a:lstStyle/>
          <a:p>
            <a:endParaRPr lang="zh-CN" altLang="en-US"/>
          </a:p>
        </p:txBody>
      </p:sp>
      <p:grpSp>
        <p:nvGrpSpPr>
          <p:cNvPr id="64" name="组合 63"/>
          <p:cNvGrpSpPr/>
          <p:nvPr/>
        </p:nvGrpSpPr>
        <p:grpSpPr>
          <a:xfrm>
            <a:off x="1827622" y="1343919"/>
            <a:ext cx="2304000" cy="2304000"/>
            <a:chOff x="1827622" y="1343919"/>
            <a:chExt cx="2304000" cy="2304000"/>
          </a:xfrm>
        </p:grpSpPr>
        <p:sp>
          <p:nvSpPr>
            <p:cNvPr id="65" name="椭圆 64"/>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椭圆 66"/>
          <p:cNvSpPr/>
          <p:nvPr/>
        </p:nvSpPr>
        <p:spPr>
          <a:xfrm>
            <a:off x="2166971" y="1683268"/>
            <a:ext cx="1625302" cy="1625302"/>
          </a:xfrm>
          <a:prstGeom prst="ellipse">
            <a:avLst/>
          </a:prstGeom>
          <a:solidFill>
            <a:schemeClr val="accent6"/>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nvGrpSpPr>
          <p:cNvPr id="68" name="组合 67"/>
          <p:cNvGrpSpPr/>
          <p:nvPr/>
        </p:nvGrpSpPr>
        <p:grpSpPr>
          <a:xfrm>
            <a:off x="4878363" y="3308570"/>
            <a:ext cx="504056" cy="504056"/>
            <a:chOff x="1827622" y="1343919"/>
            <a:chExt cx="2304000" cy="2304000"/>
          </a:xfrm>
          <a:solidFill>
            <a:schemeClr val="accent1"/>
          </a:solidFill>
        </p:grpSpPr>
        <p:sp>
          <p:nvSpPr>
            <p:cNvPr id="69" name="椭圆 68"/>
            <p:cNvSpPr/>
            <p:nvPr/>
          </p:nvSpPr>
          <p:spPr>
            <a:xfrm>
              <a:off x="1827622" y="1343919"/>
              <a:ext cx="2304000" cy="2304000"/>
            </a:xfrm>
            <a:prstGeom prst="ellipse">
              <a:avLst/>
            </a:prstGeom>
            <a:grp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1877481" y="1393778"/>
              <a:ext cx="2204282" cy="2204282"/>
            </a:xfrm>
            <a:prstGeom prst="ellipse">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同心圆 70"/>
          <p:cNvSpPr/>
          <p:nvPr/>
        </p:nvSpPr>
        <p:spPr>
          <a:xfrm>
            <a:off x="4622661" y="1886068"/>
            <a:ext cx="179096" cy="179096"/>
          </a:xfrm>
          <a:prstGeom prst="donu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同心圆 71"/>
          <p:cNvSpPr/>
          <p:nvPr/>
        </p:nvSpPr>
        <p:spPr>
          <a:xfrm>
            <a:off x="5502262" y="1581933"/>
            <a:ext cx="179096" cy="179096"/>
          </a:xfrm>
          <a:prstGeom prst="don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3600">
              <a:solidFill>
                <a:schemeClr val="bg1"/>
              </a:solidFill>
              <a:latin typeface="微软雅黑" pitchFamily="34" charset="-122"/>
              <a:ea typeface="微软雅黑" pitchFamily="34" charset="-122"/>
            </a:endParaRPr>
          </a:p>
        </p:txBody>
      </p:sp>
      <p:sp>
        <p:nvSpPr>
          <p:cNvPr id="73" name="同心圆 72"/>
          <p:cNvSpPr/>
          <p:nvPr/>
        </p:nvSpPr>
        <p:spPr>
          <a:xfrm>
            <a:off x="5055540" y="200025"/>
            <a:ext cx="179096" cy="179096"/>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同心圆 73"/>
          <p:cNvSpPr/>
          <p:nvPr/>
        </p:nvSpPr>
        <p:spPr>
          <a:xfrm>
            <a:off x="5970111" y="485774"/>
            <a:ext cx="179096" cy="179096"/>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5" name="同心圆 74"/>
          <p:cNvSpPr/>
          <p:nvPr/>
        </p:nvSpPr>
        <p:spPr>
          <a:xfrm>
            <a:off x="5337467" y="3821403"/>
            <a:ext cx="179096" cy="179096"/>
          </a:xfrm>
          <a:prstGeom prst="don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3600">
              <a:solidFill>
                <a:schemeClr val="bg1"/>
              </a:solidFill>
              <a:latin typeface="微软雅黑" pitchFamily="34" charset="-122"/>
              <a:ea typeface="微软雅黑" pitchFamily="34" charset="-122"/>
            </a:endParaRPr>
          </a:p>
        </p:txBody>
      </p:sp>
      <p:sp>
        <p:nvSpPr>
          <p:cNvPr id="76" name="同心圆 75"/>
          <p:cNvSpPr/>
          <p:nvPr/>
        </p:nvSpPr>
        <p:spPr>
          <a:xfrm>
            <a:off x="2453627" y="5887535"/>
            <a:ext cx="179096" cy="179096"/>
          </a:xfrm>
          <a:prstGeom prst="don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endParaRPr>
          </a:p>
        </p:txBody>
      </p:sp>
      <p:sp>
        <p:nvSpPr>
          <p:cNvPr id="77" name="同心圆 76"/>
          <p:cNvSpPr/>
          <p:nvPr/>
        </p:nvSpPr>
        <p:spPr>
          <a:xfrm>
            <a:off x="631178" y="5943892"/>
            <a:ext cx="179096" cy="179096"/>
          </a:xfrm>
          <a:prstGeom prst="don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endParaRPr>
          </a:p>
        </p:txBody>
      </p:sp>
      <p:grpSp>
        <p:nvGrpSpPr>
          <p:cNvPr id="78" name="组合 77"/>
          <p:cNvGrpSpPr/>
          <p:nvPr/>
        </p:nvGrpSpPr>
        <p:grpSpPr>
          <a:xfrm>
            <a:off x="6347210" y="935013"/>
            <a:ext cx="504056" cy="504056"/>
            <a:chOff x="1827622" y="1343919"/>
            <a:chExt cx="2304000" cy="2304000"/>
          </a:xfrm>
          <a:solidFill>
            <a:schemeClr val="accent1"/>
          </a:solidFill>
        </p:grpSpPr>
        <p:sp>
          <p:nvSpPr>
            <p:cNvPr id="79" name="椭圆 78"/>
            <p:cNvSpPr/>
            <p:nvPr/>
          </p:nvSpPr>
          <p:spPr>
            <a:xfrm>
              <a:off x="1827622" y="1343919"/>
              <a:ext cx="2304000" cy="2304000"/>
            </a:xfrm>
            <a:prstGeom prst="ellipse">
              <a:avLst/>
            </a:prstGeom>
            <a:grp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877481" y="1393778"/>
              <a:ext cx="2204282" cy="2204282"/>
            </a:xfrm>
            <a:prstGeom prst="ellipse">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1" name="组合 80"/>
          <p:cNvGrpSpPr/>
          <p:nvPr/>
        </p:nvGrpSpPr>
        <p:grpSpPr>
          <a:xfrm>
            <a:off x="5718083" y="2659038"/>
            <a:ext cx="504056" cy="504056"/>
            <a:chOff x="1827622" y="1343919"/>
            <a:chExt cx="2304000" cy="2304000"/>
          </a:xfrm>
        </p:grpSpPr>
        <p:sp>
          <p:nvSpPr>
            <p:cNvPr id="82" name="椭圆 81"/>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4700112" y="4287043"/>
            <a:ext cx="504056" cy="504056"/>
            <a:chOff x="1827622" y="1343919"/>
            <a:chExt cx="2304000" cy="2304000"/>
          </a:xfrm>
        </p:grpSpPr>
        <p:sp>
          <p:nvSpPr>
            <p:cNvPr id="85" name="椭圆 84"/>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p:nvGrpSpPr>
        <p:grpSpPr>
          <a:xfrm>
            <a:off x="4055675" y="738779"/>
            <a:ext cx="746082" cy="746082"/>
            <a:chOff x="1827622" y="1343919"/>
            <a:chExt cx="2304000" cy="2304000"/>
          </a:xfrm>
        </p:grpSpPr>
        <p:sp>
          <p:nvSpPr>
            <p:cNvPr id="88" name="椭圆 87"/>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1797" y="1832771"/>
            <a:ext cx="1494182" cy="1356879"/>
          </a:xfrm>
          <a:prstGeom prst="rect">
            <a:avLst/>
          </a:prstGeom>
        </p:spPr>
      </p:pic>
      <p:pic>
        <p:nvPicPr>
          <p:cNvPr id="6" name="图片 5"/>
          <p:cNvPicPr>
            <a:picLocks noChangeAspect="1"/>
          </p:cNvPicPr>
          <p:nvPr/>
        </p:nvPicPr>
        <p:blipFill rotWithShape="1">
          <a:blip r:embed="rId5">
            <a:extLst>
              <a:ext uri="{28A0092B-C50C-407E-A947-70E740481C1C}">
                <a14:useLocalDpi xmlns:a14="http://schemas.microsoft.com/office/drawing/2010/main" val="0"/>
              </a:ext>
            </a:extLst>
          </a:blip>
          <a:srcRect l="31545"/>
          <a:stretch>
            <a:fillRect/>
          </a:stretch>
        </p:blipFill>
        <p:spPr>
          <a:xfrm>
            <a:off x="9483551" y="241814"/>
            <a:ext cx="2366294" cy="102421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p:cTn id="7" dur="500" fill="hold"/>
                                        <p:tgtEl>
                                          <p:spTgt spid="67"/>
                                        </p:tgtEl>
                                        <p:attrNameLst>
                                          <p:attrName>ppt_w</p:attrName>
                                        </p:attrNameLst>
                                      </p:cBhvr>
                                      <p:tavLst>
                                        <p:tav tm="0">
                                          <p:val>
                                            <p:strVal val="4/3*#ppt_w"/>
                                          </p:val>
                                        </p:tav>
                                        <p:tav tm="100000">
                                          <p:val>
                                            <p:strVal val="#ppt_w"/>
                                          </p:val>
                                        </p:tav>
                                      </p:tavLst>
                                    </p:anim>
                                    <p:anim calcmode="lin" valueType="num">
                                      <p:cBhvr>
                                        <p:cTn id="8" dur="500" fill="hold"/>
                                        <p:tgtEl>
                                          <p:spTgt spid="67"/>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23" presetClass="entr" presetSubtype="16" fill="hold" grpId="0" nodeType="afterEffect">
                                  <p:stCondLst>
                                    <p:cond delay="0"/>
                                  </p:stCondLst>
                                  <p:childTnLst>
                                    <p:set>
                                      <p:cBhvr>
                                        <p:cTn id="11" dur="1" fill="hold">
                                          <p:stCondLst>
                                            <p:cond delay="0"/>
                                          </p:stCondLst>
                                        </p:cTn>
                                        <p:tgtEl>
                                          <p:spTgt spid="72"/>
                                        </p:tgtEl>
                                        <p:attrNameLst>
                                          <p:attrName>style.visibility</p:attrName>
                                        </p:attrNameLst>
                                      </p:cBhvr>
                                      <p:to>
                                        <p:strVal val="visible"/>
                                      </p:to>
                                    </p:set>
                                    <p:anim calcmode="lin" valueType="num">
                                      <p:cBhvr>
                                        <p:cTn id="12" dur="500" fill="hold"/>
                                        <p:tgtEl>
                                          <p:spTgt spid="72"/>
                                        </p:tgtEl>
                                        <p:attrNameLst>
                                          <p:attrName>ppt_w</p:attrName>
                                        </p:attrNameLst>
                                      </p:cBhvr>
                                      <p:tavLst>
                                        <p:tav tm="0">
                                          <p:val>
                                            <p:fltVal val="0"/>
                                          </p:val>
                                        </p:tav>
                                        <p:tav tm="100000">
                                          <p:val>
                                            <p:strVal val="#ppt_w"/>
                                          </p:val>
                                        </p:tav>
                                      </p:tavLst>
                                    </p:anim>
                                    <p:anim calcmode="lin" valueType="num">
                                      <p:cBhvr>
                                        <p:cTn id="13" dur="500" fill="hold"/>
                                        <p:tgtEl>
                                          <p:spTgt spid="72"/>
                                        </p:tgtEl>
                                        <p:attrNameLst>
                                          <p:attrName>ppt_h</p:attrName>
                                        </p:attrNameLst>
                                      </p:cBhvr>
                                      <p:tavLst>
                                        <p:tav tm="0">
                                          <p:val>
                                            <p:fltVal val="0"/>
                                          </p:val>
                                        </p:tav>
                                        <p:tav tm="100000">
                                          <p:val>
                                            <p:strVal val="#ppt_h"/>
                                          </p:val>
                                        </p:tav>
                                      </p:tavLst>
                                    </p:anim>
                                  </p:childTnLst>
                                </p:cTn>
                              </p:par>
                              <p:par>
                                <p:cTn id="14" presetID="23" presetClass="entr" presetSubtype="16" fill="hold" grpId="0" nodeType="withEffect">
                                  <p:stCondLst>
                                    <p:cond delay="100"/>
                                  </p:stCondLst>
                                  <p:childTnLst>
                                    <p:set>
                                      <p:cBhvr>
                                        <p:cTn id="15" dur="1" fill="hold">
                                          <p:stCondLst>
                                            <p:cond delay="0"/>
                                          </p:stCondLst>
                                        </p:cTn>
                                        <p:tgtEl>
                                          <p:spTgt spid="71"/>
                                        </p:tgtEl>
                                        <p:attrNameLst>
                                          <p:attrName>style.visibility</p:attrName>
                                        </p:attrNameLst>
                                      </p:cBhvr>
                                      <p:to>
                                        <p:strVal val="visible"/>
                                      </p:to>
                                    </p:set>
                                    <p:anim calcmode="lin" valueType="num">
                                      <p:cBhvr>
                                        <p:cTn id="16" dur="500" fill="hold"/>
                                        <p:tgtEl>
                                          <p:spTgt spid="71"/>
                                        </p:tgtEl>
                                        <p:attrNameLst>
                                          <p:attrName>ppt_w</p:attrName>
                                        </p:attrNameLst>
                                      </p:cBhvr>
                                      <p:tavLst>
                                        <p:tav tm="0">
                                          <p:val>
                                            <p:fltVal val="0"/>
                                          </p:val>
                                        </p:tav>
                                        <p:tav tm="100000">
                                          <p:val>
                                            <p:strVal val="#ppt_w"/>
                                          </p:val>
                                        </p:tav>
                                      </p:tavLst>
                                    </p:anim>
                                    <p:anim calcmode="lin" valueType="num">
                                      <p:cBhvr>
                                        <p:cTn id="17" dur="500" fill="hold"/>
                                        <p:tgtEl>
                                          <p:spTgt spid="71"/>
                                        </p:tgtEl>
                                        <p:attrNameLst>
                                          <p:attrName>ppt_h</p:attrName>
                                        </p:attrNameLst>
                                      </p:cBhvr>
                                      <p:tavLst>
                                        <p:tav tm="0">
                                          <p:val>
                                            <p:fltVal val="0"/>
                                          </p:val>
                                        </p:tav>
                                        <p:tav tm="100000">
                                          <p:val>
                                            <p:strVal val="#ppt_h"/>
                                          </p:val>
                                        </p:tav>
                                      </p:tavLst>
                                    </p:anim>
                                  </p:childTnLst>
                                </p:cTn>
                              </p:par>
                              <p:par>
                                <p:cTn id="18" presetID="23" presetClass="entr" presetSubtype="16" fill="hold" grpId="0" nodeType="withEffect">
                                  <p:stCondLst>
                                    <p:cond delay="200"/>
                                  </p:stCondLst>
                                  <p:childTnLst>
                                    <p:set>
                                      <p:cBhvr>
                                        <p:cTn id="19" dur="1" fill="hold">
                                          <p:stCondLst>
                                            <p:cond delay="0"/>
                                          </p:stCondLst>
                                        </p:cTn>
                                        <p:tgtEl>
                                          <p:spTgt spid="73"/>
                                        </p:tgtEl>
                                        <p:attrNameLst>
                                          <p:attrName>style.visibility</p:attrName>
                                        </p:attrNameLst>
                                      </p:cBhvr>
                                      <p:to>
                                        <p:strVal val="visible"/>
                                      </p:to>
                                    </p:set>
                                    <p:anim calcmode="lin" valueType="num">
                                      <p:cBhvr>
                                        <p:cTn id="20" dur="500" fill="hold"/>
                                        <p:tgtEl>
                                          <p:spTgt spid="73"/>
                                        </p:tgtEl>
                                        <p:attrNameLst>
                                          <p:attrName>ppt_w</p:attrName>
                                        </p:attrNameLst>
                                      </p:cBhvr>
                                      <p:tavLst>
                                        <p:tav tm="0">
                                          <p:val>
                                            <p:fltVal val="0"/>
                                          </p:val>
                                        </p:tav>
                                        <p:tav tm="100000">
                                          <p:val>
                                            <p:strVal val="#ppt_w"/>
                                          </p:val>
                                        </p:tav>
                                      </p:tavLst>
                                    </p:anim>
                                    <p:anim calcmode="lin" valueType="num">
                                      <p:cBhvr>
                                        <p:cTn id="21" dur="500" fill="hold"/>
                                        <p:tgtEl>
                                          <p:spTgt spid="73"/>
                                        </p:tgtEl>
                                        <p:attrNameLst>
                                          <p:attrName>ppt_h</p:attrName>
                                        </p:attrNameLst>
                                      </p:cBhvr>
                                      <p:tavLst>
                                        <p:tav tm="0">
                                          <p:val>
                                            <p:fltVal val="0"/>
                                          </p:val>
                                        </p:tav>
                                        <p:tav tm="100000">
                                          <p:val>
                                            <p:strVal val="#ppt_h"/>
                                          </p:val>
                                        </p:tav>
                                      </p:tavLst>
                                    </p:anim>
                                  </p:childTnLst>
                                </p:cTn>
                              </p:par>
                              <p:par>
                                <p:cTn id="22" presetID="23" presetClass="entr" presetSubtype="16" fill="hold" grpId="0" nodeType="withEffect">
                                  <p:stCondLst>
                                    <p:cond delay="300"/>
                                  </p:stCondLst>
                                  <p:childTnLst>
                                    <p:set>
                                      <p:cBhvr>
                                        <p:cTn id="23" dur="1" fill="hold">
                                          <p:stCondLst>
                                            <p:cond delay="0"/>
                                          </p:stCondLst>
                                        </p:cTn>
                                        <p:tgtEl>
                                          <p:spTgt spid="74"/>
                                        </p:tgtEl>
                                        <p:attrNameLst>
                                          <p:attrName>style.visibility</p:attrName>
                                        </p:attrNameLst>
                                      </p:cBhvr>
                                      <p:to>
                                        <p:strVal val="visible"/>
                                      </p:to>
                                    </p:set>
                                    <p:anim calcmode="lin" valueType="num">
                                      <p:cBhvr>
                                        <p:cTn id="24" dur="500" fill="hold"/>
                                        <p:tgtEl>
                                          <p:spTgt spid="74"/>
                                        </p:tgtEl>
                                        <p:attrNameLst>
                                          <p:attrName>ppt_w</p:attrName>
                                        </p:attrNameLst>
                                      </p:cBhvr>
                                      <p:tavLst>
                                        <p:tav tm="0">
                                          <p:val>
                                            <p:fltVal val="0"/>
                                          </p:val>
                                        </p:tav>
                                        <p:tav tm="100000">
                                          <p:val>
                                            <p:strVal val="#ppt_w"/>
                                          </p:val>
                                        </p:tav>
                                      </p:tavLst>
                                    </p:anim>
                                    <p:anim calcmode="lin" valueType="num">
                                      <p:cBhvr>
                                        <p:cTn id="25" dur="500" fill="hold"/>
                                        <p:tgtEl>
                                          <p:spTgt spid="74"/>
                                        </p:tgtEl>
                                        <p:attrNameLst>
                                          <p:attrName>ppt_h</p:attrName>
                                        </p:attrNameLst>
                                      </p:cBhvr>
                                      <p:tavLst>
                                        <p:tav tm="0">
                                          <p:val>
                                            <p:fltVal val="0"/>
                                          </p:val>
                                        </p:tav>
                                        <p:tav tm="100000">
                                          <p:val>
                                            <p:strVal val="#ppt_h"/>
                                          </p:val>
                                        </p:tav>
                                      </p:tavLst>
                                    </p:anim>
                                  </p:childTnLst>
                                </p:cTn>
                              </p:par>
                              <p:par>
                                <p:cTn id="26" presetID="23" presetClass="entr" presetSubtype="16" fill="hold" grpId="0" nodeType="withEffect">
                                  <p:stCondLst>
                                    <p:cond delay="400"/>
                                  </p:stCondLst>
                                  <p:childTnLst>
                                    <p:set>
                                      <p:cBhvr>
                                        <p:cTn id="27" dur="1" fill="hold">
                                          <p:stCondLst>
                                            <p:cond delay="0"/>
                                          </p:stCondLst>
                                        </p:cTn>
                                        <p:tgtEl>
                                          <p:spTgt spid="76"/>
                                        </p:tgtEl>
                                        <p:attrNameLst>
                                          <p:attrName>style.visibility</p:attrName>
                                        </p:attrNameLst>
                                      </p:cBhvr>
                                      <p:to>
                                        <p:strVal val="visible"/>
                                      </p:to>
                                    </p:set>
                                    <p:anim calcmode="lin" valueType="num">
                                      <p:cBhvr>
                                        <p:cTn id="28" dur="500" fill="hold"/>
                                        <p:tgtEl>
                                          <p:spTgt spid="76"/>
                                        </p:tgtEl>
                                        <p:attrNameLst>
                                          <p:attrName>ppt_w</p:attrName>
                                        </p:attrNameLst>
                                      </p:cBhvr>
                                      <p:tavLst>
                                        <p:tav tm="0">
                                          <p:val>
                                            <p:fltVal val="0"/>
                                          </p:val>
                                        </p:tav>
                                        <p:tav tm="100000">
                                          <p:val>
                                            <p:strVal val="#ppt_w"/>
                                          </p:val>
                                        </p:tav>
                                      </p:tavLst>
                                    </p:anim>
                                    <p:anim calcmode="lin" valueType="num">
                                      <p:cBhvr>
                                        <p:cTn id="29" dur="500" fill="hold"/>
                                        <p:tgtEl>
                                          <p:spTgt spid="76"/>
                                        </p:tgtEl>
                                        <p:attrNameLst>
                                          <p:attrName>ppt_h</p:attrName>
                                        </p:attrNameLst>
                                      </p:cBhvr>
                                      <p:tavLst>
                                        <p:tav tm="0">
                                          <p:val>
                                            <p:fltVal val="0"/>
                                          </p:val>
                                        </p:tav>
                                        <p:tav tm="100000">
                                          <p:val>
                                            <p:strVal val="#ppt_h"/>
                                          </p:val>
                                        </p:tav>
                                      </p:tavLst>
                                    </p:anim>
                                  </p:childTnLst>
                                </p:cTn>
                              </p:par>
                              <p:par>
                                <p:cTn id="30" presetID="23" presetClass="entr" presetSubtype="16" fill="hold" grpId="0" nodeType="withEffect">
                                  <p:stCondLst>
                                    <p:cond delay="500"/>
                                  </p:stCondLst>
                                  <p:childTnLst>
                                    <p:set>
                                      <p:cBhvr>
                                        <p:cTn id="31" dur="1" fill="hold">
                                          <p:stCondLst>
                                            <p:cond delay="0"/>
                                          </p:stCondLst>
                                        </p:cTn>
                                        <p:tgtEl>
                                          <p:spTgt spid="75"/>
                                        </p:tgtEl>
                                        <p:attrNameLst>
                                          <p:attrName>style.visibility</p:attrName>
                                        </p:attrNameLst>
                                      </p:cBhvr>
                                      <p:to>
                                        <p:strVal val="visible"/>
                                      </p:to>
                                    </p:set>
                                    <p:anim calcmode="lin" valueType="num">
                                      <p:cBhvr>
                                        <p:cTn id="32" dur="500" fill="hold"/>
                                        <p:tgtEl>
                                          <p:spTgt spid="75"/>
                                        </p:tgtEl>
                                        <p:attrNameLst>
                                          <p:attrName>ppt_w</p:attrName>
                                        </p:attrNameLst>
                                      </p:cBhvr>
                                      <p:tavLst>
                                        <p:tav tm="0">
                                          <p:val>
                                            <p:fltVal val="0"/>
                                          </p:val>
                                        </p:tav>
                                        <p:tav tm="100000">
                                          <p:val>
                                            <p:strVal val="#ppt_w"/>
                                          </p:val>
                                        </p:tav>
                                      </p:tavLst>
                                    </p:anim>
                                    <p:anim calcmode="lin" valueType="num">
                                      <p:cBhvr>
                                        <p:cTn id="33" dur="500" fill="hold"/>
                                        <p:tgtEl>
                                          <p:spTgt spid="75"/>
                                        </p:tgtEl>
                                        <p:attrNameLst>
                                          <p:attrName>ppt_h</p:attrName>
                                        </p:attrNameLst>
                                      </p:cBhvr>
                                      <p:tavLst>
                                        <p:tav tm="0">
                                          <p:val>
                                            <p:fltVal val="0"/>
                                          </p:val>
                                        </p:tav>
                                        <p:tav tm="100000">
                                          <p:val>
                                            <p:strVal val="#ppt_h"/>
                                          </p:val>
                                        </p:tav>
                                      </p:tavLst>
                                    </p:anim>
                                  </p:childTnLst>
                                </p:cTn>
                              </p:par>
                              <p:par>
                                <p:cTn id="34" presetID="23" presetClass="entr" presetSubtype="16" fill="hold" grpId="0" nodeType="withEffect">
                                  <p:stCondLst>
                                    <p:cond delay="600"/>
                                  </p:stCondLst>
                                  <p:childTnLst>
                                    <p:set>
                                      <p:cBhvr>
                                        <p:cTn id="35" dur="1" fill="hold">
                                          <p:stCondLst>
                                            <p:cond delay="0"/>
                                          </p:stCondLst>
                                        </p:cTn>
                                        <p:tgtEl>
                                          <p:spTgt spid="77"/>
                                        </p:tgtEl>
                                        <p:attrNameLst>
                                          <p:attrName>style.visibility</p:attrName>
                                        </p:attrNameLst>
                                      </p:cBhvr>
                                      <p:to>
                                        <p:strVal val="visible"/>
                                      </p:to>
                                    </p:set>
                                    <p:anim calcmode="lin" valueType="num">
                                      <p:cBhvr>
                                        <p:cTn id="36" dur="500" fill="hold"/>
                                        <p:tgtEl>
                                          <p:spTgt spid="77"/>
                                        </p:tgtEl>
                                        <p:attrNameLst>
                                          <p:attrName>ppt_w</p:attrName>
                                        </p:attrNameLst>
                                      </p:cBhvr>
                                      <p:tavLst>
                                        <p:tav tm="0">
                                          <p:val>
                                            <p:fltVal val="0"/>
                                          </p:val>
                                        </p:tav>
                                        <p:tav tm="100000">
                                          <p:val>
                                            <p:strVal val="#ppt_w"/>
                                          </p:val>
                                        </p:tav>
                                      </p:tavLst>
                                    </p:anim>
                                    <p:anim calcmode="lin" valueType="num">
                                      <p:cBhvr>
                                        <p:cTn id="37" dur="500" fill="hold"/>
                                        <p:tgtEl>
                                          <p:spTgt spid="77"/>
                                        </p:tgtEl>
                                        <p:attrNameLst>
                                          <p:attrName>ppt_h</p:attrName>
                                        </p:attrNameLst>
                                      </p:cBhvr>
                                      <p:tavLst>
                                        <p:tav tm="0">
                                          <p:val>
                                            <p:fltVal val="0"/>
                                          </p:val>
                                        </p:tav>
                                        <p:tav tm="100000">
                                          <p:val>
                                            <p:strVal val="#ppt_h"/>
                                          </p:val>
                                        </p:tav>
                                      </p:tavLst>
                                    </p:anim>
                                  </p:childTnLst>
                                </p:cTn>
                              </p:par>
                            </p:childTnLst>
                          </p:cTn>
                        </p:par>
                        <p:par>
                          <p:cTn id="38" fill="hold">
                            <p:stCondLst>
                              <p:cond delay="1000"/>
                            </p:stCondLst>
                            <p:childTnLst>
                              <p:par>
                                <p:cTn id="39" presetID="22" presetClass="entr" presetSubtype="1"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wipe(up)">
                                      <p:cBhvr>
                                        <p:cTn id="41" dur="2000"/>
                                        <p:tgtEl>
                                          <p:spTgt spid="32"/>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wipe(up)">
                                      <p:cBhvr>
                                        <p:cTn id="44" dur="2000"/>
                                        <p:tgtEl>
                                          <p:spTgt spid="28"/>
                                        </p:tgtEl>
                                      </p:cBhvr>
                                    </p:animEffect>
                                  </p:childTnLst>
                                </p:cTn>
                              </p:par>
                              <p:par>
                                <p:cTn id="45" presetID="22" presetClass="entr" presetSubtype="1" fill="hold" grpId="0" nodeType="with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wipe(up)">
                                      <p:cBhvr>
                                        <p:cTn id="47" dur="2000"/>
                                        <p:tgtEl>
                                          <p:spTgt spid="27"/>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48"/>
                                        </p:tgtEl>
                                        <p:attrNameLst>
                                          <p:attrName>style.visibility</p:attrName>
                                        </p:attrNameLst>
                                      </p:cBhvr>
                                      <p:to>
                                        <p:strVal val="visible"/>
                                      </p:to>
                                    </p:set>
                                    <p:animEffect transition="in" filter="wipe(left)">
                                      <p:cBhvr>
                                        <p:cTn id="50" dur="2000"/>
                                        <p:tgtEl>
                                          <p:spTgt spid="48"/>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36"/>
                                        </p:tgtEl>
                                        <p:attrNameLst>
                                          <p:attrName>style.visibility</p:attrName>
                                        </p:attrNameLst>
                                      </p:cBhvr>
                                      <p:to>
                                        <p:strVal val="visible"/>
                                      </p:to>
                                    </p:set>
                                    <p:animEffect transition="in" filter="wipe(left)">
                                      <p:cBhvr>
                                        <p:cTn id="53" dur="2000"/>
                                        <p:tgtEl>
                                          <p:spTgt spid="36"/>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61"/>
                                        </p:tgtEl>
                                        <p:attrNameLst>
                                          <p:attrName>style.visibility</p:attrName>
                                        </p:attrNameLst>
                                      </p:cBhvr>
                                      <p:to>
                                        <p:strVal val="visible"/>
                                      </p:to>
                                    </p:set>
                                    <p:animEffect transition="in" filter="wipe(left)">
                                      <p:cBhvr>
                                        <p:cTn id="56" dur="2000"/>
                                        <p:tgtEl>
                                          <p:spTgt spid="61"/>
                                        </p:tgtEl>
                                      </p:cBhvr>
                                    </p:animEffect>
                                  </p:childTnLst>
                                </p:cTn>
                              </p:par>
                            </p:childTnLst>
                          </p:cTn>
                        </p:par>
                        <p:par>
                          <p:cTn id="57" fill="hold">
                            <p:stCondLst>
                              <p:cond delay="3000"/>
                            </p:stCondLst>
                            <p:childTnLst>
                              <p:par>
                                <p:cTn id="58" presetID="22" presetClass="entr" presetSubtype="2" fill="hold" grpId="0" nodeType="afterEffect">
                                  <p:stCondLst>
                                    <p:cond delay="0"/>
                                  </p:stCondLst>
                                  <p:childTnLst>
                                    <p:set>
                                      <p:cBhvr>
                                        <p:cTn id="59" dur="1" fill="hold">
                                          <p:stCondLst>
                                            <p:cond delay="0"/>
                                          </p:stCondLst>
                                        </p:cTn>
                                        <p:tgtEl>
                                          <p:spTgt spid="53"/>
                                        </p:tgtEl>
                                        <p:attrNameLst>
                                          <p:attrName>style.visibility</p:attrName>
                                        </p:attrNameLst>
                                      </p:cBhvr>
                                      <p:to>
                                        <p:strVal val="visible"/>
                                      </p:to>
                                    </p:set>
                                    <p:animEffect transition="in" filter="wipe(right)">
                                      <p:cBhvr>
                                        <p:cTn id="60" dur="2000"/>
                                        <p:tgtEl>
                                          <p:spTgt spid="53"/>
                                        </p:tgtEl>
                                      </p:cBhvr>
                                    </p:animEffect>
                                  </p:childTnLst>
                                </p:cTn>
                              </p:par>
                              <p:par>
                                <p:cTn id="61" presetID="22" presetClass="entr" presetSubtype="2" fill="hold" grpId="0" nodeType="withEffect">
                                  <p:stCondLst>
                                    <p:cond delay="0"/>
                                  </p:stCondLst>
                                  <p:childTnLst>
                                    <p:set>
                                      <p:cBhvr>
                                        <p:cTn id="62" dur="1" fill="hold">
                                          <p:stCondLst>
                                            <p:cond delay="0"/>
                                          </p:stCondLst>
                                        </p:cTn>
                                        <p:tgtEl>
                                          <p:spTgt spid="47"/>
                                        </p:tgtEl>
                                        <p:attrNameLst>
                                          <p:attrName>style.visibility</p:attrName>
                                        </p:attrNameLst>
                                      </p:cBhvr>
                                      <p:to>
                                        <p:strVal val="visible"/>
                                      </p:to>
                                    </p:set>
                                    <p:animEffect transition="in" filter="wipe(right)">
                                      <p:cBhvr>
                                        <p:cTn id="63" dur="2000"/>
                                        <p:tgtEl>
                                          <p:spTgt spid="47"/>
                                        </p:tgtEl>
                                      </p:cBhvr>
                                    </p:animEffect>
                                  </p:childTnLst>
                                </p:cTn>
                              </p:par>
                              <p:par>
                                <p:cTn id="64" presetID="22" presetClass="entr" presetSubtype="2" fill="hold" grpId="0" nodeType="with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wipe(right)">
                                      <p:cBhvr>
                                        <p:cTn id="66" dur="2000"/>
                                        <p:tgtEl>
                                          <p:spTgt spid="33"/>
                                        </p:tgtEl>
                                      </p:cBhvr>
                                    </p:animEffect>
                                  </p:childTnLst>
                                </p:cTn>
                              </p:par>
                              <p:par>
                                <p:cTn id="67" presetID="22" presetClass="entr" presetSubtype="2" fill="hold" grpId="0" nodeType="withEffect">
                                  <p:stCondLst>
                                    <p:cond delay="0"/>
                                  </p:stCondLst>
                                  <p:childTnLst>
                                    <p:set>
                                      <p:cBhvr>
                                        <p:cTn id="68" dur="1" fill="hold">
                                          <p:stCondLst>
                                            <p:cond delay="0"/>
                                          </p:stCondLst>
                                        </p:cTn>
                                        <p:tgtEl>
                                          <p:spTgt spid="34"/>
                                        </p:tgtEl>
                                        <p:attrNameLst>
                                          <p:attrName>style.visibility</p:attrName>
                                        </p:attrNameLst>
                                      </p:cBhvr>
                                      <p:to>
                                        <p:strVal val="visible"/>
                                      </p:to>
                                    </p:set>
                                    <p:animEffect transition="in" filter="wipe(right)">
                                      <p:cBhvr>
                                        <p:cTn id="69" dur="2000"/>
                                        <p:tgtEl>
                                          <p:spTgt spid="34"/>
                                        </p:tgtEl>
                                      </p:cBhvr>
                                    </p:animEffect>
                                  </p:childTnLst>
                                </p:cTn>
                              </p:par>
                              <p:par>
                                <p:cTn id="70" presetID="22" presetClass="entr" presetSubtype="2" fill="hold" grpId="0" nodeType="withEffect">
                                  <p:stCondLst>
                                    <p:cond delay="0"/>
                                  </p:stCondLst>
                                  <p:childTnLst>
                                    <p:set>
                                      <p:cBhvr>
                                        <p:cTn id="71" dur="1" fill="hold">
                                          <p:stCondLst>
                                            <p:cond delay="0"/>
                                          </p:stCondLst>
                                        </p:cTn>
                                        <p:tgtEl>
                                          <p:spTgt spid="35"/>
                                        </p:tgtEl>
                                        <p:attrNameLst>
                                          <p:attrName>style.visibility</p:attrName>
                                        </p:attrNameLst>
                                      </p:cBhvr>
                                      <p:to>
                                        <p:strVal val="visible"/>
                                      </p:to>
                                    </p:set>
                                    <p:animEffect transition="in" filter="wipe(right)">
                                      <p:cBhvr>
                                        <p:cTn id="72" dur="2000"/>
                                        <p:tgtEl>
                                          <p:spTgt spid="35"/>
                                        </p:tgtEl>
                                      </p:cBhvr>
                                    </p:animEffect>
                                  </p:childTnLst>
                                </p:cTn>
                              </p:par>
                              <p:par>
                                <p:cTn id="73" presetID="22" presetClass="entr" presetSubtype="2" fill="hold" grpId="0" nodeType="withEffect">
                                  <p:stCondLst>
                                    <p:cond delay="0"/>
                                  </p:stCondLst>
                                  <p:childTnLst>
                                    <p:set>
                                      <p:cBhvr>
                                        <p:cTn id="74" dur="1" fill="hold">
                                          <p:stCondLst>
                                            <p:cond delay="0"/>
                                          </p:stCondLst>
                                        </p:cTn>
                                        <p:tgtEl>
                                          <p:spTgt spid="38"/>
                                        </p:tgtEl>
                                        <p:attrNameLst>
                                          <p:attrName>style.visibility</p:attrName>
                                        </p:attrNameLst>
                                      </p:cBhvr>
                                      <p:to>
                                        <p:strVal val="visible"/>
                                      </p:to>
                                    </p:set>
                                    <p:animEffect transition="in" filter="wipe(right)">
                                      <p:cBhvr>
                                        <p:cTn id="75" dur="2000"/>
                                        <p:tgtEl>
                                          <p:spTgt spid="38"/>
                                        </p:tgtEl>
                                      </p:cBhvr>
                                    </p:animEffect>
                                  </p:childTnLst>
                                </p:cTn>
                              </p:par>
                              <p:par>
                                <p:cTn id="76" presetID="22" presetClass="entr" presetSubtype="2" fill="hold" grpId="0" nodeType="withEffect">
                                  <p:stCondLst>
                                    <p:cond delay="0"/>
                                  </p:stCondLst>
                                  <p:childTnLst>
                                    <p:set>
                                      <p:cBhvr>
                                        <p:cTn id="77" dur="1" fill="hold">
                                          <p:stCondLst>
                                            <p:cond delay="0"/>
                                          </p:stCondLst>
                                        </p:cTn>
                                        <p:tgtEl>
                                          <p:spTgt spid="39"/>
                                        </p:tgtEl>
                                        <p:attrNameLst>
                                          <p:attrName>style.visibility</p:attrName>
                                        </p:attrNameLst>
                                      </p:cBhvr>
                                      <p:to>
                                        <p:strVal val="visible"/>
                                      </p:to>
                                    </p:set>
                                    <p:animEffect transition="in" filter="wipe(right)">
                                      <p:cBhvr>
                                        <p:cTn id="78" dur="2000"/>
                                        <p:tgtEl>
                                          <p:spTgt spid="39"/>
                                        </p:tgtEl>
                                      </p:cBhvr>
                                    </p:animEffect>
                                  </p:childTnLst>
                                </p:cTn>
                              </p:par>
                              <p:par>
                                <p:cTn id="79" presetID="22" presetClass="entr" presetSubtype="2" fill="hold" grpId="0" nodeType="withEffect">
                                  <p:stCondLst>
                                    <p:cond delay="0"/>
                                  </p:stCondLst>
                                  <p:childTnLst>
                                    <p:set>
                                      <p:cBhvr>
                                        <p:cTn id="80" dur="1" fill="hold">
                                          <p:stCondLst>
                                            <p:cond delay="0"/>
                                          </p:stCondLst>
                                        </p:cTn>
                                        <p:tgtEl>
                                          <p:spTgt spid="40"/>
                                        </p:tgtEl>
                                        <p:attrNameLst>
                                          <p:attrName>style.visibility</p:attrName>
                                        </p:attrNameLst>
                                      </p:cBhvr>
                                      <p:to>
                                        <p:strVal val="visible"/>
                                      </p:to>
                                    </p:set>
                                    <p:animEffect transition="in" filter="wipe(right)">
                                      <p:cBhvr>
                                        <p:cTn id="81" dur="2000"/>
                                        <p:tgtEl>
                                          <p:spTgt spid="40"/>
                                        </p:tgtEl>
                                      </p:cBhvr>
                                    </p:animEffect>
                                  </p:childTnLst>
                                </p:cTn>
                              </p:par>
                              <p:par>
                                <p:cTn id="82" presetID="22" presetClass="entr" presetSubtype="2" fill="hold" grpId="0" nodeType="withEffect">
                                  <p:stCondLst>
                                    <p:cond delay="0"/>
                                  </p:stCondLst>
                                  <p:childTnLst>
                                    <p:set>
                                      <p:cBhvr>
                                        <p:cTn id="83" dur="1" fill="hold">
                                          <p:stCondLst>
                                            <p:cond delay="0"/>
                                          </p:stCondLst>
                                        </p:cTn>
                                        <p:tgtEl>
                                          <p:spTgt spid="41"/>
                                        </p:tgtEl>
                                        <p:attrNameLst>
                                          <p:attrName>style.visibility</p:attrName>
                                        </p:attrNameLst>
                                      </p:cBhvr>
                                      <p:to>
                                        <p:strVal val="visible"/>
                                      </p:to>
                                    </p:set>
                                    <p:animEffect transition="in" filter="wipe(right)">
                                      <p:cBhvr>
                                        <p:cTn id="84" dur="2000"/>
                                        <p:tgtEl>
                                          <p:spTgt spid="41"/>
                                        </p:tgtEl>
                                      </p:cBhvr>
                                    </p:animEffect>
                                  </p:childTnLst>
                                </p:cTn>
                              </p:par>
                              <p:par>
                                <p:cTn id="85" presetID="22" presetClass="entr" presetSubtype="2" fill="hold" grpId="0" nodeType="withEffect">
                                  <p:stCondLst>
                                    <p:cond delay="0"/>
                                  </p:stCondLst>
                                  <p:childTnLst>
                                    <p:set>
                                      <p:cBhvr>
                                        <p:cTn id="86" dur="1" fill="hold">
                                          <p:stCondLst>
                                            <p:cond delay="0"/>
                                          </p:stCondLst>
                                        </p:cTn>
                                        <p:tgtEl>
                                          <p:spTgt spid="45"/>
                                        </p:tgtEl>
                                        <p:attrNameLst>
                                          <p:attrName>style.visibility</p:attrName>
                                        </p:attrNameLst>
                                      </p:cBhvr>
                                      <p:to>
                                        <p:strVal val="visible"/>
                                      </p:to>
                                    </p:set>
                                    <p:animEffect transition="in" filter="wipe(right)">
                                      <p:cBhvr>
                                        <p:cTn id="87" dur="2000"/>
                                        <p:tgtEl>
                                          <p:spTgt spid="45"/>
                                        </p:tgtEl>
                                      </p:cBhvr>
                                    </p:animEffect>
                                  </p:childTnLst>
                                </p:cTn>
                              </p:par>
                              <p:par>
                                <p:cTn id="88" presetID="22" presetClass="entr" presetSubtype="2" fill="hold" grpId="0" nodeType="withEffect">
                                  <p:stCondLst>
                                    <p:cond delay="0"/>
                                  </p:stCondLst>
                                  <p:childTnLst>
                                    <p:set>
                                      <p:cBhvr>
                                        <p:cTn id="89" dur="1" fill="hold">
                                          <p:stCondLst>
                                            <p:cond delay="0"/>
                                          </p:stCondLst>
                                        </p:cTn>
                                        <p:tgtEl>
                                          <p:spTgt spid="50"/>
                                        </p:tgtEl>
                                        <p:attrNameLst>
                                          <p:attrName>style.visibility</p:attrName>
                                        </p:attrNameLst>
                                      </p:cBhvr>
                                      <p:to>
                                        <p:strVal val="visible"/>
                                      </p:to>
                                    </p:set>
                                    <p:animEffect transition="in" filter="wipe(right)">
                                      <p:cBhvr>
                                        <p:cTn id="90" dur="2000"/>
                                        <p:tgtEl>
                                          <p:spTgt spid="50"/>
                                        </p:tgtEl>
                                      </p:cBhvr>
                                    </p:animEffect>
                                  </p:childTnLst>
                                </p:cTn>
                              </p:par>
                              <p:par>
                                <p:cTn id="91" presetID="22" presetClass="entr" presetSubtype="2" fill="hold" grpId="0" nodeType="withEffect">
                                  <p:stCondLst>
                                    <p:cond delay="0"/>
                                  </p:stCondLst>
                                  <p:childTnLst>
                                    <p:set>
                                      <p:cBhvr>
                                        <p:cTn id="92" dur="1" fill="hold">
                                          <p:stCondLst>
                                            <p:cond delay="0"/>
                                          </p:stCondLst>
                                        </p:cTn>
                                        <p:tgtEl>
                                          <p:spTgt spid="51"/>
                                        </p:tgtEl>
                                        <p:attrNameLst>
                                          <p:attrName>style.visibility</p:attrName>
                                        </p:attrNameLst>
                                      </p:cBhvr>
                                      <p:to>
                                        <p:strVal val="visible"/>
                                      </p:to>
                                    </p:set>
                                    <p:animEffect transition="in" filter="wipe(right)">
                                      <p:cBhvr>
                                        <p:cTn id="93" dur="2000"/>
                                        <p:tgtEl>
                                          <p:spTgt spid="51"/>
                                        </p:tgtEl>
                                      </p:cBhvr>
                                    </p:animEffect>
                                  </p:childTnLst>
                                </p:cTn>
                              </p:par>
                              <p:par>
                                <p:cTn id="94" presetID="22" presetClass="entr" presetSubtype="2" fill="hold" grpId="0" nodeType="withEffect">
                                  <p:stCondLst>
                                    <p:cond delay="0"/>
                                  </p:stCondLst>
                                  <p:childTnLst>
                                    <p:set>
                                      <p:cBhvr>
                                        <p:cTn id="95" dur="1" fill="hold">
                                          <p:stCondLst>
                                            <p:cond delay="0"/>
                                          </p:stCondLst>
                                        </p:cTn>
                                        <p:tgtEl>
                                          <p:spTgt spid="52"/>
                                        </p:tgtEl>
                                        <p:attrNameLst>
                                          <p:attrName>style.visibility</p:attrName>
                                        </p:attrNameLst>
                                      </p:cBhvr>
                                      <p:to>
                                        <p:strVal val="visible"/>
                                      </p:to>
                                    </p:set>
                                    <p:animEffect transition="in" filter="wipe(right)">
                                      <p:cBhvr>
                                        <p:cTn id="96" dur="2000"/>
                                        <p:tgtEl>
                                          <p:spTgt spid="52"/>
                                        </p:tgtEl>
                                      </p:cBhvr>
                                    </p:animEffect>
                                  </p:childTnLst>
                                </p:cTn>
                              </p:par>
                              <p:par>
                                <p:cTn id="97" presetID="22" presetClass="entr" presetSubtype="2" fill="hold" grpId="0" nodeType="withEffect">
                                  <p:stCondLst>
                                    <p:cond delay="0"/>
                                  </p:stCondLst>
                                  <p:childTnLst>
                                    <p:set>
                                      <p:cBhvr>
                                        <p:cTn id="98" dur="1" fill="hold">
                                          <p:stCondLst>
                                            <p:cond delay="0"/>
                                          </p:stCondLst>
                                        </p:cTn>
                                        <p:tgtEl>
                                          <p:spTgt spid="54"/>
                                        </p:tgtEl>
                                        <p:attrNameLst>
                                          <p:attrName>style.visibility</p:attrName>
                                        </p:attrNameLst>
                                      </p:cBhvr>
                                      <p:to>
                                        <p:strVal val="visible"/>
                                      </p:to>
                                    </p:set>
                                    <p:animEffect transition="in" filter="wipe(right)">
                                      <p:cBhvr>
                                        <p:cTn id="99" dur="2000"/>
                                        <p:tgtEl>
                                          <p:spTgt spid="54"/>
                                        </p:tgtEl>
                                      </p:cBhvr>
                                    </p:animEffect>
                                  </p:childTnLst>
                                </p:cTn>
                              </p:par>
                              <p:par>
                                <p:cTn id="100" presetID="22" presetClass="entr" presetSubtype="2" fill="hold" grpId="0" nodeType="withEffect">
                                  <p:stCondLst>
                                    <p:cond delay="0"/>
                                  </p:stCondLst>
                                  <p:childTnLst>
                                    <p:set>
                                      <p:cBhvr>
                                        <p:cTn id="101" dur="1" fill="hold">
                                          <p:stCondLst>
                                            <p:cond delay="0"/>
                                          </p:stCondLst>
                                        </p:cTn>
                                        <p:tgtEl>
                                          <p:spTgt spid="63"/>
                                        </p:tgtEl>
                                        <p:attrNameLst>
                                          <p:attrName>style.visibility</p:attrName>
                                        </p:attrNameLst>
                                      </p:cBhvr>
                                      <p:to>
                                        <p:strVal val="visible"/>
                                      </p:to>
                                    </p:set>
                                    <p:animEffect transition="in" filter="wipe(right)">
                                      <p:cBhvr>
                                        <p:cTn id="102" dur="2000"/>
                                        <p:tgtEl>
                                          <p:spTgt spid="63"/>
                                        </p:tgtEl>
                                      </p:cBhvr>
                                    </p:animEffect>
                                  </p:childTnLst>
                                </p:cTn>
                              </p:par>
                              <p:par>
                                <p:cTn id="103" presetID="22" presetClass="entr" presetSubtype="1" fill="hold" grpId="0" nodeType="withEffect">
                                  <p:stCondLst>
                                    <p:cond delay="0"/>
                                  </p:stCondLst>
                                  <p:childTnLst>
                                    <p:set>
                                      <p:cBhvr>
                                        <p:cTn id="104" dur="1" fill="hold">
                                          <p:stCondLst>
                                            <p:cond delay="0"/>
                                          </p:stCondLst>
                                        </p:cTn>
                                        <p:tgtEl>
                                          <p:spTgt spid="44"/>
                                        </p:tgtEl>
                                        <p:attrNameLst>
                                          <p:attrName>style.visibility</p:attrName>
                                        </p:attrNameLst>
                                      </p:cBhvr>
                                      <p:to>
                                        <p:strVal val="visible"/>
                                      </p:to>
                                    </p:set>
                                    <p:animEffect transition="in" filter="wipe(up)">
                                      <p:cBhvr>
                                        <p:cTn id="105" dur="2000"/>
                                        <p:tgtEl>
                                          <p:spTgt spid="44"/>
                                        </p:tgtEl>
                                      </p:cBhvr>
                                    </p:animEffect>
                                  </p:childTnLst>
                                </p:cTn>
                              </p:par>
                              <p:par>
                                <p:cTn id="106" presetID="22" presetClass="entr" presetSubtype="1" fill="hold" grpId="0" nodeType="withEffect">
                                  <p:stCondLst>
                                    <p:cond delay="0"/>
                                  </p:stCondLst>
                                  <p:childTnLst>
                                    <p:set>
                                      <p:cBhvr>
                                        <p:cTn id="107" dur="1" fill="hold">
                                          <p:stCondLst>
                                            <p:cond delay="0"/>
                                          </p:stCondLst>
                                        </p:cTn>
                                        <p:tgtEl>
                                          <p:spTgt spid="58"/>
                                        </p:tgtEl>
                                        <p:attrNameLst>
                                          <p:attrName>style.visibility</p:attrName>
                                        </p:attrNameLst>
                                      </p:cBhvr>
                                      <p:to>
                                        <p:strVal val="visible"/>
                                      </p:to>
                                    </p:set>
                                    <p:animEffect transition="in" filter="wipe(up)">
                                      <p:cBhvr>
                                        <p:cTn id="108" dur="2000"/>
                                        <p:tgtEl>
                                          <p:spTgt spid="58"/>
                                        </p:tgtEl>
                                      </p:cBhvr>
                                    </p:animEffect>
                                  </p:childTnLst>
                                </p:cTn>
                              </p:par>
                              <p:par>
                                <p:cTn id="109" presetID="22" presetClass="entr" presetSubtype="1" fill="hold" grpId="0" nodeType="withEffect">
                                  <p:stCondLst>
                                    <p:cond delay="0"/>
                                  </p:stCondLst>
                                  <p:childTnLst>
                                    <p:set>
                                      <p:cBhvr>
                                        <p:cTn id="110" dur="1" fill="hold">
                                          <p:stCondLst>
                                            <p:cond delay="0"/>
                                          </p:stCondLst>
                                        </p:cTn>
                                        <p:tgtEl>
                                          <p:spTgt spid="57"/>
                                        </p:tgtEl>
                                        <p:attrNameLst>
                                          <p:attrName>style.visibility</p:attrName>
                                        </p:attrNameLst>
                                      </p:cBhvr>
                                      <p:to>
                                        <p:strVal val="visible"/>
                                      </p:to>
                                    </p:set>
                                    <p:animEffect transition="in" filter="wipe(up)">
                                      <p:cBhvr>
                                        <p:cTn id="111" dur="2000"/>
                                        <p:tgtEl>
                                          <p:spTgt spid="57"/>
                                        </p:tgtEl>
                                      </p:cBhvr>
                                    </p:animEffect>
                                  </p:childTnLst>
                                </p:cTn>
                              </p:par>
                              <p:par>
                                <p:cTn id="112" presetID="22" presetClass="entr" presetSubtype="1" fill="hold" grpId="0" nodeType="withEffect">
                                  <p:stCondLst>
                                    <p:cond delay="0"/>
                                  </p:stCondLst>
                                  <p:childTnLst>
                                    <p:set>
                                      <p:cBhvr>
                                        <p:cTn id="113" dur="1" fill="hold">
                                          <p:stCondLst>
                                            <p:cond delay="0"/>
                                          </p:stCondLst>
                                        </p:cTn>
                                        <p:tgtEl>
                                          <p:spTgt spid="43"/>
                                        </p:tgtEl>
                                        <p:attrNameLst>
                                          <p:attrName>style.visibility</p:attrName>
                                        </p:attrNameLst>
                                      </p:cBhvr>
                                      <p:to>
                                        <p:strVal val="visible"/>
                                      </p:to>
                                    </p:set>
                                    <p:animEffect transition="in" filter="wipe(up)">
                                      <p:cBhvr>
                                        <p:cTn id="114" dur="2000"/>
                                        <p:tgtEl>
                                          <p:spTgt spid="43"/>
                                        </p:tgtEl>
                                      </p:cBhvr>
                                    </p:animEffect>
                                  </p:childTnLst>
                                </p:cTn>
                              </p:par>
                              <p:par>
                                <p:cTn id="115" presetID="22" presetClass="entr" presetSubtype="1" fill="hold" grpId="0" nodeType="withEffect">
                                  <p:stCondLst>
                                    <p:cond delay="0"/>
                                  </p:stCondLst>
                                  <p:childTnLst>
                                    <p:set>
                                      <p:cBhvr>
                                        <p:cTn id="116" dur="1" fill="hold">
                                          <p:stCondLst>
                                            <p:cond delay="0"/>
                                          </p:stCondLst>
                                        </p:cTn>
                                        <p:tgtEl>
                                          <p:spTgt spid="56"/>
                                        </p:tgtEl>
                                        <p:attrNameLst>
                                          <p:attrName>style.visibility</p:attrName>
                                        </p:attrNameLst>
                                      </p:cBhvr>
                                      <p:to>
                                        <p:strVal val="visible"/>
                                      </p:to>
                                    </p:set>
                                    <p:animEffect transition="in" filter="wipe(up)">
                                      <p:cBhvr>
                                        <p:cTn id="117" dur="2000"/>
                                        <p:tgtEl>
                                          <p:spTgt spid="56"/>
                                        </p:tgtEl>
                                      </p:cBhvr>
                                    </p:animEffect>
                                  </p:childTnLst>
                                </p:cTn>
                              </p:par>
                              <p:par>
                                <p:cTn id="118" presetID="22" presetClass="entr" presetSubtype="1" fill="hold" grpId="0" nodeType="withEffect">
                                  <p:stCondLst>
                                    <p:cond delay="0"/>
                                  </p:stCondLst>
                                  <p:childTnLst>
                                    <p:set>
                                      <p:cBhvr>
                                        <p:cTn id="119" dur="1" fill="hold">
                                          <p:stCondLst>
                                            <p:cond delay="0"/>
                                          </p:stCondLst>
                                        </p:cTn>
                                        <p:tgtEl>
                                          <p:spTgt spid="42"/>
                                        </p:tgtEl>
                                        <p:attrNameLst>
                                          <p:attrName>style.visibility</p:attrName>
                                        </p:attrNameLst>
                                      </p:cBhvr>
                                      <p:to>
                                        <p:strVal val="visible"/>
                                      </p:to>
                                    </p:set>
                                    <p:animEffect transition="in" filter="wipe(up)">
                                      <p:cBhvr>
                                        <p:cTn id="120" dur="2000"/>
                                        <p:tgtEl>
                                          <p:spTgt spid="42"/>
                                        </p:tgtEl>
                                      </p:cBhvr>
                                    </p:animEffect>
                                  </p:childTnLst>
                                </p:cTn>
                              </p:par>
                              <p:par>
                                <p:cTn id="121" presetID="22" presetClass="entr" presetSubtype="1" fill="hold" grpId="0" nodeType="withEffect">
                                  <p:stCondLst>
                                    <p:cond delay="0"/>
                                  </p:stCondLst>
                                  <p:childTnLst>
                                    <p:set>
                                      <p:cBhvr>
                                        <p:cTn id="122" dur="1" fill="hold">
                                          <p:stCondLst>
                                            <p:cond delay="0"/>
                                          </p:stCondLst>
                                        </p:cTn>
                                        <p:tgtEl>
                                          <p:spTgt spid="59"/>
                                        </p:tgtEl>
                                        <p:attrNameLst>
                                          <p:attrName>style.visibility</p:attrName>
                                        </p:attrNameLst>
                                      </p:cBhvr>
                                      <p:to>
                                        <p:strVal val="visible"/>
                                      </p:to>
                                    </p:set>
                                    <p:animEffect transition="in" filter="wipe(up)">
                                      <p:cBhvr>
                                        <p:cTn id="123" dur="2000"/>
                                        <p:tgtEl>
                                          <p:spTgt spid="59"/>
                                        </p:tgtEl>
                                      </p:cBhvr>
                                    </p:animEffect>
                                  </p:childTnLst>
                                </p:cTn>
                              </p:par>
                              <p:par>
                                <p:cTn id="124" presetID="22" presetClass="entr" presetSubtype="1" fill="hold" grpId="0" nodeType="withEffect">
                                  <p:stCondLst>
                                    <p:cond delay="0"/>
                                  </p:stCondLst>
                                  <p:childTnLst>
                                    <p:set>
                                      <p:cBhvr>
                                        <p:cTn id="125" dur="1" fill="hold">
                                          <p:stCondLst>
                                            <p:cond delay="0"/>
                                          </p:stCondLst>
                                        </p:cTn>
                                        <p:tgtEl>
                                          <p:spTgt spid="55"/>
                                        </p:tgtEl>
                                        <p:attrNameLst>
                                          <p:attrName>style.visibility</p:attrName>
                                        </p:attrNameLst>
                                      </p:cBhvr>
                                      <p:to>
                                        <p:strVal val="visible"/>
                                      </p:to>
                                    </p:set>
                                    <p:animEffect transition="in" filter="wipe(up)">
                                      <p:cBhvr>
                                        <p:cTn id="126" dur="2000"/>
                                        <p:tgtEl>
                                          <p:spTgt spid="55"/>
                                        </p:tgtEl>
                                      </p:cBhvr>
                                    </p:animEffect>
                                  </p:childTnLst>
                                </p:cTn>
                              </p:par>
                              <p:par>
                                <p:cTn id="127" presetID="22" presetClass="entr" presetSubtype="1" fill="hold" grpId="0" nodeType="withEffect">
                                  <p:stCondLst>
                                    <p:cond delay="0"/>
                                  </p:stCondLst>
                                  <p:childTnLst>
                                    <p:set>
                                      <p:cBhvr>
                                        <p:cTn id="128" dur="1" fill="hold">
                                          <p:stCondLst>
                                            <p:cond delay="0"/>
                                          </p:stCondLst>
                                        </p:cTn>
                                        <p:tgtEl>
                                          <p:spTgt spid="46"/>
                                        </p:tgtEl>
                                        <p:attrNameLst>
                                          <p:attrName>style.visibility</p:attrName>
                                        </p:attrNameLst>
                                      </p:cBhvr>
                                      <p:to>
                                        <p:strVal val="visible"/>
                                      </p:to>
                                    </p:set>
                                    <p:animEffect transition="in" filter="wipe(up)">
                                      <p:cBhvr>
                                        <p:cTn id="129" dur="2000"/>
                                        <p:tgtEl>
                                          <p:spTgt spid="46"/>
                                        </p:tgtEl>
                                      </p:cBhvr>
                                    </p:animEffect>
                                  </p:childTnLst>
                                </p:cTn>
                              </p:par>
                              <p:par>
                                <p:cTn id="130" presetID="22" presetClass="entr" presetSubtype="2" fill="hold" grpId="0" nodeType="withEffect">
                                  <p:stCondLst>
                                    <p:cond delay="0"/>
                                  </p:stCondLst>
                                  <p:childTnLst>
                                    <p:set>
                                      <p:cBhvr>
                                        <p:cTn id="131" dur="1" fill="hold">
                                          <p:stCondLst>
                                            <p:cond delay="0"/>
                                          </p:stCondLst>
                                        </p:cTn>
                                        <p:tgtEl>
                                          <p:spTgt spid="60"/>
                                        </p:tgtEl>
                                        <p:attrNameLst>
                                          <p:attrName>style.visibility</p:attrName>
                                        </p:attrNameLst>
                                      </p:cBhvr>
                                      <p:to>
                                        <p:strVal val="visible"/>
                                      </p:to>
                                    </p:set>
                                    <p:animEffect transition="in" filter="wipe(right)">
                                      <p:cBhvr>
                                        <p:cTn id="132" dur="2000"/>
                                        <p:tgtEl>
                                          <p:spTgt spid="60"/>
                                        </p:tgtEl>
                                      </p:cBhvr>
                                    </p:animEffect>
                                  </p:childTnLst>
                                </p:cTn>
                              </p:par>
                              <p:par>
                                <p:cTn id="133" presetID="22" presetClass="entr" presetSubtype="1" fill="hold" grpId="0" nodeType="withEffect">
                                  <p:stCondLst>
                                    <p:cond delay="0"/>
                                  </p:stCondLst>
                                  <p:childTnLst>
                                    <p:set>
                                      <p:cBhvr>
                                        <p:cTn id="134" dur="1" fill="hold">
                                          <p:stCondLst>
                                            <p:cond delay="0"/>
                                          </p:stCondLst>
                                        </p:cTn>
                                        <p:tgtEl>
                                          <p:spTgt spid="49"/>
                                        </p:tgtEl>
                                        <p:attrNameLst>
                                          <p:attrName>style.visibility</p:attrName>
                                        </p:attrNameLst>
                                      </p:cBhvr>
                                      <p:to>
                                        <p:strVal val="visible"/>
                                      </p:to>
                                    </p:set>
                                    <p:animEffect transition="in" filter="wipe(up)">
                                      <p:cBhvr>
                                        <p:cTn id="135" dur="2000"/>
                                        <p:tgtEl>
                                          <p:spTgt spid="49"/>
                                        </p:tgtEl>
                                      </p:cBhvr>
                                    </p:animEffect>
                                  </p:childTnLst>
                                </p:cTn>
                              </p:par>
                              <p:par>
                                <p:cTn id="136" presetID="22" presetClass="entr" presetSubtype="1" fill="hold" grpId="0" nodeType="withEffect">
                                  <p:stCondLst>
                                    <p:cond delay="0"/>
                                  </p:stCondLst>
                                  <p:childTnLst>
                                    <p:set>
                                      <p:cBhvr>
                                        <p:cTn id="137" dur="1" fill="hold">
                                          <p:stCondLst>
                                            <p:cond delay="0"/>
                                          </p:stCondLst>
                                        </p:cTn>
                                        <p:tgtEl>
                                          <p:spTgt spid="37"/>
                                        </p:tgtEl>
                                        <p:attrNameLst>
                                          <p:attrName>style.visibility</p:attrName>
                                        </p:attrNameLst>
                                      </p:cBhvr>
                                      <p:to>
                                        <p:strVal val="visible"/>
                                      </p:to>
                                    </p:set>
                                    <p:animEffect transition="in" filter="wipe(up)">
                                      <p:cBhvr>
                                        <p:cTn id="138" dur="2000"/>
                                        <p:tgtEl>
                                          <p:spTgt spid="37"/>
                                        </p:tgtEl>
                                      </p:cBhvr>
                                    </p:animEffect>
                                  </p:childTnLst>
                                </p:cTn>
                              </p:par>
                              <p:par>
                                <p:cTn id="139" presetID="22" presetClass="entr" presetSubtype="1" fill="hold" grpId="0" nodeType="withEffect">
                                  <p:stCondLst>
                                    <p:cond delay="0"/>
                                  </p:stCondLst>
                                  <p:childTnLst>
                                    <p:set>
                                      <p:cBhvr>
                                        <p:cTn id="140" dur="1" fill="hold">
                                          <p:stCondLst>
                                            <p:cond delay="0"/>
                                          </p:stCondLst>
                                        </p:cTn>
                                        <p:tgtEl>
                                          <p:spTgt spid="62"/>
                                        </p:tgtEl>
                                        <p:attrNameLst>
                                          <p:attrName>style.visibility</p:attrName>
                                        </p:attrNameLst>
                                      </p:cBhvr>
                                      <p:to>
                                        <p:strVal val="visible"/>
                                      </p:to>
                                    </p:set>
                                    <p:animEffect transition="in" filter="wipe(up)">
                                      <p:cBhvr>
                                        <p:cTn id="141" dur="2000"/>
                                        <p:tgtEl>
                                          <p:spTgt spid="62"/>
                                        </p:tgtEl>
                                      </p:cBhvr>
                                    </p:animEffect>
                                  </p:childTnLst>
                                </p:cTn>
                              </p:par>
                            </p:childTnLst>
                          </p:cTn>
                        </p:par>
                        <p:par>
                          <p:cTn id="142" fill="hold">
                            <p:stCondLst>
                              <p:cond delay="5000"/>
                            </p:stCondLst>
                            <p:childTnLst>
                              <p:par>
                                <p:cTn id="143" presetID="22" presetClass="entr" presetSubtype="1" fill="hold" grpId="0" nodeType="afterEffect">
                                  <p:stCondLst>
                                    <p:cond delay="0"/>
                                  </p:stCondLst>
                                  <p:childTnLst>
                                    <p:set>
                                      <p:cBhvr>
                                        <p:cTn id="144" dur="1" fill="hold">
                                          <p:stCondLst>
                                            <p:cond delay="0"/>
                                          </p:stCondLst>
                                        </p:cTn>
                                        <p:tgtEl>
                                          <p:spTgt spid="21"/>
                                        </p:tgtEl>
                                        <p:attrNameLst>
                                          <p:attrName>style.visibility</p:attrName>
                                        </p:attrNameLst>
                                      </p:cBhvr>
                                      <p:to>
                                        <p:strVal val="visible"/>
                                      </p:to>
                                    </p:set>
                                    <p:animEffect transition="in" filter="wipe(up)">
                                      <p:cBhvr>
                                        <p:cTn id="145" dur="2000"/>
                                        <p:tgtEl>
                                          <p:spTgt spid="21"/>
                                        </p:tgtEl>
                                      </p:cBhvr>
                                    </p:animEffect>
                                  </p:childTnLst>
                                </p:cTn>
                              </p:par>
                              <p:par>
                                <p:cTn id="146" presetID="22" presetClass="entr" presetSubtype="1" fill="hold" grpId="0" nodeType="withEffect">
                                  <p:stCondLst>
                                    <p:cond delay="0"/>
                                  </p:stCondLst>
                                  <p:childTnLst>
                                    <p:set>
                                      <p:cBhvr>
                                        <p:cTn id="147" dur="1" fill="hold">
                                          <p:stCondLst>
                                            <p:cond delay="0"/>
                                          </p:stCondLst>
                                        </p:cTn>
                                        <p:tgtEl>
                                          <p:spTgt spid="31"/>
                                        </p:tgtEl>
                                        <p:attrNameLst>
                                          <p:attrName>style.visibility</p:attrName>
                                        </p:attrNameLst>
                                      </p:cBhvr>
                                      <p:to>
                                        <p:strVal val="visible"/>
                                      </p:to>
                                    </p:set>
                                    <p:animEffect transition="in" filter="wipe(up)">
                                      <p:cBhvr>
                                        <p:cTn id="148" dur="2000"/>
                                        <p:tgtEl>
                                          <p:spTgt spid="31"/>
                                        </p:tgtEl>
                                      </p:cBhvr>
                                    </p:animEffect>
                                  </p:childTnLst>
                                </p:cTn>
                              </p:par>
                              <p:par>
                                <p:cTn id="149" presetID="22" presetClass="entr" presetSubtype="1" fill="hold" grpId="0" nodeType="withEffect">
                                  <p:stCondLst>
                                    <p:cond delay="0"/>
                                  </p:stCondLst>
                                  <p:childTnLst>
                                    <p:set>
                                      <p:cBhvr>
                                        <p:cTn id="150" dur="1" fill="hold">
                                          <p:stCondLst>
                                            <p:cond delay="0"/>
                                          </p:stCondLst>
                                        </p:cTn>
                                        <p:tgtEl>
                                          <p:spTgt spid="26"/>
                                        </p:tgtEl>
                                        <p:attrNameLst>
                                          <p:attrName>style.visibility</p:attrName>
                                        </p:attrNameLst>
                                      </p:cBhvr>
                                      <p:to>
                                        <p:strVal val="visible"/>
                                      </p:to>
                                    </p:set>
                                    <p:animEffect transition="in" filter="wipe(up)">
                                      <p:cBhvr>
                                        <p:cTn id="151" dur="2000"/>
                                        <p:tgtEl>
                                          <p:spTgt spid="26"/>
                                        </p:tgtEl>
                                      </p:cBhvr>
                                    </p:animEffect>
                                  </p:childTnLst>
                                </p:cTn>
                              </p:par>
                              <p:par>
                                <p:cTn id="152" presetID="22" presetClass="entr" presetSubtype="4" fill="hold" grpId="0" nodeType="withEffect">
                                  <p:stCondLst>
                                    <p:cond delay="0"/>
                                  </p:stCondLst>
                                  <p:childTnLst>
                                    <p:set>
                                      <p:cBhvr>
                                        <p:cTn id="153" dur="1" fill="hold">
                                          <p:stCondLst>
                                            <p:cond delay="0"/>
                                          </p:stCondLst>
                                        </p:cTn>
                                        <p:tgtEl>
                                          <p:spTgt spid="24"/>
                                        </p:tgtEl>
                                        <p:attrNameLst>
                                          <p:attrName>style.visibility</p:attrName>
                                        </p:attrNameLst>
                                      </p:cBhvr>
                                      <p:to>
                                        <p:strVal val="visible"/>
                                      </p:to>
                                    </p:set>
                                    <p:animEffect transition="in" filter="wipe(down)">
                                      <p:cBhvr>
                                        <p:cTn id="154" dur="2000"/>
                                        <p:tgtEl>
                                          <p:spTgt spid="24"/>
                                        </p:tgtEl>
                                      </p:cBhvr>
                                    </p:animEffect>
                                  </p:childTnLst>
                                </p:cTn>
                              </p:par>
                              <p:par>
                                <p:cTn id="155" presetID="22" presetClass="entr" presetSubtype="2" fill="hold" grpId="0" nodeType="withEffect">
                                  <p:stCondLst>
                                    <p:cond delay="0"/>
                                  </p:stCondLst>
                                  <p:childTnLst>
                                    <p:set>
                                      <p:cBhvr>
                                        <p:cTn id="156" dur="1" fill="hold">
                                          <p:stCondLst>
                                            <p:cond delay="0"/>
                                          </p:stCondLst>
                                        </p:cTn>
                                        <p:tgtEl>
                                          <p:spTgt spid="30"/>
                                        </p:tgtEl>
                                        <p:attrNameLst>
                                          <p:attrName>style.visibility</p:attrName>
                                        </p:attrNameLst>
                                      </p:cBhvr>
                                      <p:to>
                                        <p:strVal val="visible"/>
                                      </p:to>
                                    </p:set>
                                    <p:animEffect transition="in" filter="wipe(right)">
                                      <p:cBhvr>
                                        <p:cTn id="157" dur="2000"/>
                                        <p:tgtEl>
                                          <p:spTgt spid="30"/>
                                        </p:tgtEl>
                                      </p:cBhvr>
                                    </p:animEffect>
                                  </p:childTnLst>
                                </p:cTn>
                              </p:par>
                              <p:par>
                                <p:cTn id="158" presetID="22" presetClass="entr" presetSubtype="4" fill="hold" grpId="0" nodeType="withEffect">
                                  <p:stCondLst>
                                    <p:cond delay="0"/>
                                  </p:stCondLst>
                                  <p:childTnLst>
                                    <p:set>
                                      <p:cBhvr>
                                        <p:cTn id="159" dur="1" fill="hold">
                                          <p:stCondLst>
                                            <p:cond delay="0"/>
                                          </p:stCondLst>
                                        </p:cTn>
                                        <p:tgtEl>
                                          <p:spTgt spid="29"/>
                                        </p:tgtEl>
                                        <p:attrNameLst>
                                          <p:attrName>style.visibility</p:attrName>
                                        </p:attrNameLst>
                                      </p:cBhvr>
                                      <p:to>
                                        <p:strVal val="visible"/>
                                      </p:to>
                                    </p:set>
                                    <p:animEffect transition="in" filter="wipe(down)">
                                      <p:cBhvr>
                                        <p:cTn id="160" dur="2000"/>
                                        <p:tgtEl>
                                          <p:spTgt spid="29"/>
                                        </p:tgtEl>
                                      </p:cBhvr>
                                    </p:animEffect>
                                  </p:childTnLst>
                                </p:cTn>
                              </p:par>
                            </p:childTnLst>
                          </p:cTn>
                        </p:par>
                        <p:par>
                          <p:cTn id="161" fill="hold">
                            <p:stCondLst>
                              <p:cond delay="7000"/>
                            </p:stCondLst>
                            <p:childTnLst>
                              <p:par>
                                <p:cTn id="162" presetID="22" presetClass="entr" presetSubtype="4" fill="hold" grpId="0" nodeType="afterEffect">
                                  <p:stCondLst>
                                    <p:cond delay="0"/>
                                  </p:stCondLst>
                                  <p:childTnLst>
                                    <p:set>
                                      <p:cBhvr>
                                        <p:cTn id="163" dur="1" fill="hold">
                                          <p:stCondLst>
                                            <p:cond delay="0"/>
                                          </p:stCondLst>
                                        </p:cTn>
                                        <p:tgtEl>
                                          <p:spTgt spid="19"/>
                                        </p:tgtEl>
                                        <p:attrNameLst>
                                          <p:attrName>style.visibility</p:attrName>
                                        </p:attrNameLst>
                                      </p:cBhvr>
                                      <p:to>
                                        <p:strVal val="visible"/>
                                      </p:to>
                                    </p:set>
                                    <p:animEffect transition="in" filter="wipe(down)">
                                      <p:cBhvr>
                                        <p:cTn id="164" dur="2000"/>
                                        <p:tgtEl>
                                          <p:spTgt spid="19"/>
                                        </p:tgtEl>
                                      </p:cBhvr>
                                    </p:animEffect>
                                  </p:childTnLst>
                                </p:cTn>
                              </p:par>
                              <p:par>
                                <p:cTn id="165" presetID="22" presetClass="entr" presetSubtype="4" fill="hold" grpId="0" nodeType="withEffect">
                                  <p:stCondLst>
                                    <p:cond delay="0"/>
                                  </p:stCondLst>
                                  <p:childTnLst>
                                    <p:set>
                                      <p:cBhvr>
                                        <p:cTn id="166" dur="1" fill="hold">
                                          <p:stCondLst>
                                            <p:cond delay="0"/>
                                          </p:stCondLst>
                                        </p:cTn>
                                        <p:tgtEl>
                                          <p:spTgt spid="20"/>
                                        </p:tgtEl>
                                        <p:attrNameLst>
                                          <p:attrName>style.visibility</p:attrName>
                                        </p:attrNameLst>
                                      </p:cBhvr>
                                      <p:to>
                                        <p:strVal val="visible"/>
                                      </p:to>
                                    </p:set>
                                    <p:animEffect transition="in" filter="wipe(down)">
                                      <p:cBhvr>
                                        <p:cTn id="167" dur="2000"/>
                                        <p:tgtEl>
                                          <p:spTgt spid="20"/>
                                        </p:tgtEl>
                                      </p:cBhvr>
                                    </p:animEffect>
                                  </p:childTnLst>
                                </p:cTn>
                              </p:par>
                            </p:childTnLst>
                          </p:cTn>
                        </p:par>
                        <p:par>
                          <p:cTn id="168" fill="hold">
                            <p:stCondLst>
                              <p:cond delay="9000"/>
                            </p:stCondLst>
                            <p:childTnLst>
                              <p:par>
                                <p:cTn id="169" presetID="23" presetClass="entr" presetSubtype="16" fill="hold" nodeType="afterEffect">
                                  <p:stCondLst>
                                    <p:cond delay="0"/>
                                  </p:stCondLst>
                                  <p:childTnLst>
                                    <p:set>
                                      <p:cBhvr>
                                        <p:cTn id="170" dur="1" fill="hold">
                                          <p:stCondLst>
                                            <p:cond delay="0"/>
                                          </p:stCondLst>
                                        </p:cTn>
                                        <p:tgtEl>
                                          <p:spTgt spid="87"/>
                                        </p:tgtEl>
                                        <p:attrNameLst>
                                          <p:attrName>style.visibility</p:attrName>
                                        </p:attrNameLst>
                                      </p:cBhvr>
                                      <p:to>
                                        <p:strVal val="visible"/>
                                      </p:to>
                                    </p:set>
                                    <p:anim calcmode="lin" valueType="num">
                                      <p:cBhvr>
                                        <p:cTn id="171" dur="1000" fill="hold"/>
                                        <p:tgtEl>
                                          <p:spTgt spid="87"/>
                                        </p:tgtEl>
                                        <p:attrNameLst>
                                          <p:attrName>ppt_w</p:attrName>
                                        </p:attrNameLst>
                                      </p:cBhvr>
                                      <p:tavLst>
                                        <p:tav tm="0">
                                          <p:val>
                                            <p:fltVal val="0"/>
                                          </p:val>
                                        </p:tav>
                                        <p:tav tm="100000">
                                          <p:val>
                                            <p:strVal val="#ppt_w"/>
                                          </p:val>
                                        </p:tav>
                                      </p:tavLst>
                                    </p:anim>
                                    <p:anim calcmode="lin" valueType="num">
                                      <p:cBhvr>
                                        <p:cTn id="172" dur="1000" fill="hold"/>
                                        <p:tgtEl>
                                          <p:spTgt spid="87"/>
                                        </p:tgtEl>
                                        <p:attrNameLst>
                                          <p:attrName>ppt_h</p:attrName>
                                        </p:attrNameLst>
                                      </p:cBhvr>
                                      <p:tavLst>
                                        <p:tav tm="0">
                                          <p:val>
                                            <p:fltVal val="0"/>
                                          </p:val>
                                        </p:tav>
                                        <p:tav tm="100000">
                                          <p:val>
                                            <p:strVal val="#ppt_h"/>
                                          </p:val>
                                        </p:tav>
                                      </p:tavLst>
                                    </p:anim>
                                  </p:childTnLst>
                                </p:cTn>
                              </p:par>
                              <p:par>
                                <p:cTn id="173" presetID="23" presetClass="entr" presetSubtype="16" fill="hold" nodeType="withEffect">
                                  <p:stCondLst>
                                    <p:cond delay="200"/>
                                  </p:stCondLst>
                                  <p:childTnLst>
                                    <p:set>
                                      <p:cBhvr>
                                        <p:cTn id="174" dur="1" fill="hold">
                                          <p:stCondLst>
                                            <p:cond delay="0"/>
                                          </p:stCondLst>
                                        </p:cTn>
                                        <p:tgtEl>
                                          <p:spTgt spid="68"/>
                                        </p:tgtEl>
                                        <p:attrNameLst>
                                          <p:attrName>style.visibility</p:attrName>
                                        </p:attrNameLst>
                                      </p:cBhvr>
                                      <p:to>
                                        <p:strVal val="visible"/>
                                      </p:to>
                                    </p:set>
                                    <p:anim calcmode="lin" valueType="num">
                                      <p:cBhvr>
                                        <p:cTn id="175" dur="1000" fill="hold"/>
                                        <p:tgtEl>
                                          <p:spTgt spid="68"/>
                                        </p:tgtEl>
                                        <p:attrNameLst>
                                          <p:attrName>ppt_w</p:attrName>
                                        </p:attrNameLst>
                                      </p:cBhvr>
                                      <p:tavLst>
                                        <p:tav tm="0">
                                          <p:val>
                                            <p:fltVal val="0"/>
                                          </p:val>
                                        </p:tav>
                                        <p:tav tm="100000">
                                          <p:val>
                                            <p:strVal val="#ppt_w"/>
                                          </p:val>
                                        </p:tav>
                                      </p:tavLst>
                                    </p:anim>
                                    <p:anim calcmode="lin" valueType="num">
                                      <p:cBhvr>
                                        <p:cTn id="176" dur="1000" fill="hold"/>
                                        <p:tgtEl>
                                          <p:spTgt spid="68"/>
                                        </p:tgtEl>
                                        <p:attrNameLst>
                                          <p:attrName>ppt_h</p:attrName>
                                        </p:attrNameLst>
                                      </p:cBhvr>
                                      <p:tavLst>
                                        <p:tav tm="0">
                                          <p:val>
                                            <p:fltVal val="0"/>
                                          </p:val>
                                        </p:tav>
                                        <p:tav tm="100000">
                                          <p:val>
                                            <p:strVal val="#ppt_h"/>
                                          </p:val>
                                        </p:tav>
                                      </p:tavLst>
                                    </p:anim>
                                  </p:childTnLst>
                                </p:cTn>
                              </p:par>
                              <p:par>
                                <p:cTn id="177" presetID="23" presetClass="entr" presetSubtype="16" fill="hold" nodeType="withEffect">
                                  <p:stCondLst>
                                    <p:cond delay="400"/>
                                  </p:stCondLst>
                                  <p:childTnLst>
                                    <p:set>
                                      <p:cBhvr>
                                        <p:cTn id="178" dur="1" fill="hold">
                                          <p:stCondLst>
                                            <p:cond delay="0"/>
                                          </p:stCondLst>
                                        </p:cTn>
                                        <p:tgtEl>
                                          <p:spTgt spid="81"/>
                                        </p:tgtEl>
                                        <p:attrNameLst>
                                          <p:attrName>style.visibility</p:attrName>
                                        </p:attrNameLst>
                                      </p:cBhvr>
                                      <p:to>
                                        <p:strVal val="visible"/>
                                      </p:to>
                                    </p:set>
                                    <p:anim calcmode="lin" valueType="num">
                                      <p:cBhvr>
                                        <p:cTn id="179" dur="1000" fill="hold"/>
                                        <p:tgtEl>
                                          <p:spTgt spid="81"/>
                                        </p:tgtEl>
                                        <p:attrNameLst>
                                          <p:attrName>ppt_w</p:attrName>
                                        </p:attrNameLst>
                                      </p:cBhvr>
                                      <p:tavLst>
                                        <p:tav tm="0">
                                          <p:val>
                                            <p:fltVal val="0"/>
                                          </p:val>
                                        </p:tav>
                                        <p:tav tm="100000">
                                          <p:val>
                                            <p:strVal val="#ppt_w"/>
                                          </p:val>
                                        </p:tav>
                                      </p:tavLst>
                                    </p:anim>
                                    <p:anim calcmode="lin" valueType="num">
                                      <p:cBhvr>
                                        <p:cTn id="180" dur="1000" fill="hold"/>
                                        <p:tgtEl>
                                          <p:spTgt spid="81"/>
                                        </p:tgtEl>
                                        <p:attrNameLst>
                                          <p:attrName>ppt_h</p:attrName>
                                        </p:attrNameLst>
                                      </p:cBhvr>
                                      <p:tavLst>
                                        <p:tav tm="0">
                                          <p:val>
                                            <p:fltVal val="0"/>
                                          </p:val>
                                        </p:tav>
                                        <p:tav tm="100000">
                                          <p:val>
                                            <p:strVal val="#ppt_h"/>
                                          </p:val>
                                        </p:tav>
                                      </p:tavLst>
                                    </p:anim>
                                  </p:childTnLst>
                                </p:cTn>
                              </p:par>
                              <p:par>
                                <p:cTn id="181" presetID="23" presetClass="entr" presetSubtype="16" fill="hold" nodeType="withEffect">
                                  <p:stCondLst>
                                    <p:cond delay="600"/>
                                  </p:stCondLst>
                                  <p:childTnLst>
                                    <p:set>
                                      <p:cBhvr>
                                        <p:cTn id="182" dur="1" fill="hold">
                                          <p:stCondLst>
                                            <p:cond delay="0"/>
                                          </p:stCondLst>
                                        </p:cTn>
                                        <p:tgtEl>
                                          <p:spTgt spid="78"/>
                                        </p:tgtEl>
                                        <p:attrNameLst>
                                          <p:attrName>style.visibility</p:attrName>
                                        </p:attrNameLst>
                                      </p:cBhvr>
                                      <p:to>
                                        <p:strVal val="visible"/>
                                      </p:to>
                                    </p:set>
                                    <p:anim calcmode="lin" valueType="num">
                                      <p:cBhvr>
                                        <p:cTn id="183" dur="1000" fill="hold"/>
                                        <p:tgtEl>
                                          <p:spTgt spid="78"/>
                                        </p:tgtEl>
                                        <p:attrNameLst>
                                          <p:attrName>ppt_w</p:attrName>
                                        </p:attrNameLst>
                                      </p:cBhvr>
                                      <p:tavLst>
                                        <p:tav tm="0">
                                          <p:val>
                                            <p:fltVal val="0"/>
                                          </p:val>
                                        </p:tav>
                                        <p:tav tm="100000">
                                          <p:val>
                                            <p:strVal val="#ppt_w"/>
                                          </p:val>
                                        </p:tav>
                                      </p:tavLst>
                                    </p:anim>
                                    <p:anim calcmode="lin" valueType="num">
                                      <p:cBhvr>
                                        <p:cTn id="184" dur="1000" fill="hold"/>
                                        <p:tgtEl>
                                          <p:spTgt spid="78"/>
                                        </p:tgtEl>
                                        <p:attrNameLst>
                                          <p:attrName>ppt_h</p:attrName>
                                        </p:attrNameLst>
                                      </p:cBhvr>
                                      <p:tavLst>
                                        <p:tav tm="0">
                                          <p:val>
                                            <p:fltVal val="0"/>
                                          </p:val>
                                        </p:tav>
                                        <p:tav tm="100000">
                                          <p:val>
                                            <p:strVal val="#ppt_h"/>
                                          </p:val>
                                        </p:tav>
                                      </p:tavLst>
                                    </p:anim>
                                  </p:childTnLst>
                                </p:cTn>
                              </p:par>
                              <p:par>
                                <p:cTn id="185" presetID="23" presetClass="entr" presetSubtype="16" fill="hold" nodeType="withEffect">
                                  <p:stCondLst>
                                    <p:cond delay="800"/>
                                  </p:stCondLst>
                                  <p:childTnLst>
                                    <p:set>
                                      <p:cBhvr>
                                        <p:cTn id="186" dur="1" fill="hold">
                                          <p:stCondLst>
                                            <p:cond delay="0"/>
                                          </p:stCondLst>
                                        </p:cTn>
                                        <p:tgtEl>
                                          <p:spTgt spid="84"/>
                                        </p:tgtEl>
                                        <p:attrNameLst>
                                          <p:attrName>style.visibility</p:attrName>
                                        </p:attrNameLst>
                                      </p:cBhvr>
                                      <p:to>
                                        <p:strVal val="visible"/>
                                      </p:to>
                                    </p:set>
                                    <p:anim calcmode="lin" valueType="num">
                                      <p:cBhvr>
                                        <p:cTn id="187" dur="1000" fill="hold"/>
                                        <p:tgtEl>
                                          <p:spTgt spid="84"/>
                                        </p:tgtEl>
                                        <p:attrNameLst>
                                          <p:attrName>ppt_w</p:attrName>
                                        </p:attrNameLst>
                                      </p:cBhvr>
                                      <p:tavLst>
                                        <p:tav tm="0">
                                          <p:val>
                                            <p:fltVal val="0"/>
                                          </p:val>
                                        </p:tav>
                                        <p:tav tm="100000">
                                          <p:val>
                                            <p:strVal val="#ppt_w"/>
                                          </p:val>
                                        </p:tav>
                                      </p:tavLst>
                                    </p:anim>
                                    <p:anim calcmode="lin" valueType="num">
                                      <p:cBhvr>
                                        <p:cTn id="188" dur="1000" fill="hold"/>
                                        <p:tgtEl>
                                          <p:spTgt spid="84"/>
                                        </p:tgtEl>
                                        <p:attrNameLst>
                                          <p:attrName>ppt_h</p:attrName>
                                        </p:attrNameLst>
                                      </p:cBhvr>
                                      <p:tavLst>
                                        <p:tav tm="0">
                                          <p:val>
                                            <p:fltVal val="0"/>
                                          </p:val>
                                        </p:tav>
                                        <p:tav tm="100000">
                                          <p:val>
                                            <p:strVal val="#ppt_h"/>
                                          </p:val>
                                        </p:tav>
                                      </p:tavLst>
                                    </p:anim>
                                  </p:childTnLst>
                                </p:cTn>
                              </p:par>
                            </p:childTnLst>
                          </p:cTn>
                        </p:par>
                        <p:par>
                          <p:cTn id="189" fill="hold">
                            <p:stCondLst>
                              <p:cond delay="10000"/>
                            </p:stCondLst>
                            <p:childTnLst>
                              <p:par>
                                <p:cTn id="190" presetID="14" presetClass="entr" presetSubtype="10" fill="hold" grpId="0" nodeType="afterEffect">
                                  <p:stCondLst>
                                    <p:cond delay="0"/>
                                  </p:stCondLst>
                                  <p:childTnLst>
                                    <p:set>
                                      <p:cBhvr>
                                        <p:cTn id="191" dur="1" fill="hold">
                                          <p:stCondLst>
                                            <p:cond delay="0"/>
                                          </p:stCondLst>
                                        </p:cTn>
                                        <p:tgtEl>
                                          <p:spTgt spid="13"/>
                                        </p:tgtEl>
                                        <p:attrNameLst>
                                          <p:attrName>style.visibility</p:attrName>
                                        </p:attrNameLst>
                                      </p:cBhvr>
                                      <p:to>
                                        <p:strVal val="visible"/>
                                      </p:to>
                                    </p:set>
                                    <p:animEffect transition="in" filter="randombar(horizontal)">
                                      <p:cBhvr>
                                        <p:cTn id="192" dur="800"/>
                                        <p:tgtEl>
                                          <p:spTgt spid="13"/>
                                        </p:tgtEl>
                                      </p:cBhvr>
                                    </p:animEffect>
                                  </p:childTnLst>
                                </p:cTn>
                              </p:par>
                            </p:childTnLst>
                          </p:cTn>
                        </p:par>
                        <p:par>
                          <p:cTn id="193" fill="hold">
                            <p:stCondLst>
                              <p:cond delay="11000"/>
                            </p:stCondLst>
                            <p:childTnLst>
                              <p:par>
                                <p:cTn id="194" presetID="42" presetClass="entr" presetSubtype="0" fill="hold" grpId="0" nodeType="afterEffect">
                                  <p:stCondLst>
                                    <p:cond delay="0"/>
                                  </p:stCondLst>
                                  <p:childTnLst>
                                    <p:set>
                                      <p:cBhvr>
                                        <p:cTn id="195" dur="1" fill="hold">
                                          <p:stCondLst>
                                            <p:cond delay="0"/>
                                          </p:stCondLst>
                                        </p:cTn>
                                        <p:tgtEl>
                                          <p:spTgt spid="18"/>
                                        </p:tgtEl>
                                        <p:attrNameLst>
                                          <p:attrName>style.visibility</p:attrName>
                                        </p:attrNameLst>
                                      </p:cBhvr>
                                      <p:to>
                                        <p:strVal val="visible"/>
                                      </p:to>
                                    </p:set>
                                    <p:animEffect transition="in" filter="fade">
                                      <p:cBhvr>
                                        <p:cTn id="196" dur="1000"/>
                                        <p:tgtEl>
                                          <p:spTgt spid="18"/>
                                        </p:tgtEl>
                                      </p:cBhvr>
                                    </p:animEffect>
                                    <p:anim calcmode="lin" valueType="num">
                                      <p:cBhvr>
                                        <p:cTn id="197" dur="1000" fill="hold"/>
                                        <p:tgtEl>
                                          <p:spTgt spid="18"/>
                                        </p:tgtEl>
                                        <p:attrNameLst>
                                          <p:attrName>ppt_x</p:attrName>
                                        </p:attrNameLst>
                                      </p:cBhvr>
                                      <p:tavLst>
                                        <p:tav tm="0">
                                          <p:val>
                                            <p:strVal val="#ppt_x"/>
                                          </p:val>
                                        </p:tav>
                                        <p:tav tm="100000">
                                          <p:val>
                                            <p:strVal val="#ppt_x"/>
                                          </p:val>
                                        </p:tav>
                                      </p:tavLst>
                                    </p:anim>
                                    <p:anim calcmode="lin" valueType="num">
                                      <p:cBhvr>
                                        <p:cTn id="198" dur="1000" fill="hold"/>
                                        <p:tgtEl>
                                          <p:spTgt spid="18"/>
                                        </p:tgtEl>
                                        <p:attrNameLst>
                                          <p:attrName>ppt_y</p:attrName>
                                        </p:attrNameLst>
                                      </p:cBhvr>
                                      <p:tavLst>
                                        <p:tav tm="0">
                                          <p:val>
                                            <p:strVal val="#ppt_y+.1"/>
                                          </p:val>
                                        </p:tav>
                                        <p:tav tm="100000">
                                          <p:val>
                                            <p:strVal val="#ppt_y"/>
                                          </p:val>
                                        </p:tav>
                                      </p:tavLst>
                                    </p:anim>
                                  </p:childTnLst>
                                </p:cTn>
                              </p:par>
                            </p:childTnLst>
                          </p:cTn>
                        </p:par>
                        <p:par>
                          <p:cTn id="199" fill="hold">
                            <p:stCondLst>
                              <p:cond delay="12000"/>
                            </p:stCondLst>
                            <p:childTnLst>
                              <p:par>
                                <p:cTn id="200" presetID="23" presetClass="entr" presetSubtype="272" fill="hold" nodeType="afterEffect">
                                  <p:stCondLst>
                                    <p:cond delay="0"/>
                                  </p:stCondLst>
                                  <p:childTnLst>
                                    <p:set>
                                      <p:cBhvr>
                                        <p:cTn id="201" dur="1" fill="hold">
                                          <p:stCondLst>
                                            <p:cond delay="0"/>
                                          </p:stCondLst>
                                        </p:cTn>
                                        <p:tgtEl>
                                          <p:spTgt spid="64"/>
                                        </p:tgtEl>
                                        <p:attrNameLst>
                                          <p:attrName>style.visibility</p:attrName>
                                        </p:attrNameLst>
                                      </p:cBhvr>
                                      <p:to>
                                        <p:strVal val="visible"/>
                                      </p:to>
                                    </p:set>
                                    <p:anim calcmode="lin" valueType="num">
                                      <p:cBhvr>
                                        <p:cTn id="202" dur="1000" fill="hold"/>
                                        <p:tgtEl>
                                          <p:spTgt spid="64"/>
                                        </p:tgtEl>
                                        <p:attrNameLst>
                                          <p:attrName>ppt_w</p:attrName>
                                        </p:attrNameLst>
                                      </p:cBhvr>
                                      <p:tavLst>
                                        <p:tav tm="0">
                                          <p:val>
                                            <p:strVal val="2/3*#ppt_w"/>
                                          </p:val>
                                        </p:tav>
                                        <p:tav tm="100000">
                                          <p:val>
                                            <p:strVal val="#ppt_w"/>
                                          </p:val>
                                        </p:tav>
                                      </p:tavLst>
                                    </p:anim>
                                    <p:anim calcmode="lin" valueType="num">
                                      <p:cBhvr>
                                        <p:cTn id="203" dur="1000" fill="hold"/>
                                        <p:tgtEl>
                                          <p:spTgt spid="64"/>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04" repeatCount="indefinite" fill="hold" display="0">
                  <p:stCondLst>
                    <p:cond delay="indefinite"/>
                  </p:stCondLst>
                  <p:endCondLst>
                    <p:cond evt="onStopAudio" delay="0">
                      <p:tgtEl>
                        <p:sldTgt/>
                      </p:tgtEl>
                    </p:cond>
                  </p:endCondLst>
                </p:cTn>
                <p:tgtEl>
                  <p:spTgt spid="16"/>
                </p:tgtEl>
              </p:cMediaNode>
            </p:audio>
          </p:childTnLst>
        </p:cTn>
      </p:par>
    </p:tnLst>
    <p:bldLst>
      <p:bldP spid="13" grpId="0"/>
      <p:bldP spid="18" grpId="0"/>
      <p:bldP spid="19" grpId="0" animBg="1"/>
      <p:bldP spid="20" grpId="0" animBg="1"/>
      <p:bldP spid="21" grpId="0" animBg="1"/>
      <p:bldP spid="24"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7" grpId="0" animBg="1"/>
      <p:bldP spid="71" grpId="0" animBg="1"/>
      <p:bldP spid="72" grpId="0" animBg="1"/>
      <p:bldP spid="73" grpId="0" animBg="1"/>
      <p:bldP spid="74" grpId="0" animBg="1"/>
      <p:bldP spid="75" grpId="0" animBg="1"/>
      <p:bldP spid="76" grpId="0" animBg="1"/>
      <p:bldP spid="7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6079880" y="0"/>
            <a:ext cx="6116707" cy="68595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5972871" y="1801869"/>
            <a:ext cx="2822231" cy="458529"/>
            <a:chOff x="5969725" y="1801451"/>
            <a:chExt cx="2821578" cy="458423"/>
          </a:xfrm>
        </p:grpSpPr>
        <p:sp>
          <p:nvSpPr>
            <p:cNvPr id="2" name="矩形 1"/>
            <p:cNvSpPr/>
            <p:nvPr/>
          </p:nvSpPr>
          <p:spPr>
            <a:xfrm>
              <a:off x="5969726" y="1801451"/>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5969725" y="1801451"/>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5972871" y="2398943"/>
            <a:ext cx="2822231" cy="459960"/>
            <a:chOff x="5969725" y="2398387"/>
            <a:chExt cx="2821578" cy="459854"/>
          </a:xfrm>
        </p:grpSpPr>
        <p:sp>
          <p:nvSpPr>
            <p:cNvPr id="24" name="矩形 23"/>
            <p:cNvSpPr/>
            <p:nvPr/>
          </p:nvSpPr>
          <p:spPr>
            <a:xfrm>
              <a:off x="5969726" y="2398387"/>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969725" y="239981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5972871" y="2972703"/>
            <a:ext cx="2822231" cy="466165"/>
            <a:chOff x="5969725" y="2972014"/>
            <a:chExt cx="2821578" cy="466057"/>
          </a:xfrm>
        </p:grpSpPr>
        <p:sp>
          <p:nvSpPr>
            <p:cNvPr id="25" name="矩形 24"/>
            <p:cNvSpPr/>
            <p:nvPr/>
          </p:nvSpPr>
          <p:spPr>
            <a:xfrm>
              <a:off x="5969726" y="2979648"/>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969725" y="2972014"/>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5972871" y="3560302"/>
            <a:ext cx="2822231" cy="459960"/>
            <a:chOff x="5969725" y="3559478"/>
            <a:chExt cx="2821578" cy="459854"/>
          </a:xfrm>
        </p:grpSpPr>
        <p:sp>
          <p:nvSpPr>
            <p:cNvPr id="26" name="矩形 25"/>
            <p:cNvSpPr/>
            <p:nvPr/>
          </p:nvSpPr>
          <p:spPr>
            <a:xfrm>
              <a:off x="5969726" y="3560909"/>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5969725" y="355947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5972871" y="4135492"/>
            <a:ext cx="2822231" cy="458530"/>
            <a:chOff x="5969725" y="4134535"/>
            <a:chExt cx="2821578" cy="458424"/>
          </a:xfrm>
        </p:grpSpPr>
        <p:sp>
          <p:nvSpPr>
            <p:cNvPr id="27" name="矩形 26"/>
            <p:cNvSpPr/>
            <p:nvPr/>
          </p:nvSpPr>
          <p:spPr>
            <a:xfrm>
              <a:off x="5969726" y="4134536"/>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5969725" y="4134535"/>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2047515" y="4594022"/>
            <a:ext cx="1983695" cy="923544"/>
          </a:xfrm>
          <a:prstGeom prst="rect">
            <a:avLst/>
          </a:prstGeom>
          <a:noFill/>
        </p:spPr>
        <p:txBody>
          <a:bodyPr wrap="none" rtlCol="0">
            <a:spAutoFit/>
          </a:bodyPr>
          <a:lstStyle/>
          <a:p>
            <a:pPr algn="ctr"/>
            <a:r>
              <a:rPr lang="zh-CN" altLang="en-US" sz="5400" b="1" dirty="0">
                <a:solidFill>
                  <a:srgbClr val="202A36"/>
                </a:solidFill>
                <a:latin typeface="微软雅黑" pitchFamily="34" charset="-122"/>
                <a:ea typeface="微软雅黑" pitchFamily="34" charset="-122"/>
              </a:rPr>
              <a:t>绪  论</a:t>
            </a:r>
            <a:endParaRPr lang="zh-CN" altLang="en-US" sz="5400" b="1" dirty="0">
              <a:solidFill>
                <a:srgbClr val="202A36"/>
              </a:solidFill>
              <a:latin typeface="微软雅黑" pitchFamily="34" charset="-122"/>
              <a:ea typeface="微软雅黑" pitchFamily="34" charset="-122"/>
            </a:endParaRPr>
          </a:p>
        </p:txBody>
      </p:sp>
      <p:sp>
        <p:nvSpPr>
          <p:cNvPr id="8" name="椭圆 7"/>
          <p:cNvSpPr/>
          <p:nvPr/>
        </p:nvSpPr>
        <p:spPr>
          <a:xfrm>
            <a:off x="1840426" y="1937795"/>
            <a:ext cx="2448839" cy="244883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标题 4"/>
          <p:cNvSpPr txBox="1"/>
          <p:nvPr/>
        </p:nvSpPr>
        <p:spPr>
          <a:xfrm>
            <a:off x="1893344" y="3652900"/>
            <a:ext cx="2376814" cy="473594"/>
          </a:xfrm>
          <a:prstGeom prst="rect">
            <a:avLst/>
          </a:prstGeom>
        </p:spPr>
        <p:txBody>
          <a:bodyPr vert="horz" lIns="91461" tIns="45731" rIns="91461" bIns="45731"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FCB00F"/>
                </a:solidFill>
                <a:latin typeface="微软雅黑" pitchFamily="34" charset="-122"/>
                <a:ea typeface="微软雅黑" pitchFamily="34" charset="-122"/>
              </a:rPr>
              <a:t>第一章</a:t>
            </a:r>
            <a:endParaRPr lang="zh-CN" altLang="en-US" sz="2400" b="1" dirty="0">
              <a:solidFill>
                <a:srgbClr val="FCB00F"/>
              </a:solidFill>
              <a:latin typeface="微软雅黑" pitchFamily="34" charset="-122"/>
              <a:ea typeface="微软雅黑" pitchFamily="34" charset="-122"/>
            </a:endParaRPr>
          </a:p>
        </p:txBody>
      </p:sp>
      <p:sp>
        <p:nvSpPr>
          <p:cNvPr id="20" name="椭圆 19"/>
          <p:cNvSpPr/>
          <p:nvPr/>
        </p:nvSpPr>
        <p:spPr>
          <a:xfrm>
            <a:off x="1944207" y="2041575"/>
            <a:ext cx="2241280" cy="2241280"/>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6159146" y="1837877"/>
            <a:ext cx="2955339" cy="2803944"/>
            <a:chOff x="6155957" y="1837451"/>
            <a:chExt cx="2954655" cy="2803295"/>
          </a:xfrm>
        </p:grpSpPr>
        <p:sp>
          <p:nvSpPr>
            <p:cNvPr id="3" name="矩形 2"/>
            <p:cNvSpPr/>
            <p:nvPr/>
          </p:nvSpPr>
          <p:spPr>
            <a:xfrm>
              <a:off x="6155957" y="1837451"/>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选题背景</a:t>
              </a:r>
              <a:endParaRPr lang="en-US" altLang="zh-CN" b="1" dirty="0">
                <a:solidFill>
                  <a:srgbClr val="202A36"/>
                </a:solidFill>
                <a:latin typeface="微软雅黑" pitchFamily="34" charset="-122"/>
                <a:ea typeface="微软雅黑" pitchFamily="34" charset="-122"/>
              </a:endParaRPr>
            </a:p>
          </p:txBody>
        </p:sp>
        <p:sp>
          <p:nvSpPr>
            <p:cNvPr id="29" name="矩形 28"/>
            <p:cNvSpPr/>
            <p:nvPr/>
          </p:nvSpPr>
          <p:spPr>
            <a:xfrm>
              <a:off x="6155957" y="2442932"/>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研究意义</a:t>
              </a:r>
              <a:endParaRPr lang="en-US" altLang="zh-CN" b="1" dirty="0">
                <a:solidFill>
                  <a:srgbClr val="202A36"/>
                </a:solidFill>
                <a:latin typeface="微软雅黑" pitchFamily="34" charset="-122"/>
                <a:ea typeface="微软雅黑" pitchFamily="34" charset="-122"/>
              </a:endParaRPr>
            </a:p>
          </p:txBody>
        </p:sp>
        <p:sp>
          <p:nvSpPr>
            <p:cNvPr id="30" name="矩形 29"/>
            <p:cNvSpPr/>
            <p:nvPr/>
          </p:nvSpPr>
          <p:spPr>
            <a:xfrm>
              <a:off x="6155957" y="3024193"/>
              <a:ext cx="2954655"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国内外相关研究综述</a:t>
              </a:r>
              <a:endParaRPr lang="en-US" altLang="zh-CN" b="1" dirty="0">
                <a:solidFill>
                  <a:srgbClr val="202A36"/>
                </a:solidFill>
                <a:latin typeface="微软雅黑" pitchFamily="34" charset="-122"/>
                <a:ea typeface="微软雅黑" pitchFamily="34" charset="-122"/>
              </a:endParaRPr>
            </a:p>
          </p:txBody>
        </p:sp>
        <p:sp>
          <p:nvSpPr>
            <p:cNvPr id="31" name="矩形 30"/>
            <p:cNvSpPr/>
            <p:nvPr/>
          </p:nvSpPr>
          <p:spPr>
            <a:xfrm>
              <a:off x="6155957" y="3605454"/>
              <a:ext cx="2954655"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研究理论与文献综述</a:t>
              </a:r>
              <a:endParaRPr lang="en-US" altLang="zh-CN" b="1" dirty="0">
                <a:solidFill>
                  <a:srgbClr val="202A36"/>
                </a:solidFill>
                <a:latin typeface="微软雅黑" pitchFamily="34" charset="-122"/>
                <a:ea typeface="微软雅黑" pitchFamily="34" charset="-122"/>
              </a:endParaRPr>
            </a:p>
          </p:txBody>
        </p:sp>
        <p:sp>
          <p:nvSpPr>
            <p:cNvPr id="32" name="矩形 31"/>
            <p:cNvSpPr/>
            <p:nvPr/>
          </p:nvSpPr>
          <p:spPr>
            <a:xfrm>
              <a:off x="6155957" y="4179081"/>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主要创新</a:t>
              </a:r>
              <a:endParaRPr lang="zh-CN" altLang="en-US" b="1" dirty="0">
                <a:solidFill>
                  <a:srgbClr val="202A36"/>
                </a:solidFill>
                <a:latin typeface="微软雅黑" pitchFamily="34" charset="-122"/>
                <a:ea typeface="微软雅黑" pitchFamily="34" charset="-122"/>
              </a:endParaRPr>
            </a:p>
          </p:txBody>
        </p:sp>
      </p:grpSp>
      <p:sp>
        <p:nvSpPr>
          <p:cNvPr id="46" name="Freeform 28"/>
          <p:cNvSpPr>
            <a:spLocks noEditPoints="1"/>
          </p:cNvSpPr>
          <p:nvPr/>
        </p:nvSpPr>
        <p:spPr bwMode="auto">
          <a:xfrm>
            <a:off x="2459716" y="2507677"/>
            <a:ext cx="1316086" cy="988864"/>
          </a:xfrm>
          <a:custGeom>
            <a:avLst/>
            <a:gdLst>
              <a:gd name="T0" fmla="*/ 40 w 192"/>
              <a:gd name="T1" fmla="*/ 118 h 144"/>
              <a:gd name="T2" fmla="*/ 40 w 192"/>
              <a:gd name="T3" fmla="*/ 118 h 144"/>
              <a:gd name="T4" fmla="*/ 56 w 192"/>
              <a:gd name="T5" fmla="*/ 116 h 144"/>
              <a:gd name="T6" fmla="*/ 97 w 192"/>
              <a:gd name="T7" fmla="*/ 137 h 144"/>
              <a:gd name="T8" fmla="*/ 99 w 192"/>
              <a:gd name="T9" fmla="*/ 137 h 144"/>
              <a:gd name="T10" fmla="*/ 140 w 192"/>
              <a:gd name="T11" fmla="*/ 116 h 144"/>
              <a:gd name="T12" fmla="*/ 156 w 192"/>
              <a:gd name="T13" fmla="*/ 118 h 144"/>
              <a:gd name="T14" fmla="*/ 156 w 192"/>
              <a:gd name="T15" fmla="*/ 118 h 144"/>
              <a:gd name="T16" fmla="*/ 156 w 192"/>
              <a:gd name="T17" fmla="*/ 70 h 144"/>
              <a:gd name="T18" fmla="*/ 96 w 192"/>
              <a:gd name="T19" fmla="*/ 98 h 144"/>
              <a:gd name="T20" fmla="*/ 40 w 192"/>
              <a:gd name="T21" fmla="*/ 72 h 144"/>
              <a:gd name="T22" fmla="*/ 40 w 192"/>
              <a:gd name="T23" fmla="*/ 118 h 144"/>
              <a:gd name="T24" fmla="*/ 96 w 192"/>
              <a:gd name="T25" fmla="*/ 0 h 144"/>
              <a:gd name="T26" fmla="*/ 0 w 192"/>
              <a:gd name="T27" fmla="*/ 44 h 144"/>
              <a:gd name="T28" fmla="*/ 96 w 192"/>
              <a:gd name="T29" fmla="*/ 88 h 144"/>
              <a:gd name="T30" fmla="*/ 192 w 192"/>
              <a:gd name="T31" fmla="*/ 44 h 144"/>
              <a:gd name="T32" fmla="*/ 96 w 192"/>
              <a:gd name="T33" fmla="*/ 0 h 144"/>
              <a:gd name="T34" fmla="*/ 8 w 192"/>
              <a:gd name="T35" fmla="*/ 56 h 144"/>
              <a:gd name="T36" fmla="*/ 4 w 192"/>
              <a:gd name="T37" fmla="*/ 104 h 144"/>
              <a:gd name="T38" fmla="*/ 12 w 192"/>
              <a:gd name="T39" fmla="*/ 104 h 144"/>
              <a:gd name="T40" fmla="*/ 12 w 192"/>
              <a:gd name="T41" fmla="*/ 58 h 144"/>
              <a:gd name="T42" fmla="*/ 8 w 192"/>
              <a:gd name="T43" fmla="*/ 56 h 144"/>
              <a:gd name="T44" fmla="*/ 16 w 192"/>
              <a:gd name="T45" fmla="*/ 144 h 144"/>
              <a:gd name="T46" fmla="*/ 9 w 192"/>
              <a:gd name="T47" fmla="*/ 124 h 144"/>
              <a:gd name="T48" fmla="*/ 16 w 192"/>
              <a:gd name="T49" fmla="*/ 116 h 144"/>
              <a:gd name="T50" fmla="*/ 8 w 192"/>
              <a:gd name="T51" fmla="*/ 108 h 144"/>
              <a:gd name="T52" fmla="*/ 0 w 192"/>
              <a:gd name="T53" fmla="*/ 116 h 144"/>
              <a:gd name="T54" fmla="*/ 7 w 192"/>
              <a:gd name="T55" fmla="*/ 124 h 144"/>
              <a:gd name="T56" fmla="*/ 0 w 192"/>
              <a:gd name="T57" fmla="*/ 144 h 144"/>
              <a:gd name="T58" fmla="*/ 16 w 192"/>
              <a:gd name="T5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2" h="144">
                <a:moveTo>
                  <a:pt x="40" y="118"/>
                </a:moveTo>
                <a:cubicBezTo>
                  <a:pt x="40" y="118"/>
                  <a:pt x="40" y="118"/>
                  <a:pt x="40" y="118"/>
                </a:cubicBezTo>
                <a:cubicBezTo>
                  <a:pt x="45" y="116"/>
                  <a:pt x="50" y="116"/>
                  <a:pt x="56" y="116"/>
                </a:cubicBezTo>
                <a:cubicBezTo>
                  <a:pt x="72" y="116"/>
                  <a:pt x="91" y="127"/>
                  <a:pt x="97" y="137"/>
                </a:cubicBezTo>
                <a:cubicBezTo>
                  <a:pt x="99" y="137"/>
                  <a:pt x="99" y="137"/>
                  <a:pt x="99" y="137"/>
                </a:cubicBezTo>
                <a:cubicBezTo>
                  <a:pt x="105" y="127"/>
                  <a:pt x="123" y="116"/>
                  <a:pt x="140" y="116"/>
                </a:cubicBezTo>
                <a:cubicBezTo>
                  <a:pt x="145" y="116"/>
                  <a:pt x="151" y="116"/>
                  <a:pt x="156" y="118"/>
                </a:cubicBezTo>
                <a:cubicBezTo>
                  <a:pt x="156" y="118"/>
                  <a:pt x="156" y="118"/>
                  <a:pt x="156" y="118"/>
                </a:cubicBezTo>
                <a:cubicBezTo>
                  <a:pt x="156" y="70"/>
                  <a:pt x="156" y="70"/>
                  <a:pt x="156" y="70"/>
                </a:cubicBezTo>
                <a:cubicBezTo>
                  <a:pt x="96" y="98"/>
                  <a:pt x="96" y="98"/>
                  <a:pt x="96" y="98"/>
                </a:cubicBezTo>
                <a:cubicBezTo>
                  <a:pt x="40" y="72"/>
                  <a:pt x="40" y="72"/>
                  <a:pt x="40" y="72"/>
                </a:cubicBezTo>
                <a:lnTo>
                  <a:pt x="40" y="118"/>
                </a:lnTo>
                <a:close/>
                <a:moveTo>
                  <a:pt x="96" y="0"/>
                </a:moveTo>
                <a:cubicBezTo>
                  <a:pt x="0" y="44"/>
                  <a:pt x="0" y="44"/>
                  <a:pt x="0" y="44"/>
                </a:cubicBezTo>
                <a:cubicBezTo>
                  <a:pt x="96" y="88"/>
                  <a:pt x="96" y="88"/>
                  <a:pt x="96" y="88"/>
                </a:cubicBezTo>
                <a:cubicBezTo>
                  <a:pt x="192" y="44"/>
                  <a:pt x="192" y="44"/>
                  <a:pt x="192" y="44"/>
                </a:cubicBezTo>
                <a:lnTo>
                  <a:pt x="96" y="0"/>
                </a:lnTo>
                <a:close/>
                <a:moveTo>
                  <a:pt x="8" y="56"/>
                </a:moveTo>
                <a:cubicBezTo>
                  <a:pt x="4" y="104"/>
                  <a:pt x="4" y="104"/>
                  <a:pt x="4" y="104"/>
                </a:cubicBezTo>
                <a:cubicBezTo>
                  <a:pt x="12" y="104"/>
                  <a:pt x="12" y="104"/>
                  <a:pt x="12" y="104"/>
                </a:cubicBezTo>
                <a:cubicBezTo>
                  <a:pt x="12" y="58"/>
                  <a:pt x="12" y="58"/>
                  <a:pt x="12" y="58"/>
                </a:cubicBezTo>
                <a:lnTo>
                  <a:pt x="8" y="56"/>
                </a:lnTo>
                <a:close/>
                <a:moveTo>
                  <a:pt x="16" y="144"/>
                </a:moveTo>
                <a:cubicBezTo>
                  <a:pt x="9" y="124"/>
                  <a:pt x="9" y="124"/>
                  <a:pt x="9" y="124"/>
                </a:cubicBezTo>
                <a:cubicBezTo>
                  <a:pt x="13" y="123"/>
                  <a:pt x="16" y="120"/>
                  <a:pt x="16" y="116"/>
                </a:cubicBezTo>
                <a:cubicBezTo>
                  <a:pt x="16" y="111"/>
                  <a:pt x="12" y="108"/>
                  <a:pt x="8" y="108"/>
                </a:cubicBezTo>
                <a:cubicBezTo>
                  <a:pt x="3" y="108"/>
                  <a:pt x="0" y="111"/>
                  <a:pt x="0" y="116"/>
                </a:cubicBezTo>
                <a:cubicBezTo>
                  <a:pt x="0" y="120"/>
                  <a:pt x="3" y="123"/>
                  <a:pt x="7" y="124"/>
                </a:cubicBezTo>
                <a:cubicBezTo>
                  <a:pt x="0" y="144"/>
                  <a:pt x="0" y="144"/>
                  <a:pt x="0" y="144"/>
                </a:cubicBezTo>
                <a:lnTo>
                  <a:pt x="16" y="144"/>
                </a:lnTo>
                <a:close/>
              </a:path>
            </a:pathLst>
          </a:custGeom>
          <a:solidFill>
            <a:srgbClr val="FCB00F"/>
          </a:solidFill>
          <a:ln>
            <a:noFill/>
          </a:ln>
        </p:spPr>
        <p:txBody>
          <a:bodyPr vert="horz" wrap="square" lIns="91461" tIns="45731" rIns="91461" bIns="45731" numCol="1" anchor="t" anchorCtr="0" compatLnSpc="1"/>
          <a:lstStyle/>
          <a:p>
            <a:endParaRPr lang="zh-CN" altLang="en-US"/>
          </a:p>
        </p:txBody>
      </p:sp>
      <p:pic>
        <p:nvPicPr>
          <p:cNvPr id="21" name="图片 2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5288" y="202475"/>
            <a:ext cx="3456732" cy="1024217"/>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5000">
        <p15:prstTrans prst="prestige"/>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Effect transition="in" filter="fade">
                                      <p:cBhvr>
                                        <p:cTn id="15" dur="500"/>
                                        <p:tgtEl>
                                          <p:spTgt spid="20"/>
                                        </p:tgtEl>
                                      </p:cBhvr>
                                    </p:animEffect>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1000"/>
                                        <p:tgtEl>
                                          <p:spTgt spid="46"/>
                                        </p:tgtEl>
                                      </p:cBhvr>
                                    </p:animEffect>
                                    <p:anim calcmode="lin" valueType="num">
                                      <p:cBhvr>
                                        <p:cTn id="20" dur="1000" fill="hold"/>
                                        <p:tgtEl>
                                          <p:spTgt spid="46"/>
                                        </p:tgtEl>
                                        <p:attrNameLst>
                                          <p:attrName>ppt_x</p:attrName>
                                        </p:attrNameLst>
                                      </p:cBhvr>
                                      <p:tavLst>
                                        <p:tav tm="0">
                                          <p:val>
                                            <p:strVal val="#ppt_x"/>
                                          </p:val>
                                        </p:tav>
                                        <p:tav tm="100000">
                                          <p:val>
                                            <p:strVal val="#ppt_x"/>
                                          </p:val>
                                        </p:tav>
                                      </p:tavLst>
                                    </p:anim>
                                    <p:anim calcmode="lin" valueType="num">
                                      <p:cBhvr>
                                        <p:cTn id="21" dur="1000" fill="hold"/>
                                        <p:tgtEl>
                                          <p:spTgt spid="4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0"/>
                                  </p:iterate>
                                  <p:childTnLst>
                                    <p:set>
                                      <p:cBhvr>
                                        <p:cTn id="24" dur="1" fill="hold">
                                          <p:stCondLst>
                                            <p:cond delay="0"/>
                                          </p:stCondLst>
                                        </p:cTn>
                                        <p:tgtEl>
                                          <p:spTgt spid="19"/>
                                        </p:tgtEl>
                                        <p:attrNameLst>
                                          <p:attrName>style.visibility</p:attrName>
                                        </p:attrNameLst>
                                      </p:cBhvr>
                                      <p:to>
                                        <p:strVal val="visible"/>
                                      </p:to>
                                    </p:set>
                                    <p:anim calcmode="lin" valueType="num">
                                      <p:cBhvr>
                                        <p:cTn id="25" dur="500" fill="hold"/>
                                        <p:tgtEl>
                                          <p:spTgt spid="19"/>
                                        </p:tgtEl>
                                        <p:attrNameLst>
                                          <p:attrName>ppt_w</p:attrName>
                                        </p:attrNameLst>
                                      </p:cBhvr>
                                      <p:tavLst>
                                        <p:tav tm="0">
                                          <p:val>
                                            <p:fltVal val="0"/>
                                          </p:val>
                                        </p:tav>
                                        <p:tav tm="100000">
                                          <p:val>
                                            <p:strVal val="#ppt_w"/>
                                          </p:val>
                                        </p:tav>
                                      </p:tavLst>
                                    </p:anim>
                                    <p:anim calcmode="lin" valueType="num">
                                      <p:cBhvr>
                                        <p:cTn id="26" dur="500" fill="hold"/>
                                        <p:tgtEl>
                                          <p:spTgt spid="19"/>
                                        </p:tgtEl>
                                        <p:attrNameLst>
                                          <p:attrName>ppt_h</p:attrName>
                                        </p:attrNameLst>
                                      </p:cBhvr>
                                      <p:tavLst>
                                        <p:tav tm="0">
                                          <p:val>
                                            <p:fltVal val="0"/>
                                          </p:val>
                                        </p:tav>
                                        <p:tav tm="100000">
                                          <p:val>
                                            <p:strVal val="#ppt_h"/>
                                          </p:val>
                                        </p:tav>
                                      </p:tavLst>
                                    </p:anim>
                                    <p:animEffect transition="in" filter="fade">
                                      <p:cBhvr>
                                        <p:cTn id="27" dur="500"/>
                                        <p:tgtEl>
                                          <p:spTgt spid="19"/>
                                        </p:tgtEl>
                                      </p:cBhvr>
                                    </p:animEffect>
                                  </p:childTnLst>
                                </p:cTn>
                              </p:par>
                            </p:childTnLst>
                          </p:cTn>
                        </p:par>
                        <p:par>
                          <p:cTn id="28" fill="hold">
                            <p:stCondLst>
                              <p:cond delay="2500"/>
                            </p:stCondLst>
                            <p:childTnLst>
                              <p:par>
                                <p:cTn id="29" presetID="9" presetClass="entr" presetSubtype="0"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dissolve">
                                      <p:cBhvr>
                                        <p:cTn id="31" dur="500"/>
                                        <p:tgtEl>
                                          <p:spTgt spid="6"/>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wipe(up)">
                                      <p:cBhvr>
                                        <p:cTn id="35" dur="500"/>
                                        <p:tgtEl>
                                          <p:spTgt spid="43"/>
                                        </p:tgtEl>
                                      </p:cBhvr>
                                    </p:animEffect>
                                  </p:childTnLst>
                                </p:cTn>
                              </p:par>
                            </p:childTnLst>
                          </p:cTn>
                        </p:par>
                        <p:par>
                          <p:cTn id="36" fill="hold">
                            <p:stCondLst>
                              <p:cond delay="3500"/>
                            </p:stCondLst>
                            <p:childTnLst>
                              <p:par>
                                <p:cTn id="37" presetID="2" presetClass="entr" presetSubtype="2" fill="hold" nodeType="afterEffect">
                                  <p:stCondLst>
                                    <p:cond delay="0"/>
                                  </p:stCondLst>
                                  <p:childTnLst>
                                    <p:set>
                                      <p:cBhvr>
                                        <p:cTn id="38" dur="1" fill="hold">
                                          <p:stCondLst>
                                            <p:cond delay="0"/>
                                          </p:stCondLst>
                                        </p:cTn>
                                        <p:tgtEl>
                                          <p:spTgt spid="4"/>
                                        </p:tgtEl>
                                        <p:attrNameLst>
                                          <p:attrName>style.visibility</p:attrName>
                                        </p:attrNameLst>
                                      </p:cBhvr>
                                      <p:to>
                                        <p:strVal val="visible"/>
                                      </p:to>
                                    </p:set>
                                    <p:anim calcmode="lin" valueType="num">
                                      <p:cBhvr additive="base">
                                        <p:cTn id="39" dur="500" fill="hold"/>
                                        <p:tgtEl>
                                          <p:spTgt spid="4"/>
                                        </p:tgtEl>
                                        <p:attrNameLst>
                                          <p:attrName>ppt_x</p:attrName>
                                        </p:attrNameLst>
                                      </p:cBhvr>
                                      <p:tavLst>
                                        <p:tav tm="0">
                                          <p:val>
                                            <p:strVal val="1+#ppt_w/2"/>
                                          </p:val>
                                        </p:tav>
                                        <p:tav tm="100000">
                                          <p:val>
                                            <p:strVal val="#ppt_x"/>
                                          </p:val>
                                        </p:tav>
                                      </p:tavLst>
                                    </p:anim>
                                    <p:anim calcmode="lin" valueType="num">
                                      <p:cBhvr additive="base">
                                        <p:cTn id="40" dur="500" fill="hold"/>
                                        <p:tgtEl>
                                          <p:spTgt spid="4"/>
                                        </p:tgtEl>
                                        <p:attrNameLst>
                                          <p:attrName>ppt_y</p:attrName>
                                        </p:attrNameLst>
                                      </p:cBhvr>
                                      <p:tavLst>
                                        <p:tav tm="0">
                                          <p:val>
                                            <p:strVal val="#ppt_y"/>
                                          </p:val>
                                        </p:tav>
                                        <p:tav tm="100000">
                                          <p:val>
                                            <p:strVal val="#ppt_y"/>
                                          </p:val>
                                        </p:tav>
                                      </p:tavLst>
                                    </p:anim>
                                  </p:childTnLst>
                                </p:cTn>
                              </p:par>
                            </p:childTnLst>
                          </p:cTn>
                        </p:par>
                        <p:par>
                          <p:cTn id="41" fill="hold">
                            <p:stCondLst>
                              <p:cond delay="4000"/>
                            </p:stCondLst>
                            <p:childTnLst>
                              <p:par>
                                <p:cTn id="42" presetID="2" presetClass="entr" presetSubtype="2" fill="hold" nodeType="afterEffect">
                                  <p:stCondLst>
                                    <p:cond delay="0"/>
                                  </p:stCondLst>
                                  <p:childTnLst>
                                    <p:set>
                                      <p:cBhvr>
                                        <p:cTn id="43" dur="1" fill="hold">
                                          <p:stCondLst>
                                            <p:cond delay="0"/>
                                          </p:stCondLst>
                                        </p:cTn>
                                        <p:tgtEl>
                                          <p:spTgt spid="5"/>
                                        </p:tgtEl>
                                        <p:attrNameLst>
                                          <p:attrName>style.visibility</p:attrName>
                                        </p:attrNameLst>
                                      </p:cBhvr>
                                      <p:to>
                                        <p:strVal val="visible"/>
                                      </p:to>
                                    </p:set>
                                    <p:anim calcmode="lin" valueType="num">
                                      <p:cBhvr additive="base">
                                        <p:cTn id="44" dur="500" fill="hold"/>
                                        <p:tgtEl>
                                          <p:spTgt spid="5"/>
                                        </p:tgtEl>
                                        <p:attrNameLst>
                                          <p:attrName>ppt_x</p:attrName>
                                        </p:attrNameLst>
                                      </p:cBhvr>
                                      <p:tavLst>
                                        <p:tav tm="0">
                                          <p:val>
                                            <p:strVal val="1+#ppt_w/2"/>
                                          </p:val>
                                        </p:tav>
                                        <p:tav tm="100000">
                                          <p:val>
                                            <p:strVal val="#ppt_x"/>
                                          </p:val>
                                        </p:tav>
                                      </p:tavLst>
                                    </p:anim>
                                    <p:anim calcmode="lin" valueType="num">
                                      <p:cBhvr additive="base">
                                        <p:cTn id="45" dur="500" fill="hold"/>
                                        <p:tgtEl>
                                          <p:spTgt spid="5"/>
                                        </p:tgtEl>
                                        <p:attrNameLst>
                                          <p:attrName>ppt_y</p:attrName>
                                        </p:attrNameLst>
                                      </p:cBhvr>
                                      <p:tavLst>
                                        <p:tav tm="0">
                                          <p:val>
                                            <p:strVal val="#ppt_y"/>
                                          </p:val>
                                        </p:tav>
                                        <p:tav tm="100000">
                                          <p:val>
                                            <p:strVal val="#ppt_y"/>
                                          </p:val>
                                        </p:tav>
                                      </p:tavLst>
                                    </p:anim>
                                  </p:childTnLst>
                                </p:cTn>
                              </p:par>
                            </p:childTnLst>
                          </p:cTn>
                        </p:par>
                        <p:par>
                          <p:cTn id="46" fill="hold">
                            <p:stCondLst>
                              <p:cond delay="4500"/>
                            </p:stCondLst>
                            <p:childTnLst>
                              <p:par>
                                <p:cTn id="47" presetID="2" presetClass="entr" presetSubtype="2"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additive="base">
                                        <p:cTn id="49" dur="500" fill="hold"/>
                                        <p:tgtEl>
                                          <p:spTgt spid="7"/>
                                        </p:tgtEl>
                                        <p:attrNameLst>
                                          <p:attrName>ppt_x</p:attrName>
                                        </p:attrNameLst>
                                      </p:cBhvr>
                                      <p:tavLst>
                                        <p:tav tm="0">
                                          <p:val>
                                            <p:strVal val="1+#ppt_w/2"/>
                                          </p:val>
                                        </p:tav>
                                        <p:tav tm="100000">
                                          <p:val>
                                            <p:strVal val="#ppt_x"/>
                                          </p:val>
                                        </p:tav>
                                      </p:tavLst>
                                    </p:anim>
                                    <p:anim calcmode="lin" valueType="num">
                                      <p:cBhvr additive="base">
                                        <p:cTn id="50" dur="500" fill="hold"/>
                                        <p:tgtEl>
                                          <p:spTgt spid="7"/>
                                        </p:tgtEl>
                                        <p:attrNameLst>
                                          <p:attrName>ppt_y</p:attrName>
                                        </p:attrNameLst>
                                      </p:cBhvr>
                                      <p:tavLst>
                                        <p:tav tm="0">
                                          <p:val>
                                            <p:strVal val="#ppt_y"/>
                                          </p:val>
                                        </p:tav>
                                        <p:tav tm="100000">
                                          <p:val>
                                            <p:strVal val="#ppt_y"/>
                                          </p:val>
                                        </p:tav>
                                      </p:tavLst>
                                    </p:anim>
                                  </p:childTnLst>
                                </p:cTn>
                              </p:par>
                            </p:childTnLst>
                          </p:cTn>
                        </p:par>
                        <p:par>
                          <p:cTn id="51" fill="hold">
                            <p:stCondLst>
                              <p:cond delay="5000"/>
                            </p:stCondLst>
                            <p:childTnLst>
                              <p:par>
                                <p:cTn id="52" presetID="2" presetClass="entr" presetSubtype="2" fill="hold" nodeType="afterEffect">
                                  <p:stCondLst>
                                    <p:cond delay="0"/>
                                  </p:stCondLst>
                                  <p:childTnLst>
                                    <p:set>
                                      <p:cBhvr>
                                        <p:cTn id="53" dur="1" fill="hold">
                                          <p:stCondLst>
                                            <p:cond delay="0"/>
                                          </p:stCondLst>
                                        </p:cTn>
                                        <p:tgtEl>
                                          <p:spTgt spid="23"/>
                                        </p:tgtEl>
                                        <p:attrNameLst>
                                          <p:attrName>style.visibility</p:attrName>
                                        </p:attrNameLst>
                                      </p:cBhvr>
                                      <p:to>
                                        <p:strVal val="visible"/>
                                      </p:to>
                                    </p:set>
                                    <p:anim calcmode="lin" valueType="num">
                                      <p:cBhvr additive="base">
                                        <p:cTn id="54" dur="500" fill="hold"/>
                                        <p:tgtEl>
                                          <p:spTgt spid="23"/>
                                        </p:tgtEl>
                                        <p:attrNameLst>
                                          <p:attrName>ppt_x</p:attrName>
                                        </p:attrNameLst>
                                      </p:cBhvr>
                                      <p:tavLst>
                                        <p:tav tm="0">
                                          <p:val>
                                            <p:strVal val="1+#ppt_w/2"/>
                                          </p:val>
                                        </p:tav>
                                        <p:tav tm="100000">
                                          <p:val>
                                            <p:strVal val="#ppt_x"/>
                                          </p:val>
                                        </p:tav>
                                      </p:tavLst>
                                    </p:anim>
                                    <p:anim calcmode="lin" valueType="num">
                                      <p:cBhvr additive="base">
                                        <p:cTn id="55" dur="500" fill="hold"/>
                                        <p:tgtEl>
                                          <p:spTgt spid="23"/>
                                        </p:tgtEl>
                                        <p:attrNameLst>
                                          <p:attrName>ppt_y</p:attrName>
                                        </p:attrNameLst>
                                      </p:cBhvr>
                                      <p:tavLst>
                                        <p:tav tm="0">
                                          <p:val>
                                            <p:strVal val="#ppt_y"/>
                                          </p:val>
                                        </p:tav>
                                        <p:tav tm="100000">
                                          <p:val>
                                            <p:strVal val="#ppt_y"/>
                                          </p:val>
                                        </p:tav>
                                      </p:tavLst>
                                    </p:anim>
                                  </p:childTnLst>
                                </p:cTn>
                              </p:par>
                            </p:childTnLst>
                          </p:cTn>
                        </p:par>
                        <p:par>
                          <p:cTn id="56" fill="hold">
                            <p:stCondLst>
                              <p:cond delay="5500"/>
                            </p:stCondLst>
                            <p:childTnLst>
                              <p:par>
                                <p:cTn id="57" presetID="2" presetClass="entr" presetSubtype="2" fill="hold" nodeType="afterEffect">
                                  <p:stCondLst>
                                    <p:cond delay="0"/>
                                  </p:stCondLst>
                                  <p:childTnLst>
                                    <p:set>
                                      <p:cBhvr>
                                        <p:cTn id="58" dur="1" fill="hold">
                                          <p:stCondLst>
                                            <p:cond delay="0"/>
                                          </p:stCondLst>
                                        </p:cTn>
                                        <p:tgtEl>
                                          <p:spTgt spid="41"/>
                                        </p:tgtEl>
                                        <p:attrNameLst>
                                          <p:attrName>style.visibility</p:attrName>
                                        </p:attrNameLst>
                                      </p:cBhvr>
                                      <p:to>
                                        <p:strVal val="visible"/>
                                      </p:to>
                                    </p:set>
                                    <p:anim calcmode="lin" valueType="num">
                                      <p:cBhvr additive="base">
                                        <p:cTn id="59" dur="500" fill="hold"/>
                                        <p:tgtEl>
                                          <p:spTgt spid="41"/>
                                        </p:tgtEl>
                                        <p:attrNameLst>
                                          <p:attrName>ppt_x</p:attrName>
                                        </p:attrNameLst>
                                      </p:cBhvr>
                                      <p:tavLst>
                                        <p:tav tm="0">
                                          <p:val>
                                            <p:strVal val="1+#ppt_w/2"/>
                                          </p:val>
                                        </p:tav>
                                        <p:tav tm="100000">
                                          <p:val>
                                            <p:strVal val="#ppt_x"/>
                                          </p:val>
                                        </p:tav>
                                      </p:tavLst>
                                    </p:anim>
                                    <p:anim calcmode="lin" valueType="num">
                                      <p:cBhvr additive="base">
                                        <p:cTn id="60" dur="500" fill="hold"/>
                                        <p:tgtEl>
                                          <p:spTgt spid="41"/>
                                        </p:tgtEl>
                                        <p:attrNameLst>
                                          <p:attrName>ppt_y</p:attrName>
                                        </p:attrNameLst>
                                      </p:cBhvr>
                                      <p:tavLst>
                                        <p:tav tm="0">
                                          <p:val>
                                            <p:strVal val="#ppt_y"/>
                                          </p:val>
                                        </p:tav>
                                        <p:tav tm="100000">
                                          <p:val>
                                            <p:strVal val="#ppt_y"/>
                                          </p:val>
                                        </p:tav>
                                      </p:tavLst>
                                    </p:anim>
                                  </p:childTnLst>
                                </p:cTn>
                              </p:par>
                            </p:childTnLst>
                          </p:cTn>
                        </p:par>
                        <p:par>
                          <p:cTn id="61" fill="hold">
                            <p:stCondLst>
                              <p:cond delay="6000"/>
                            </p:stCondLst>
                            <p:childTnLst>
                              <p:par>
                                <p:cTn id="62" presetID="47" presetClass="entr" presetSubtype="0" fill="hold" nodeType="afterEffect">
                                  <p:stCondLst>
                                    <p:cond delay="0"/>
                                  </p:stCondLst>
                                  <p:childTnLst>
                                    <p:set>
                                      <p:cBhvr>
                                        <p:cTn id="63" dur="1" fill="hold">
                                          <p:stCondLst>
                                            <p:cond delay="0"/>
                                          </p:stCondLst>
                                        </p:cTn>
                                        <p:tgtEl>
                                          <p:spTgt spid="42"/>
                                        </p:tgtEl>
                                        <p:attrNameLst>
                                          <p:attrName>style.visibility</p:attrName>
                                        </p:attrNameLst>
                                      </p:cBhvr>
                                      <p:to>
                                        <p:strVal val="visible"/>
                                      </p:to>
                                    </p:set>
                                    <p:animEffect transition="in" filter="fade">
                                      <p:cBhvr>
                                        <p:cTn id="64" dur="1000"/>
                                        <p:tgtEl>
                                          <p:spTgt spid="42"/>
                                        </p:tgtEl>
                                      </p:cBhvr>
                                    </p:animEffect>
                                    <p:anim calcmode="lin" valueType="num">
                                      <p:cBhvr>
                                        <p:cTn id="65" dur="1000" fill="hold"/>
                                        <p:tgtEl>
                                          <p:spTgt spid="42"/>
                                        </p:tgtEl>
                                        <p:attrNameLst>
                                          <p:attrName>ppt_x</p:attrName>
                                        </p:attrNameLst>
                                      </p:cBhvr>
                                      <p:tavLst>
                                        <p:tav tm="0">
                                          <p:val>
                                            <p:strVal val="#ppt_x"/>
                                          </p:val>
                                        </p:tav>
                                        <p:tav tm="100000">
                                          <p:val>
                                            <p:strVal val="#ppt_x"/>
                                          </p:val>
                                        </p:tav>
                                      </p:tavLst>
                                    </p:anim>
                                    <p:anim calcmode="lin" valueType="num">
                                      <p:cBhvr>
                                        <p:cTn id="66" dur="1000" fill="hold"/>
                                        <p:tgtEl>
                                          <p:spTgt spid="42"/>
                                        </p:tgtEl>
                                        <p:attrNameLst>
                                          <p:attrName>ppt_y</p:attrName>
                                        </p:attrNameLst>
                                      </p:cBhvr>
                                      <p:tavLst>
                                        <p:tav tm="0">
                                          <p:val>
                                            <p:strVal val="#ppt_y-.1"/>
                                          </p:val>
                                        </p:tav>
                                        <p:tav tm="100000">
                                          <p:val>
                                            <p:strVal val="#ppt_y"/>
                                          </p:val>
                                        </p:tav>
                                      </p:tavLst>
                                    </p:anim>
                                  </p:childTnLst>
                                </p:cTn>
                              </p:par>
                            </p:childTnLst>
                          </p:cTn>
                        </p:par>
                        <p:par>
                          <p:cTn id="67" fill="hold">
                            <p:stCondLst>
                              <p:cond delay="7000"/>
                            </p:stCondLst>
                            <p:childTnLst>
                              <p:par>
                                <p:cTn id="68" presetID="10" presetClass="entr" presetSubtype="0" fill="hold" grpId="1"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fade">
                                      <p:cBhvr>
                                        <p:cTn id="70" dur="500"/>
                                        <p:tgtEl>
                                          <p:spTgt spid="9"/>
                                        </p:tgtEl>
                                      </p:cBhvr>
                                    </p:animEffect>
                                  </p:childTnLst>
                                </p:cTn>
                              </p:par>
                              <p:par>
                                <p:cTn id="71" presetID="10" presetClass="entr" presetSubtype="0" fill="hold" grpId="1" nodeType="withEffect">
                                  <p:stCondLst>
                                    <p:cond delay="0"/>
                                  </p:stCondLst>
                                  <p:childTnLst>
                                    <p:set>
                                      <p:cBhvr>
                                        <p:cTn id="72" dur="1" fill="hold">
                                          <p:stCondLst>
                                            <p:cond delay="0"/>
                                          </p:stCondLst>
                                        </p:cTn>
                                        <p:tgtEl>
                                          <p:spTgt spid="10"/>
                                        </p:tgtEl>
                                        <p:attrNameLst>
                                          <p:attrName>style.visibility</p:attrName>
                                        </p:attrNameLst>
                                      </p:cBhvr>
                                      <p:to>
                                        <p:strVal val="visible"/>
                                      </p:to>
                                    </p:set>
                                    <p:animEffect transition="in" filter="fade">
                                      <p:cBhvr>
                                        <p:cTn id="73" dur="500"/>
                                        <p:tgtEl>
                                          <p:spTgt spid="10"/>
                                        </p:tgtEl>
                                      </p:cBhvr>
                                    </p:animEffect>
                                  </p:childTnLst>
                                </p:cTn>
                              </p:par>
                              <p:par>
                                <p:cTn id="74" presetID="10" presetClass="entr" presetSubtype="0" fill="hold" grpId="1" nodeType="withEffect">
                                  <p:stCondLst>
                                    <p:cond delay="0"/>
                                  </p:stCondLst>
                                  <p:childTnLst>
                                    <p:set>
                                      <p:cBhvr>
                                        <p:cTn id="75" dur="1" fill="hold">
                                          <p:stCondLst>
                                            <p:cond delay="0"/>
                                          </p:stCondLst>
                                        </p:cTn>
                                        <p:tgtEl>
                                          <p:spTgt spid="11"/>
                                        </p:tgtEl>
                                        <p:attrNameLst>
                                          <p:attrName>style.visibility</p:attrName>
                                        </p:attrNameLst>
                                      </p:cBhvr>
                                      <p:to>
                                        <p:strVal val="visible"/>
                                      </p:to>
                                    </p:set>
                                    <p:animEffect transition="in" filter="fade">
                                      <p:cBhvr>
                                        <p:cTn id="76" dur="500"/>
                                        <p:tgtEl>
                                          <p:spTgt spid="11"/>
                                        </p:tgtEl>
                                      </p:cBhvr>
                                    </p:animEffect>
                                  </p:childTnLst>
                                </p:cTn>
                              </p:par>
                              <p:par>
                                <p:cTn id="77" presetID="10" presetClass="entr" presetSubtype="0" fill="hold" grpId="1" nodeType="withEffect">
                                  <p:stCondLst>
                                    <p:cond delay="0"/>
                                  </p:stCondLst>
                                  <p:childTnLst>
                                    <p:set>
                                      <p:cBhvr>
                                        <p:cTn id="78" dur="1" fill="hold">
                                          <p:stCondLst>
                                            <p:cond delay="0"/>
                                          </p:stCondLst>
                                        </p:cTn>
                                        <p:tgtEl>
                                          <p:spTgt spid="12"/>
                                        </p:tgtEl>
                                        <p:attrNameLst>
                                          <p:attrName>style.visibility</p:attrName>
                                        </p:attrNameLst>
                                      </p:cBhvr>
                                      <p:to>
                                        <p:strVal val="visible"/>
                                      </p:to>
                                    </p:set>
                                    <p:animEffect transition="in" filter="fade">
                                      <p:cBhvr>
                                        <p:cTn id="79" dur="500"/>
                                        <p:tgtEl>
                                          <p:spTgt spid="12"/>
                                        </p:tgtEl>
                                      </p:cBhvr>
                                    </p:animEffect>
                                  </p:childTnLst>
                                </p:cTn>
                              </p:par>
                              <p:par>
                                <p:cTn id="80" presetID="10" presetClass="entr" presetSubtype="0" fill="hold" grpId="1" nodeType="withEffect">
                                  <p:stCondLst>
                                    <p:cond delay="0"/>
                                  </p:stCondLst>
                                  <p:childTnLst>
                                    <p:set>
                                      <p:cBhvr>
                                        <p:cTn id="81" dur="1" fill="hold">
                                          <p:stCondLst>
                                            <p:cond delay="0"/>
                                          </p:stCondLst>
                                        </p:cTn>
                                        <p:tgtEl>
                                          <p:spTgt spid="13"/>
                                        </p:tgtEl>
                                        <p:attrNameLst>
                                          <p:attrName>style.visibility</p:attrName>
                                        </p:attrNameLst>
                                      </p:cBhvr>
                                      <p:to>
                                        <p:strVal val="visible"/>
                                      </p:to>
                                    </p:set>
                                    <p:animEffect transition="in" filter="fade">
                                      <p:cBhvr>
                                        <p:cTn id="82" dur="500"/>
                                        <p:tgtEl>
                                          <p:spTgt spid="13"/>
                                        </p:tgtEl>
                                      </p:cBhvr>
                                    </p:animEffect>
                                  </p:childTnLst>
                                </p:cTn>
                              </p:par>
                              <p:par>
                                <p:cTn id="83" presetID="10" presetClass="entr" presetSubtype="0" fill="hold" grpId="1" nodeType="withEffect">
                                  <p:stCondLst>
                                    <p:cond delay="0"/>
                                  </p:stCondLst>
                                  <p:childTnLst>
                                    <p:set>
                                      <p:cBhvr>
                                        <p:cTn id="84" dur="1" fill="hold">
                                          <p:stCondLst>
                                            <p:cond delay="0"/>
                                          </p:stCondLst>
                                        </p:cTn>
                                        <p:tgtEl>
                                          <p:spTgt spid="14"/>
                                        </p:tgtEl>
                                        <p:attrNameLst>
                                          <p:attrName>style.visibility</p:attrName>
                                        </p:attrNameLst>
                                      </p:cBhvr>
                                      <p:to>
                                        <p:strVal val="visible"/>
                                      </p:to>
                                    </p:set>
                                    <p:animEffect transition="in" filter="fade">
                                      <p:cBhvr>
                                        <p:cTn id="85" dur="500"/>
                                        <p:tgtEl>
                                          <p:spTgt spid="14"/>
                                        </p:tgtEl>
                                      </p:cBhvr>
                                    </p:animEffect>
                                  </p:childTnLst>
                                </p:cTn>
                              </p:par>
                              <p:par>
                                <p:cTn id="86" presetID="10" presetClass="entr" presetSubtype="0" fill="hold" grpId="1" nodeType="withEffect">
                                  <p:stCondLst>
                                    <p:cond delay="0"/>
                                  </p:stCondLst>
                                  <p:childTnLst>
                                    <p:set>
                                      <p:cBhvr>
                                        <p:cTn id="87" dur="1" fill="hold">
                                          <p:stCondLst>
                                            <p:cond delay="0"/>
                                          </p:stCondLst>
                                        </p:cTn>
                                        <p:tgtEl>
                                          <p:spTgt spid="15"/>
                                        </p:tgtEl>
                                        <p:attrNameLst>
                                          <p:attrName>style.visibility</p:attrName>
                                        </p:attrNameLst>
                                      </p:cBhvr>
                                      <p:to>
                                        <p:strVal val="visible"/>
                                      </p:to>
                                    </p:set>
                                    <p:animEffect transition="in" filter="fade">
                                      <p:cBhvr>
                                        <p:cTn id="88" dur="500"/>
                                        <p:tgtEl>
                                          <p:spTgt spid="15"/>
                                        </p:tgtEl>
                                      </p:cBhvr>
                                    </p:animEffect>
                                  </p:childTnLst>
                                </p:cTn>
                              </p:par>
                              <p:par>
                                <p:cTn id="89" presetID="10" presetClass="entr" presetSubtype="0" fill="hold" grpId="1" nodeType="withEffect">
                                  <p:stCondLst>
                                    <p:cond delay="0"/>
                                  </p:stCondLst>
                                  <p:childTnLst>
                                    <p:set>
                                      <p:cBhvr>
                                        <p:cTn id="90" dur="1" fill="hold">
                                          <p:stCondLst>
                                            <p:cond delay="0"/>
                                          </p:stCondLst>
                                        </p:cTn>
                                        <p:tgtEl>
                                          <p:spTgt spid="16"/>
                                        </p:tgtEl>
                                        <p:attrNameLst>
                                          <p:attrName>style.visibility</p:attrName>
                                        </p:attrNameLst>
                                      </p:cBhvr>
                                      <p:to>
                                        <p:strVal val="visible"/>
                                      </p:to>
                                    </p:set>
                                    <p:animEffect transition="in" filter="fade">
                                      <p:cBhvr>
                                        <p:cTn id="91" dur="500"/>
                                        <p:tgtEl>
                                          <p:spTgt spid="16"/>
                                        </p:tgtEl>
                                      </p:cBhvr>
                                    </p:animEffect>
                                  </p:childTnLst>
                                </p:cTn>
                              </p:par>
                              <p:par>
                                <p:cTn id="92" presetID="10" presetClass="entr" presetSubtype="0" fill="hold" grpId="1" nodeType="withEffect">
                                  <p:stCondLst>
                                    <p:cond delay="0"/>
                                  </p:stCondLst>
                                  <p:childTnLst>
                                    <p:set>
                                      <p:cBhvr>
                                        <p:cTn id="93" dur="1" fill="hold">
                                          <p:stCondLst>
                                            <p:cond delay="0"/>
                                          </p:stCondLst>
                                        </p:cTn>
                                        <p:tgtEl>
                                          <p:spTgt spid="17"/>
                                        </p:tgtEl>
                                        <p:attrNameLst>
                                          <p:attrName>style.visibility</p:attrName>
                                        </p:attrNameLst>
                                      </p:cBhvr>
                                      <p:to>
                                        <p:strVal val="visible"/>
                                      </p:to>
                                    </p:set>
                                    <p:animEffect transition="in" filter="fade">
                                      <p:cBhvr>
                                        <p:cTn id="94" dur="500"/>
                                        <p:tgtEl>
                                          <p:spTgt spid="17"/>
                                        </p:tgtEl>
                                      </p:cBhvr>
                                    </p:animEffect>
                                  </p:childTnLst>
                                </p:cTn>
                              </p:par>
                              <p:par>
                                <p:cTn id="95" presetID="10" presetClass="entr" presetSubtype="0" fill="hold" grpId="1" nodeType="withEffect">
                                  <p:stCondLst>
                                    <p:cond delay="0"/>
                                  </p:stCondLst>
                                  <p:childTnLst>
                                    <p:set>
                                      <p:cBhvr>
                                        <p:cTn id="96" dur="1" fill="hold">
                                          <p:stCondLst>
                                            <p:cond delay="0"/>
                                          </p:stCondLst>
                                        </p:cTn>
                                        <p:tgtEl>
                                          <p:spTgt spid="18"/>
                                        </p:tgtEl>
                                        <p:attrNameLst>
                                          <p:attrName>style.visibility</p:attrName>
                                        </p:attrNameLst>
                                      </p:cBhvr>
                                      <p:to>
                                        <p:strVal val="visible"/>
                                      </p:to>
                                    </p:set>
                                    <p:animEffect transition="in" filter="fade">
                                      <p:cBhvr>
                                        <p:cTn id="97" dur="500"/>
                                        <p:tgtEl>
                                          <p:spTgt spid="18"/>
                                        </p:tgtEl>
                                      </p:cBhvr>
                                    </p:animEffect>
                                  </p:childTnLst>
                                </p:cTn>
                              </p:par>
                            </p:childTnLst>
                          </p:cTn>
                        </p:par>
                        <p:par>
                          <p:cTn id="98" fill="hold">
                            <p:stCondLst>
                              <p:cond delay="7500"/>
                            </p:stCondLst>
                            <p:childTnLst>
                              <p:par>
                                <p:cTn id="99"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0" dur="2000" fill="hold"/>
                                        <p:tgtEl>
                                          <p:spTgt spid="9"/>
                                        </p:tgtEl>
                                        <p:attrNameLst>
                                          <p:attrName>ppt_x</p:attrName>
                                          <p:attrName>ppt_y</p:attrName>
                                        </p:attrNameLst>
                                      </p:cBhvr>
                                      <p:rCtr x="17" y="18981"/>
                                    </p:animMotion>
                                  </p:childTnLst>
                                </p:cTn>
                              </p:par>
                              <p:par>
                                <p:cTn id="101"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2" dur="2000" fill="hold"/>
                                        <p:tgtEl>
                                          <p:spTgt spid="10"/>
                                        </p:tgtEl>
                                        <p:attrNameLst>
                                          <p:attrName>ppt_x</p:attrName>
                                          <p:attrName>ppt_y</p:attrName>
                                        </p:attrNameLst>
                                      </p:cBhvr>
                                      <p:rCtr x="17" y="18981"/>
                                    </p:animMotion>
                                  </p:childTnLst>
                                </p:cTn>
                              </p:par>
                              <p:par>
                                <p:cTn id="103"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4" dur="2000" fill="hold"/>
                                        <p:tgtEl>
                                          <p:spTgt spid="11"/>
                                        </p:tgtEl>
                                        <p:attrNameLst>
                                          <p:attrName>ppt_x</p:attrName>
                                          <p:attrName>ppt_y</p:attrName>
                                        </p:attrNameLst>
                                      </p:cBhvr>
                                      <p:rCtr x="17" y="18981"/>
                                    </p:animMotion>
                                  </p:childTnLst>
                                </p:cTn>
                              </p:par>
                              <p:par>
                                <p:cTn id="105"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6" dur="2000" fill="hold"/>
                                        <p:tgtEl>
                                          <p:spTgt spid="12"/>
                                        </p:tgtEl>
                                        <p:attrNameLst>
                                          <p:attrName>ppt_x</p:attrName>
                                          <p:attrName>ppt_y</p:attrName>
                                        </p:attrNameLst>
                                      </p:cBhvr>
                                      <p:rCtr x="17" y="18981"/>
                                    </p:animMotion>
                                  </p:childTnLst>
                                </p:cTn>
                              </p:par>
                              <p:par>
                                <p:cTn id="107"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8" dur="2000" fill="hold"/>
                                        <p:tgtEl>
                                          <p:spTgt spid="13"/>
                                        </p:tgtEl>
                                        <p:attrNameLst>
                                          <p:attrName>ppt_x</p:attrName>
                                          <p:attrName>ppt_y</p:attrName>
                                        </p:attrNameLst>
                                      </p:cBhvr>
                                      <p:rCtr x="17" y="18981"/>
                                    </p:animMotion>
                                  </p:childTnLst>
                                </p:cTn>
                              </p:par>
                              <p:par>
                                <p:cTn id="109"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10" dur="2000" fill="hold"/>
                                        <p:tgtEl>
                                          <p:spTgt spid="14"/>
                                        </p:tgtEl>
                                        <p:attrNameLst>
                                          <p:attrName>ppt_x</p:attrName>
                                          <p:attrName>ppt_y</p:attrName>
                                        </p:attrNameLst>
                                      </p:cBhvr>
                                      <p:rCtr x="17" y="18981"/>
                                    </p:animMotion>
                                  </p:childTnLst>
                                </p:cTn>
                              </p:par>
                              <p:par>
                                <p:cTn id="111"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12" dur="2000" fill="hold"/>
                                        <p:tgtEl>
                                          <p:spTgt spid="15"/>
                                        </p:tgtEl>
                                        <p:attrNameLst>
                                          <p:attrName>ppt_x</p:attrName>
                                          <p:attrName>ppt_y</p:attrName>
                                        </p:attrNameLst>
                                      </p:cBhvr>
                                      <p:rCtr x="17" y="18981"/>
                                    </p:animMotion>
                                  </p:childTnLst>
                                </p:cTn>
                              </p:par>
                              <p:par>
                                <p:cTn id="113"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14" dur="2000" fill="hold"/>
                                        <p:tgtEl>
                                          <p:spTgt spid="16"/>
                                        </p:tgtEl>
                                        <p:attrNameLst>
                                          <p:attrName>ppt_x</p:attrName>
                                          <p:attrName>ppt_y</p:attrName>
                                        </p:attrNameLst>
                                      </p:cBhvr>
                                      <p:rCtr x="17" y="18981"/>
                                    </p:animMotion>
                                  </p:childTnLst>
                                </p:cTn>
                              </p:par>
                              <p:par>
                                <p:cTn id="115"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16" dur="2000" fill="hold"/>
                                        <p:tgtEl>
                                          <p:spTgt spid="17"/>
                                        </p:tgtEl>
                                        <p:attrNameLst>
                                          <p:attrName>ppt_x</p:attrName>
                                          <p:attrName>ppt_y</p:attrName>
                                        </p:attrNameLst>
                                      </p:cBhvr>
                                      <p:rCtr x="17" y="18981"/>
                                    </p:animMotion>
                                  </p:childTnLst>
                                </p:cTn>
                              </p:par>
                              <p:par>
                                <p:cTn id="117"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18" dur="2000" fill="hold"/>
                                        <p:tgtEl>
                                          <p:spTgt spid="18"/>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6" grpId="0"/>
      <p:bldP spid="8" grpId="0"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p:bldP spid="20" grpId="0" animBg="1"/>
      <p:bldP spid="4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5"/>
          <p:cNvSpPr>
            <a:spLocks noChangeArrowheads="1"/>
          </p:cNvSpPr>
          <p:nvPr/>
        </p:nvSpPr>
        <p:spPr bwMode="auto">
          <a:xfrm>
            <a:off x="1735837" y="3600103"/>
            <a:ext cx="1926285" cy="3286075"/>
          </a:xfrm>
          <a:prstGeom prst="rect">
            <a:avLst/>
          </a:prstGeom>
          <a:solidFill>
            <a:srgbClr val="005DA2"/>
          </a:solidFill>
          <a:ln>
            <a:noFill/>
          </a:ln>
        </p:spPr>
        <p:txBody>
          <a:bodyPr/>
          <a:lstStyle/>
          <a:p>
            <a:endParaRPr lang="zh-CN" altLang="en-US" sz="2800">
              <a:latin typeface="微软雅黑" pitchFamily="34" charset="-122"/>
              <a:ea typeface="微软雅黑" pitchFamily="34" charset="-122"/>
            </a:endParaRPr>
          </a:p>
        </p:txBody>
      </p:sp>
      <p:sp>
        <p:nvSpPr>
          <p:cNvPr id="66" name="Rectangle 6"/>
          <p:cNvSpPr>
            <a:spLocks noChangeArrowheads="1"/>
          </p:cNvSpPr>
          <p:nvPr/>
        </p:nvSpPr>
        <p:spPr bwMode="auto">
          <a:xfrm>
            <a:off x="3878125" y="4291168"/>
            <a:ext cx="1946997" cy="2595010"/>
          </a:xfrm>
          <a:prstGeom prst="rect">
            <a:avLst/>
          </a:prstGeom>
          <a:solidFill>
            <a:srgbClr val="005DA2"/>
          </a:solidFill>
          <a:ln>
            <a:noFill/>
          </a:ln>
        </p:spPr>
        <p:txBody>
          <a:bodyPr/>
          <a:lstStyle/>
          <a:p>
            <a:endParaRPr lang="zh-CN" altLang="en-US" sz="2800">
              <a:latin typeface="微软雅黑" pitchFamily="34" charset="-122"/>
              <a:ea typeface="微软雅黑" pitchFamily="34" charset="-122"/>
            </a:endParaRPr>
          </a:p>
        </p:txBody>
      </p:sp>
      <p:sp>
        <p:nvSpPr>
          <p:cNvPr id="67" name="Rectangle 7"/>
          <p:cNvSpPr>
            <a:spLocks noChangeArrowheads="1"/>
          </p:cNvSpPr>
          <p:nvPr/>
        </p:nvSpPr>
        <p:spPr bwMode="auto">
          <a:xfrm>
            <a:off x="6041127" y="4998361"/>
            <a:ext cx="1946997" cy="1887817"/>
          </a:xfrm>
          <a:prstGeom prst="rect">
            <a:avLst/>
          </a:prstGeom>
          <a:solidFill>
            <a:srgbClr val="FFC400"/>
          </a:solidFill>
          <a:ln>
            <a:noFill/>
          </a:ln>
        </p:spPr>
        <p:txBody>
          <a:bodyPr/>
          <a:lstStyle/>
          <a:p>
            <a:endParaRPr lang="zh-CN" altLang="en-US" sz="2800">
              <a:latin typeface="微软雅黑" pitchFamily="34" charset="-122"/>
              <a:ea typeface="微软雅黑" pitchFamily="34" charset="-122"/>
            </a:endParaRPr>
          </a:p>
        </p:txBody>
      </p:sp>
      <p:sp>
        <p:nvSpPr>
          <p:cNvPr id="68" name="Rectangle 8"/>
          <p:cNvSpPr>
            <a:spLocks noChangeArrowheads="1"/>
          </p:cNvSpPr>
          <p:nvPr/>
        </p:nvSpPr>
        <p:spPr bwMode="auto">
          <a:xfrm>
            <a:off x="8204126" y="2678535"/>
            <a:ext cx="1946997" cy="4207643"/>
          </a:xfrm>
          <a:prstGeom prst="rect">
            <a:avLst/>
          </a:prstGeom>
          <a:solidFill>
            <a:srgbClr val="005DA2"/>
          </a:solidFill>
          <a:ln>
            <a:noFill/>
          </a:ln>
        </p:spPr>
        <p:txBody>
          <a:bodyPr/>
          <a:lstStyle/>
          <a:p>
            <a:endParaRPr lang="zh-CN" altLang="en-US" sz="2800">
              <a:latin typeface="微软雅黑" pitchFamily="34" charset="-122"/>
              <a:ea typeface="微软雅黑" pitchFamily="34" charset="-122"/>
            </a:endParaRPr>
          </a:p>
        </p:txBody>
      </p:sp>
      <p:sp>
        <p:nvSpPr>
          <p:cNvPr id="69" name="TextBox 682"/>
          <p:cNvSpPr txBox="1"/>
          <p:nvPr/>
        </p:nvSpPr>
        <p:spPr>
          <a:xfrm>
            <a:off x="2130716" y="3792363"/>
            <a:ext cx="1244251" cy="707886"/>
          </a:xfrm>
          <a:prstGeom prst="rect">
            <a:avLst/>
          </a:prstGeom>
          <a:noFill/>
        </p:spPr>
        <p:txBody>
          <a:bodyPr wrap="none">
            <a:spAutoFit/>
          </a:bodyPr>
          <a:ls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457200" algn="l" rtl="0" fontAlgn="base">
              <a:spcBef>
                <a:spcPct val="0"/>
              </a:spcBef>
              <a:spcAft>
                <a:spcPct val="0"/>
              </a:spcAft>
              <a:defRPr kern="1200">
                <a:solidFill>
                  <a:schemeClr val="tx1"/>
                </a:solidFill>
                <a:latin typeface="Calibri" pitchFamily="34" charset="0"/>
                <a:ea typeface="宋体" pitchFamily="2" charset="-122"/>
                <a:cs typeface="+mn-cs"/>
              </a:defRPr>
            </a:lvl2pPr>
            <a:lvl3pPr marL="914400" algn="l" rtl="0" fontAlgn="base">
              <a:spcBef>
                <a:spcPct val="0"/>
              </a:spcBef>
              <a:spcAft>
                <a:spcPct val="0"/>
              </a:spcAft>
              <a:defRPr kern="1200">
                <a:solidFill>
                  <a:schemeClr val="tx1"/>
                </a:solidFill>
                <a:latin typeface="Calibri" pitchFamily="34" charset="0"/>
                <a:ea typeface="宋体" pitchFamily="2" charset="-122"/>
                <a:cs typeface="+mn-cs"/>
              </a:defRPr>
            </a:lvl3pPr>
            <a:lvl4pPr marL="1371600" algn="l" rtl="0" fontAlgn="base">
              <a:spcBef>
                <a:spcPct val="0"/>
              </a:spcBef>
              <a:spcAft>
                <a:spcPct val="0"/>
              </a:spcAft>
              <a:defRPr kern="1200">
                <a:solidFill>
                  <a:schemeClr val="tx1"/>
                </a:solidFill>
                <a:latin typeface="Calibri" pitchFamily="34" charset="0"/>
                <a:ea typeface="宋体" pitchFamily="2" charset="-122"/>
                <a:cs typeface="+mn-cs"/>
              </a:defRPr>
            </a:lvl4pPr>
            <a:lvl5pPr marL="1828800" algn="l" rtl="0" fontAlgn="base">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r>
              <a:rPr lang="en-US" altLang="zh-CN" sz="4000" dirty="0" smtClean="0">
                <a:solidFill>
                  <a:schemeClr val="bg1"/>
                </a:solidFill>
                <a:latin typeface="微软雅黑" pitchFamily="34" charset="-122"/>
                <a:ea typeface="微软雅黑" pitchFamily="34" charset="-122"/>
                <a:cs typeface="Arial" panose="020B0604020202020204" pitchFamily="34" charset="0"/>
              </a:rPr>
              <a:t>52%</a:t>
            </a:r>
            <a:endParaRPr lang="zh-CN" altLang="en-US" sz="4000" dirty="0">
              <a:solidFill>
                <a:schemeClr val="bg1"/>
              </a:solidFill>
              <a:latin typeface="微软雅黑" pitchFamily="34" charset="-122"/>
              <a:ea typeface="微软雅黑" pitchFamily="34" charset="-122"/>
              <a:cs typeface="Arial" panose="020B0604020202020204" pitchFamily="34" charset="0"/>
            </a:endParaRPr>
          </a:p>
        </p:txBody>
      </p:sp>
      <p:sp>
        <p:nvSpPr>
          <p:cNvPr id="70" name="TextBox 682"/>
          <p:cNvSpPr txBox="1"/>
          <p:nvPr/>
        </p:nvSpPr>
        <p:spPr>
          <a:xfrm>
            <a:off x="4284145" y="4468835"/>
            <a:ext cx="1244251" cy="707886"/>
          </a:xfrm>
          <a:prstGeom prst="rect">
            <a:avLst/>
          </a:prstGeom>
          <a:noFill/>
        </p:spPr>
        <p:txBody>
          <a:bodyPr wrap="none">
            <a:spAutoFit/>
          </a:bodyPr>
          <a:lstStyle>
            <a:defPPr>
              <a:defRPr lang="zh-CN"/>
            </a:defPPr>
            <a:lvl1pPr fontAlgn="base">
              <a:spcBef>
                <a:spcPct val="0"/>
              </a:spcBef>
              <a:spcAft>
                <a:spcPct val="0"/>
              </a:spcAft>
              <a:defRPr sz="4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Arial" panose="020B0604020202020204" pitchFamily="34" charset="0"/>
              </a:defRPr>
            </a:lvl1pPr>
            <a:lvl2pPr fontAlgn="base">
              <a:spcBef>
                <a:spcPct val="0"/>
              </a:spcBef>
              <a:spcAft>
                <a:spcPct val="0"/>
              </a:spcAft>
              <a:defRPr>
                <a:latin typeface="Calibri" pitchFamily="34" charset="0"/>
                <a:ea typeface="宋体" pitchFamily="2" charset="-122"/>
              </a:defRPr>
            </a:lvl2pPr>
            <a:lvl3pPr fontAlgn="base">
              <a:spcBef>
                <a:spcPct val="0"/>
              </a:spcBef>
              <a:spcAft>
                <a:spcPct val="0"/>
              </a:spcAft>
              <a:defRPr>
                <a:latin typeface="Calibri" pitchFamily="34" charset="0"/>
                <a:ea typeface="宋体" pitchFamily="2" charset="-122"/>
              </a:defRPr>
            </a:lvl3pPr>
            <a:lvl4pPr fontAlgn="base">
              <a:spcBef>
                <a:spcPct val="0"/>
              </a:spcBef>
              <a:spcAft>
                <a:spcPct val="0"/>
              </a:spcAft>
              <a:defRPr>
                <a:latin typeface="Calibri" pitchFamily="34" charset="0"/>
                <a:ea typeface="宋体" pitchFamily="2" charset="-122"/>
              </a:defRPr>
            </a:lvl4pPr>
            <a:lvl5pPr fontAlgn="base">
              <a:spcBef>
                <a:spcPct val="0"/>
              </a:spcBef>
              <a:spcAft>
                <a:spcPct val="0"/>
              </a:spcAft>
              <a:defRPr>
                <a:latin typeface="Calibri" pitchFamily="34" charset="0"/>
                <a:ea typeface="宋体" pitchFamily="2" charset="-122"/>
              </a:defRPr>
            </a:lvl5pPr>
            <a:lvl6pPr>
              <a:defRPr>
                <a:latin typeface="Calibri" pitchFamily="34" charset="0"/>
                <a:ea typeface="宋体" pitchFamily="2" charset="-122"/>
              </a:defRPr>
            </a:lvl6pPr>
            <a:lvl7pPr>
              <a:defRPr>
                <a:latin typeface="Calibri" pitchFamily="34" charset="0"/>
                <a:ea typeface="宋体" pitchFamily="2" charset="-122"/>
              </a:defRPr>
            </a:lvl7pPr>
            <a:lvl8pPr>
              <a:defRPr>
                <a:latin typeface="Calibri" pitchFamily="34" charset="0"/>
                <a:ea typeface="宋体" pitchFamily="2" charset="-122"/>
              </a:defRPr>
            </a:lvl8pPr>
            <a:lvl9pPr>
              <a:defRPr>
                <a:latin typeface="Calibri" pitchFamily="34" charset="0"/>
                <a:ea typeface="宋体" pitchFamily="2" charset="-122"/>
              </a:defRPr>
            </a:lvl9pPr>
          </a:lstStyle>
          <a:p>
            <a:r>
              <a:rPr lang="en-US" altLang="zh-CN" dirty="0">
                <a:solidFill>
                  <a:schemeClr val="bg1"/>
                </a:solidFill>
              </a:rPr>
              <a:t>45%</a:t>
            </a:r>
            <a:endParaRPr lang="zh-CN" altLang="en-US" dirty="0">
              <a:solidFill>
                <a:schemeClr val="bg1"/>
              </a:solidFill>
            </a:endParaRPr>
          </a:p>
        </p:txBody>
      </p:sp>
      <p:sp>
        <p:nvSpPr>
          <p:cNvPr id="71" name="TextBox 682"/>
          <p:cNvSpPr txBox="1"/>
          <p:nvPr/>
        </p:nvSpPr>
        <p:spPr>
          <a:xfrm>
            <a:off x="6423641" y="5050789"/>
            <a:ext cx="1244251" cy="707886"/>
          </a:xfrm>
          <a:prstGeom prst="rect">
            <a:avLst/>
          </a:prstGeom>
          <a:noFill/>
        </p:spPr>
        <p:txBody>
          <a:bodyPr wrap="none">
            <a:spAutoFit/>
          </a:bodyPr>
          <a:lstStyle>
            <a:defPPr>
              <a:defRPr lang="zh-CN"/>
            </a:defPPr>
            <a:lvl1pPr fontAlgn="base">
              <a:spcBef>
                <a:spcPct val="0"/>
              </a:spcBef>
              <a:spcAft>
                <a:spcPct val="0"/>
              </a:spcAft>
              <a:defRPr sz="4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Arial" panose="020B0604020202020204" pitchFamily="34" charset="0"/>
              </a:defRPr>
            </a:lvl1pPr>
            <a:lvl2pPr fontAlgn="base">
              <a:spcBef>
                <a:spcPct val="0"/>
              </a:spcBef>
              <a:spcAft>
                <a:spcPct val="0"/>
              </a:spcAft>
              <a:defRPr>
                <a:latin typeface="Calibri" pitchFamily="34" charset="0"/>
                <a:ea typeface="宋体" pitchFamily="2" charset="-122"/>
              </a:defRPr>
            </a:lvl2pPr>
            <a:lvl3pPr fontAlgn="base">
              <a:spcBef>
                <a:spcPct val="0"/>
              </a:spcBef>
              <a:spcAft>
                <a:spcPct val="0"/>
              </a:spcAft>
              <a:defRPr>
                <a:latin typeface="Calibri" pitchFamily="34" charset="0"/>
                <a:ea typeface="宋体" pitchFamily="2" charset="-122"/>
              </a:defRPr>
            </a:lvl3pPr>
            <a:lvl4pPr fontAlgn="base">
              <a:spcBef>
                <a:spcPct val="0"/>
              </a:spcBef>
              <a:spcAft>
                <a:spcPct val="0"/>
              </a:spcAft>
              <a:defRPr>
                <a:latin typeface="Calibri" pitchFamily="34" charset="0"/>
                <a:ea typeface="宋体" pitchFamily="2" charset="-122"/>
              </a:defRPr>
            </a:lvl4pPr>
            <a:lvl5pPr fontAlgn="base">
              <a:spcBef>
                <a:spcPct val="0"/>
              </a:spcBef>
              <a:spcAft>
                <a:spcPct val="0"/>
              </a:spcAft>
              <a:defRPr>
                <a:latin typeface="Calibri" pitchFamily="34" charset="0"/>
                <a:ea typeface="宋体" pitchFamily="2" charset="-122"/>
              </a:defRPr>
            </a:lvl5pPr>
            <a:lvl6pPr>
              <a:defRPr>
                <a:latin typeface="Calibri" pitchFamily="34" charset="0"/>
                <a:ea typeface="宋体" pitchFamily="2" charset="-122"/>
              </a:defRPr>
            </a:lvl6pPr>
            <a:lvl7pPr>
              <a:defRPr>
                <a:latin typeface="Calibri" pitchFamily="34" charset="0"/>
                <a:ea typeface="宋体" pitchFamily="2" charset="-122"/>
              </a:defRPr>
            </a:lvl7pPr>
            <a:lvl8pPr>
              <a:defRPr>
                <a:latin typeface="Calibri" pitchFamily="34" charset="0"/>
                <a:ea typeface="宋体" pitchFamily="2" charset="-122"/>
              </a:defRPr>
            </a:lvl8pPr>
            <a:lvl9pPr>
              <a:defRPr>
                <a:latin typeface="Calibri" pitchFamily="34" charset="0"/>
                <a:ea typeface="宋体" pitchFamily="2" charset="-122"/>
              </a:defRPr>
            </a:lvl9pPr>
          </a:lstStyle>
          <a:p>
            <a:r>
              <a:rPr lang="en-US" altLang="zh-CN" dirty="0">
                <a:solidFill>
                  <a:schemeClr val="bg1"/>
                </a:solidFill>
              </a:rPr>
              <a:t>39%</a:t>
            </a:r>
            <a:endParaRPr lang="zh-CN" altLang="en-US" dirty="0">
              <a:solidFill>
                <a:schemeClr val="bg1"/>
              </a:solidFill>
            </a:endParaRPr>
          </a:p>
        </p:txBody>
      </p:sp>
      <p:sp>
        <p:nvSpPr>
          <p:cNvPr id="72" name="TextBox 682"/>
          <p:cNvSpPr txBox="1"/>
          <p:nvPr/>
        </p:nvSpPr>
        <p:spPr>
          <a:xfrm>
            <a:off x="8564365" y="2843248"/>
            <a:ext cx="1244251" cy="707886"/>
          </a:xfrm>
          <a:prstGeom prst="rect">
            <a:avLst/>
          </a:prstGeom>
          <a:noFill/>
        </p:spPr>
        <p:txBody>
          <a:bodyPr wrap="none">
            <a:spAutoFit/>
          </a:bodyPr>
          <a:lstStyle>
            <a:defPPr>
              <a:defRPr lang="zh-CN"/>
            </a:defPPr>
            <a:lvl1pPr fontAlgn="base">
              <a:spcBef>
                <a:spcPct val="0"/>
              </a:spcBef>
              <a:spcAft>
                <a:spcPct val="0"/>
              </a:spcAft>
              <a:defRPr sz="4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Arial" panose="020B0604020202020204" pitchFamily="34" charset="0"/>
              </a:defRPr>
            </a:lvl1pPr>
            <a:lvl2pPr fontAlgn="base">
              <a:spcBef>
                <a:spcPct val="0"/>
              </a:spcBef>
              <a:spcAft>
                <a:spcPct val="0"/>
              </a:spcAft>
              <a:defRPr>
                <a:latin typeface="Calibri" pitchFamily="34" charset="0"/>
                <a:ea typeface="宋体" pitchFamily="2" charset="-122"/>
              </a:defRPr>
            </a:lvl2pPr>
            <a:lvl3pPr fontAlgn="base">
              <a:spcBef>
                <a:spcPct val="0"/>
              </a:spcBef>
              <a:spcAft>
                <a:spcPct val="0"/>
              </a:spcAft>
              <a:defRPr>
                <a:latin typeface="Calibri" pitchFamily="34" charset="0"/>
                <a:ea typeface="宋体" pitchFamily="2" charset="-122"/>
              </a:defRPr>
            </a:lvl3pPr>
            <a:lvl4pPr fontAlgn="base">
              <a:spcBef>
                <a:spcPct val="0"/>
              </a:spcBef>
              <a:spcAft>
                <a:spcPct val="0"/>
              </a:spcAft>
              <a:defRPr>
                <a:latin typeface="Calibri" pitchFamily="34" charset="0"/>
                <a:ea typeface="宋体" pitchFamily="2" charset="-122"/>
              </a:defRPr>
            </a:lvl4pPr>
            <a:lvl5pPr fontAlgn="base">
              <a:spcBef>
                <a:spcPct val="0"/>
              </a:spcBef>
              <a:spcAft>
                <a:spcPct val="0"/>
              </a:spcAft>
              <a:defRPr>
                <a:latin typeface="Calibri" pitchFamily="34" charset="0"/>
                <a:ea typeface="宋体" pitchFamily="2" charset="-122"/>
              </a:defRPr>
            </a:lvl5pPr>
            <a:lvl6pPr>
              <a:defRPr>
                <a:latin typeface="Calibri" pitchFamily="34" charset="0"/>
                <a:ea typeface="宋体" pitchFamily="2" charset="-122"/>
              </a:defRPr>
            </a:lvl6pPr>
            <a:lvl7pPr>
              <a:defRPr>
                <a:latin typeface="Calibri" pitchFamily="34" charset="0"/>
                <a:ea typeface="宋体" pitchFamily="2" charset="-122"/>
              </a:defRPr>
            </a:lvl7pPr>
            <a:lvl8pPr>
              <a:defRPr>
                <a:latin typeface="Calibri" pitchFamily="34" charset="0"/>
                <a:ea typeface="宋体" pitchFamily="2" charset="-122"/>
              </a:defRPr>
            </a:lvl8pPr>
            <a:lvl9pPr>
              <a:defRPr>
                <a:latin typeface="Calibri" pitchFamily="34" charset="0"/>
                <a:ea typeface="宋体" pitchFamily="2" charset="-122"/>
              </a:defRPr>
            </a:lvl9pPr>
          </a:lstStyle>
          <a:p>
            <a:r>
              <a:rPr lang="en-US" altLang="zh-CN" dirty="0">
                <a:solidFill>
                  <a:schemeClr val="bg1"/>
                </a:solidFill>
              </a:rPr>
              <a:t>70%</a:t>
            </a:r>
            <a:endParaRPr lang="zh-CN" altLang="en-US" dirty="0">
              <a:solidFill>
                <a:schemeClr val="bg1"/>
              </a:solidFill>
            </a:endParaRPr>
          </a:p>
        </p:txBody>
      </p:sp>
      <p:sp>
        <p:nvSpPr>
          <p:cNvPr id="74" name="Copyright Notice"/>
          <p:cNvSpPr/>
          <p:nvPr/>
        </p:nvSpPr>
        <p:spPr bwMode="auto">
          <a:xfrm>
            <a:off x="1997968" y="3047473"/>
            <a:ext cx="1406718" cy="397832"/>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p>
            <a:pPr>
              <a:lnSpc>
                <a:spcPct val="90000"/>
              </a:lnSpc>
            </a:pPr>
            <a:r>
              <a:rPr lang="zh-CN" altLang="en-US" sz="2400" cap="small" dirty="0" smtClean="0">
                <a:solidFill>
                  <a:schemeClr val="tx1">
                    <a:lumMod val="85000"/>
                    <a:lumOff val="15000"/>
                  </a:schemeClr>
                </a:solidFill>
                <a:latin typeface="微软雅黑" pitchFamily="34" charset="-122"/>
                <a:ea typeface="微软雅黑" pitchFamily="34" charset="-122"/>
              </a:rPr>
              <a:t>第一季度</a:t>
            </a:r>
            <a:endParaRPr lang="en-US" sz="2400" cap="small" dirty="0">
              <a:solidFill>
                <a:schemeClr val="tx1">
                  <a:lumMod val="85000"/>
                  <a:lumOff val="15000"/>
                </a:schemeClr>
              </a:solidFill>
              <a:latin typeface="微软雅黑" pitchFamily="34" charset="-122"/>
              <a:ea typeface="微软雅黑" pitchFamily="34" charset="-122"/>
            </a:endParaRPr>
          </a:p>
        </p:txBody>
      </p:sp>
      <p:sp>
        <p:nvSpPr>
          <p:cNvPr id="75" name="Copyright Notice"/>
          <p:cNvSpPr/>
          <p:nvPr/>
        </p:nvSpPr>
        <p:spPr bwMode="auto">
          <a:xfrm>
            <a:off x="4214572" y="3732038"/>
            <a:ext cx="1406718" cy="397832"/>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p>
            <a:pPr>
              <a:lnSpc>
                <a:spcPct val="90000"/>
              </a:lnSpc>
            </a:pPr>
            <a:r>
              <a:rPr lang="zh-CN" altLang="en-US" sz="2400" cap="small" dirty="0" smtClean="0">
                <a:solidFill>
                  <a:schemeClr val="tx1">
                    <a:lumMod val="85000"/>
                    <a:lumOff val="15000"/>
                  </a:schemeClr>
                </a:solidFill>
                <a:latin typeface="微软雅黑" pitchFamily="34" charset="-122"/>
                <a:ea typeface="微软雅黑" pitchFamily="34" charset="-122"/>
              </a:rPr>
              <a:t>第二季度</a:t>
            </a:r>
            <a:endParaRPr lang="en-US" sz="2400" cap="small" dirty="0">
              <a:solidFill>
                <a:schemeClr val="tx1">
                  <a:lumMod val="85000"/>
                  <a:lumOff val="15000"/>
                </a:schemeClr>
              </a:solidFill>
              <a:latin typeface="微软雅黑" pitchFamily="34" charset="-122"/>
              <a:ea typeface="微软雅黑" pitchFamily="34" charset="-122"/>
            </a:endParaRPr>
          </a:p>
        </p:txBody>
      </p:sp>
      <p:sp>
        <p:nvSpPr>
          <p:cNvPr id="76" name="Copyright Notice"/>
          <p:cNvSpPr/>
          <p:nvPr/>
        </p:nvSpPr>
        <p:spPr bwMode="auto">
          <a:xfrm>
            <a:off x="6354068" y="4468835"/>
            <a:ext cx="1406718" cy="397832"/>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p>
            <a:pPr>
              <a:lnSpc>
                <a:spcPct val="90000"/>
              </a:lnSpc>
            </a:pPr>
            <a:r>
              <a:rPr lang="zh-CN" altLang="en-US" cap="small" dirty="0" smtClean="0">
                <a:solidFill>
                  <a:schemeClr val="tx1">
                    <a:lumMod val="85000"/>
                    <a:lumOff val="15000"/>
                  </a:schemeClr>
                </a:solidFill>
                <a:latin typeface="微软雅黑" pitchFamily="34" charset="-122"/>
                <a:ea typeface="微软雅黑" pitchFamily="34" charset="-122"/>
              </a:rPr>
              <a:t>第三季度</a:t>
            </a:r>
            <a:endParaRPr lang="en-US" sz="2400" cap="small" dirty="0">
              <a:solidFill>
                <a:schemeClr val="tx1">
                  <a:lumMod val="85000"/>
                  <a:lumOff val="15000"/>
                </a:schemeClr>
              </a:solidFill>
              <a:latin typeface="微软雅黑" pitchFamily="34" charset="-122"/>
              <a:ea typeface="微软雅黑" pitchFamily="34" charset="-122"/>
            </a:endParaRPr>
          </a:p>
        </p:txBody>
      </p:sp>
      <p:sp>
        <p:nvSpPr>
          <p:cNvPr id="77" name="Copyright Notice"/>
          <p:cNvSpPr/>
          <p:nvPr/>
        </p:nvSpPr>
        <p:spPr bwMode="auto">
          <a:xfrm>
            <a:off x="8505450" y="2127662"/>
            <a:ext cx="1406718" cy="397832"/>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p>
            <a:pPr>
              <a:lnSpc>
                <a:spcPct val="90000"/>
              </a:lnSpc>
            </a:pPr>
            <a:r>
              <a:rPr lang="zh-CN" altLang="en-US" sz="2400" cap="small" dirty="0" smtClean="0">
                <a:solidFill>
                  <a:schemeClr val="tx1">
                    <a:lumMod val="85000"/>
                    <a:lumOff val="15000"/>
                  </a:schemeClr>
                </a:solidFill>
                <a:latin typeface="微软雅黑" pitchFamily="34" charset="-122"/>
                <a:ea typeface="微软雅黑" pitchFamily="34" charset="-122"/>
              </a:rPr>
              <a:t>第四季度</a:t>
            </a:r>
            <a:endParaRPr lang="en-US" sz="2400" cap="small" dirty="0">
              <a:solidFill>
                <a:schemeClr val="tx1">
                  <a:lumMod val="85000"/>
                  <a:lumOff val="15000"/>
                </a:schemeClr>
              </a:solidFill>
              <a:latin typeface="微软雅黑" pitchFamily="34" charset="-122"/>
              <a:ea typeface="微软雅黑" pitchFamily="34" charset="-122"/>
            </a:endParaRPr>
          </a:p>
        </p:txBody>
      </p:sp>
      <p:sp>
        <p:nvSpPr>
          <p:cNvPr id="16" name="矩形 15"/>
          <p:cNvSpPr/>
          <p:nvPr/>
        </p:nvSpPr>
        <p:spPr>
          <a:xfrm>
            <a:off x="1634679" y="1160959"/>
            <a:ext cx="4220286" cy="1692771"/>
          </a:xfrm>
          <a:prstGeom prst="rect">
            <a:avLst/>
          </a:prstGeom>
        </p:spPr>
        <p:txBody>
          <a:bodyPr wrap="square">
            <a:spAutoFit/>
          </a:bodyPr>
          <a:lstStyle/>
          <a:p>
            <a:pPr>
              <a:lnSpc>
                <a:spcPct val="200000"/>
              </a:lnSpc>
            </a:pPr>
            <a:r>
              <a:rPr lang="zh-CN" altLang="en-US" sz="2000" b="1" dirty="0" smtClean="0">
                <a:solidFill>
                  <a:srgbClr val="005DA2"/>
                </a:solidFill>
                <a:latin typeface="微软雅黑" pitchFamily="34" charset="-122"/>
                <a:ea typeface="微软雅黑" pitchFamily="34" charset="-122"/>
              </a:rPr>
              <a:t>点击添加小标题</a:t>
            </a:r>
            <a:endParaRPr lang="en-US" altLang="zh-CN" sz="2000" b="1" dirty="0" smtClean="0">
              <a:solidFill>
                <a:srgbClr val="005DA2"/>
              </a:solidFill>
              <a:latin typeface="微软雅黑" pitchFamily="34" charset="-122"/>
              <a:ea typeface="微软雅黑" pitchFamily="34" charset="-122"/>
            </a:endParaRPr>
          </a:p>
          <a:p>
            <a:r>
              <a:rPr lang="zh-CN" altLang="en-US" sz="1600" dirty="0" smtClean="0">
                <a:solidFill>
                  <a:schemeClr val="tx1">
                    <a:lumMod val="85000"/>
                    <a:lumOff val="15000"/>
                  </a:schemeClr>
                </a:solidFill>
                <a:latin typeface="微软雅黑" pitchFamily="34" charset="-122"/>
                <a:ea typeface="微软雅黑" pitchFamily="34" charset="-122"/>
              </a:rPr>
              <a:t>您</a:t>
            </a:r>
            <a:r>
              <a:rPr lang="zh-CN" altLang="en-US" sz="1600" dirty="0">
                <a:solidFill>
                  <a:schemeClr val="tx1">
                    <a:lumMod val="85000"/>
                    <a:lumOff val="15000"/>
                  </a:schemeClr>
                </a:solidFill>
                <a:latin typeface="微软雅黑" pitchFamily="34" charset="-122"/>
                <a:ea typeface="微软雅黑" pitchFamily="34" charset="-122"/>
              </a:rPr>
              <a:t>的内容打在这里，或者通过复制您的文本后，在此框中选择粘贴，并选择只保留文字</a:t>
            </a:r>
            <a:r>
              <a:rPr lang="zh-CN" altLang="en-US" sz="1600" dirty="0" smtClean="0">
                <a:solidFill>
                  <a:schemeClr val="tx1">
                    <a:lumMod val="85000"/>
                    <a:lumOff val="15000"/>
                  </a:schemeClr>
                </a:solidFill>
                <a:latin typeface="微软雅黑" pitchFamily="34" charset="-122"/>
                <a:ea typeface="微软雅黑" pitchFamily="34" charset="-122"/>
              </a:rPr>
              <a:t>。</a:t>
            </a:r>
            <a:endParaRPr lang="en-US" altLang="zh-CN" sz="1600" dirty="0" smtClean="0">
              <a:solidFill>
                <a:schemeClr val="tx1">
                  <a:lumMod val="85000"/>
                  <a:lumOff val="15000"/>
                </a:schemeClr>
              </a:solidFill>
              <a:latin typeface="微软雅黑" pitchFamily="34" charset="-122"/>
              <a:ea typeface="微软雅黑" pitchFamily="34" charset="-122"/>
            </a:endParaRPr>
          </a:p>
          <a:p>
            <a:r>
              <a:rPr lang="zh-CN" altLang="en-US" sz="1600" dirty="0">
                <a:solidFill>
                  <a:schemeClr val="tx1">
                    <a:lumMod val="85000"/>
                    <a:lumOff val="15000"/>
                  </a:schemeClr>
                </a:solidFill>
                <a:latin typeface="微软雅黑" pitchFamily="34" charset="-122"/>
                <a:ea typeface="微软雅黑" pitchFamily="34" charset="-122"/>
              </a:rPr>
              <a:t>您的内容打在这里，或者通过复制您的文本后，</a:t>
            </a:r>
            <a:r>
              <a:rPr lang="zh-CN" altLang="en-US" sz="1600" dirty="0" smtClean="0">
                <a:solidFill>
                  <a:schemeClr val="tx1">
                    <a:lumMod val="85000"/>
                    <a:lumOff val="15000"/>
                  </a:schemeClr>
                </a:solidFill>
                <a:latin typeface="微软雅黑" pitchFamily="34" charset="-122"/>
                <a:ea typeface="微软雅黑" pitchFamily="34" charset="-122"/>
              </a:rPr>
              <a:t>在此框</a:t>
            </a:r>
            <a:r>
              <a:rPr lang="zh-CN" altLang="en-US" sz="1600" dirty="0">
                <a:solidFill>
                  <a:schemeClr val="tx1">
                    <a:lumMod val="85000"/>
                    <a:lumOff val="15000"/>
                  </a:schemeClr>
                </a:solidFill>
                <a:latin typeface="微软雅黑" pitchFamily="34" charset="-122"/>
                <a:ea typeface="微软雅黑" pitchFamily="34" charset="-122"/>
              </a:rPr>
              <a:t>中选择粘贴，并选择只保留文字</a:t>
            </a:r>
            <a:r>
              <a:rPr lang="zh-CN" altLang="en-US" sz="1600" dirty="0" smtClean="0">
                <a:solidFill>
                  <a:schemeClr val="tx1">
                    <a:lumMod val="85000"/>
                    <a:lumOff val="15000"/>
                  </a:schemeClr>
                </a:solidFill>
                <a:latin typeface="微软雅黑" pitchFamily="34" charset="-122"/>
                <a:ea typeface="微软雅黑" pitchFamily="34" charset="-122"/>
              </a:rPr>
              <a:t>。</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17"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7"/>
                                        </p:tgtEl>
                                        <p:attrNameLst>
                                          <p:attrName>ppt_y</p:attrName>
                                        </p:attrNameLst>
                                      </p:cBhvr>
                                      <p:tavLst>
                                        <p:tav tm="0">
                                          <p:val>
                                            <p:strVal val="#ppt_y"/>
                                          </p:val>
                                        </p:tav>
                                        <p:tav tm="100000">
                                          <p:val>
                                            <p:strVal val="#ppt_y"/>
                                          </p:val>
                                        </p:tav>
                                      </p:tavLst>
                                    </p:anim>
                                    <p:anim calcmode="lin" valueType="num">
                                      <p:cBhvr>
                                        <p:cTn id="9"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7"/>
                                        </p:tgtEl>
                                      </p:cBhvr>
                                    </p:animEffect>
                                  </p:childTnLst>
                                </p:cTn>
                              </p:par>
                            </p:childTnLst>
                          </p:cTn>
                        </p:par>
                        <p:par>
                          <p:cTn id="12" fill="hold">
                            <p:stCondLst>
                              <p:cond delay="850"/>
                            </p:stCondLst>
                            <p:childTnLst>
                              <p:par>
                                <p:cTn id="13" presetID="22" presetClass="entr" presetSubtype="8"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1350"/>
                            </p:stCondLst>
                            <p:childTnLst>
                              <p:par>
                                <p:cTn id="17" presetID="22" presetClass="entr" presetSubtype="4" fill="hold" grpId="0" nodeType="after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wipe(down)">
                                      <p:cBhvr>
                                        <p:cTn id="19" dur="500"/>
                                        <p:tgtEl>
                                          <p:spTgt spid="65"/>
                                        </p:tgtEl>
                                      </p:cBhvr>
                                    </p:animEffect>
                                  </p:childTnLst>
                                </p:cTn>
                              </p:par>
                            </p:childTnLst>
                          </p:cTn>
                        </p:par>
                        <p:par>
                          <p:cTn id="20" fill="hold">
                            <p:stCondLst>
                              <p:cond delay="1850"/>
                            </p:stCondLst>
                            <p:childTnLst>
                              <p:par>
                                <p:cTn id="21" presetID="14" presetClass="entr" presetSubtype="10" fill="hold" grpId="0" nodeType="afterEffect">
                                  <p:stCondLst>
                                    <p:cond delay="0"/>
                                  </p:stCondLst>
                                  <p:childTnLst>
                                    <p:set>
                                      <p:cBhvr>
                                        <p:cTn id="22" dur="1" fill="hold">
                                          <p:stCondLst>
                                            <p:cond delay="0"/>
                                          </p:stCondLst>
                                        </p:cTn>
                                        <p:tgtEl>
                                          <p:spTgt spid="69"/>
                                        </p:tgtEl>
                                        <p:attrNameLst>
                                          <p:attrName>style.visibility</p:attrName>
                                        </p:attrNameLst>
                                      </p:cBhvr>
                                      <p:to>
                                        <p:strVal val="visible"/>
                                      </p:to>
                                    </p:set>
                                    <p:animEffect transition="in" filter="randombar(horizontal)">
                                      <p:cBhvr>
                                        <p:cTn id="23" dur="500"/>
                                        <p:tgtEl>
                                          <p:spTgt spid="69"/>
                                        </p:tgtEl>
                                      </p:cBhvr>
                                    </p:animEffect>
                                  </p:childTnLst>
                                </p:cTn>
                              </p:par>
                            </p:childTnLst>
                          </p:cTn>
                        </p:par>
                        <p:par>
                          <p:cTn id="24" fill="hold">
                            <p:stCondLst>
                              <p:cond delay="2350"/>
                            </p:stCondLst>
                            <p:childTnLst>
                              <p:par>
                                <p:cTn id="25" presetID="22" presetClass="entr" presetSubtype="4" fill="hold" grpId="0" nodeType="afterEffect">
                                  <p:stCondLst>
                                    <p:cond delay="0"/>
                                  </p:stCondLst>
                                  <p:childTnLst>
                                    <p:set>
                                      <p:cBhvr>
                                        <p:cTn id="26" dur="1" fill="hold">
                                          <p:stCondLst>
                                            <p:cond delay="0"/>
                                          </p:stCondLst>
                                        </p:cTn>
                                        <p:tgtEl>
                                          <p:spTgt spid="74"/>
                                        </p:tgtEl>
                                        <p:attrNameLst>
                                          <p:attrName>style.visibility</p:attrName>
                                        </p:attrNameLst>
                                      </p:cBhvr>
                                      <p:to>
                                        <p:strVal val="visible"/>
                                      </p:to>
                                    </p:set>
                                    <p:animEffect transition="in" filter="wipe(down)">
                                      <p:cBhvr>
                                        <p:cTn id="27" dur="500"/>
                                        <p:tgtEl>
                                          <p:spTgt spid="74"/>
                                        </p:tgtEl>
                                      </p:cBhvr>
                                    </p:animEffect>
                                  </p:childTnLst>
                                </p:cTn>
                              </p:par>
                            </p:childTnLst>
                          </p:cTn>
                        </p:par>
                        <p:par>
                          <p:cTn id="28" fill="hold">
                            <p:stCondLst>
                              <p:cond delay="2850"/>
                            </p:stCondLst>
                            <p:childTnLst>
                              <p:par>
                                <p:cTn id="29" presetID="22" presetClass="entr" presetSubtype="4" fill="hold" grpId="0" nodeType="afterEffect">
                                  <p:stCondLst>
                                    <p:cond delay="0"/>
                                  </p:stCondLst>
                                  <p:childTnLst>
                                    <p:set>
                                      <p:cBhvr>
                                        <p:cTn id="30" dur="1" fill="hold">
                                          <p:stCondLst>
                                            <p:cond delay="0"/>
                                          </p:stCondLst>
                                        </p:cTn>
                                        <p:tgtEl>
                                          <p:spTgt spid="66"/>
                                        </p:tgtEl>
                                        <p:attrNameLst>
                                          <p:attrName>style.visibility</p:attrName>
                                        </p:attrNameLst>
                                      </p:cBhvr>
                                      <p:to>
                                        <p:strVal val="visible"/>
                                      </p:to>
                                    </p:set>
                                    <p:animEffect transition="in" filter="wipe(down)">
                                      <p:cBhvr>
                                        <p:cTn id="31" dur="500"/>
                                        <p:tgtEl>
                                          <p:spTgt spid="66"/>
                                        </p:tgtEl>
                                      </p:cBhvr>
                                    </p:animEffect>
                                  </p:childTnLst>
                                </p:cTn>
                              </p:par>
                            </p:childTnLst>
                          </p:cTn>
                        </p:par>
                        <p:par>
                          <p:cTn id="32" fill="hold">
                            <p:stCondLst>
                              <p:cond delay="3350"/>
                            </p:stCondLst>
                            <p:childTnLst>
                              <p:par>
                                <p:cTn id="33" presetID="14" presetClass="entr" presetSubtype="10" fill="hold" grpId="0" nodeType="afterEffect">
                                  <p:stCondLst>
                                    <p:cond delay="0"/>
                                  </p:stCondLst>
                                  <p:childTnLst>
                                    <p:set>
                                      <p:cBhvr>
                                        <p:cTn id="34" dur="1" fill="hold">
                                          <p:stCondLst>
                                            <p:cond delay="0"/>
                                          </p:stCondLst>
                                        </p:cTn>
                                        <p:tgtEl>
                                          <p:spTgt spid="70"/>
                                        </p:tgtEl>
                                        <p:attrNameLst>
                                          <p:attrName>style.visibility</p:attrName>
                                        </p:attrNameLst>
                                      </p:cBhvr>
                                      <p:to>
                                        <p:strVal val="visible"/>
                                      </p:to>
                                    </p:set>
                                    <p:animEffect transition="in" filter="randombar(horizontal)">
                                      <p:cBhvr>
                                        <p:cTn id="35" dur="500"/>
                                        <p:tgtEl>
                                          <p:spTgt spid="70"/>
                                        </p:tgtEl>
                                      </p:cBhvr>
                                    </p:animEffect>
                                  </p:childTnLst>
                                </p:cTn>
                              </p:par>
                            </p:childTnLst>
                          </p:cTn>
                        </p:par>
                        <p:par>
                          <p:cTn id="36" fill="hold">
                            <p:stCondLst>
                              <p:cond delay="3850"/>
                            </p:stCondLst>
                            <p:childTnLst>
                              <p:par>
                                <p:cTn id="37" presetID="22" presetClass="entr" presetSubtype="8" fill="hold" grpId="0" nodeType="afterEffect">
                                  <p:stCondLst>
                                    <p:cond delay="0"/>
                                  </p:stCondLst>
                                  <p:childTnLst>
                                    <p:set>
                                      <p:cBhvr>
                                        <p:cTn id="38" dur="1" fill="hold">
                                          <p:stCondLst>
                                            <p:cond delay="0"/>
                                          </p:stCondLst>
                                        </p:cTn>
                                        <p:tgtEl>
                                          <p:spTgt spid="75"/>
                                        </p:tgtEl>
                                        <p:attrNameLst>
                                          <p:attrName>style.visibility</p:attrName>
                                        </p:attrNameLst>
                                      </p:cBhvr>
                                      <p:to>
                                        <p:strVal val="visible"/>
                                      </p:to>
                                    </p:set>
                                    <p:animEffect transition="in" filter="wipe(left)">
                                      <p:cBhvr>
                                        <p:cTn id="39" dur="500"/>
                                        <p:tgtEl>
                                          <p:spTgt spid="75"/>
                                        </p:tgtEl>
                                      </p:cBhvr>
                                    </p:animEffect>
                                  </p:childTnLst>
                                </p:cTn>
                              </p:par>
                            </p:childTnLst>
                          </p:cTn>
                        </p:par>
                        <p:par>
                          <p:cTn id="40" fill="hold">
                            <p:stCondLst>
                              <p:cond delay="4350"/>
                            </p:stCondLst>
                            <p:childTnLst>
                              <p:par>
                                <p:cTn id="41" presetID="22" presetClass="entr" presetSubtype="4" fill="hold" grpId="0" nodeType="afterEffect">
                                  <p:stCondLst>
                                    <p:cond delay="0"/>
                                  </p:stCondLst>
                                  <p:childTnLst>
                                    <p:set>
                                      <p:cBhvr>
                                        <p:cTn id="42" dur="1" fill="hold">
                                          <p:stCondLst>
                                            <p:cond delay="0"/>
                                          </p:stCondLst>
                                        </p:cTn>
                                        <p:tgtEl>
                                          <p:spTgt spid="67"/>
                                        </p:tgtEl>
                                        <p:attrNameLst>
                                          <p:attrName>style.visibility</p:attrName>
                                        </p:attrNameLst>
                                      </p:cBhvr>
                                      <p:to>
                                        <p:strVal val="visible"/>
                                      </p:to>
                                    </p:set>
                                    <p:animEffect transition="in" filter="wipe(down)">
                                      <p:cBhvr>
                                        <p:cTn id="43" dur="500"/>
                                        <p:tgtEl>
                                          <p:spTgt spid="67"/>
                                        </p:tgtEl>
                                      </p:cBhvr>
                                    </p:animEffect>
                                  </p:childTnLst>
                                </p:cTn>
                              </p:par>
                            </p:childTnLst>
                          </p:cTn>
                        </p:par>
                        <p:par>
                          <p:cTn id="44" fill="hold">
                            <p:stCondLst>
                              <p:cond delay="4850"/>
                            </p:stCondLst>
                            <p:childTnLst>
                              <p:par>
                                <p:cTn id="45" presetID="14" presetClass="entr" presetSubtype="10" fill="hold" grpId="0" nodeType="afterEffect">
                                  <p:stCondLst>
                                    <p:cond delay="0"/>
                                  </p:stCondLst>
                                  <p:childTnLst>
                                    <p:set>
                                      <p:cBhvr>
                                        <p:cTn id="46" dur="1" fill="hold">
                                          <p:stCondLst>
                                            <p:cond delay="0"/>
                                          </p:stCondLst>
                                        </p:cTn>
                                        <p:tgtEl>
                                          <p:spTgt spid="71"/>
                                        </p:tgtEl>
                                        <p:attrNameLst>
                                          <p:attrName>style.visibility</p:attrName>
                                        </p:attrNameLst>
                                      </p:cBhvr>
                                      <p:to>
                                        <p:strVal val="visible"/>
                                      </p:to>
                                    </p:set>
                                    <p:animEffect transition="in" filter="randombar(horizontal)">
                                      <p:cBhvr>
                                        <p:cTn id="47" dur="500"/>
                                        <p:tgtEl>
                                          <p:spTgt spid="71"/>
                                        </p:tgtEl>
                                      </p:cBhvr>
                                    </p:animEffect>
                                  </p:childTnLst>
                                </p:cTn>
                              </p:par>
                            </p:childTnLst>
                          </p:cTn>
                        </p:par>
                        <p:par>
                          <p:cTn id="48" fill="hold">
                            <p:stCondLst>
                              <p:cond delay="5350"/>
                            </p:stCondLst>
                            <p:childTnLst>
                              <p:par>
                                <p:cTn id="49" presetID="22" presetClass="entr" presetSubtype="8" fill="hold" grpId="0" nodeType="afterEffect">
                                  <p:stCondLst>
                                    <p:cond delay="0"/>
                                  </p:stCondLst>
                                  <p:childTnLst>
                                    <p:set>
                                      <p:cBhvr>
                                        <p:cTn id="50" dur="1" fill="hold">
                                          <p:stCondLst>
                                            <p:cond delay="0"/>
                                          </p:stCondLst>
                                        </p:cTn>
                                        <p:tgtEl>
                                          <p:spTgt spid="76"/>
                                        </p:tgtEl>
                                        <p:attrNameLst>
                                          <p:attrName>style.visibility</p:attrName>
                                        </p:attrNameLst>
                                      </p:cBhvr>
                                      <p:to>
                                        <p:strVal val="visible"/>
                                      </p:to>
                                    </p:set>
                                    <p:animEffect transition="in" filter="wipe(left)">
                                      <p:cBhvr>
                                        <p:cTn id="51" dur="500"/>
                                        <p:tgtEl>
                                          <p:spTgt spid="76"/>
                                        </p:tgtEl>
                                      </p:cBhvr>
                                    </p:animEffect>
                                  </p:childTnLst>
                                </p:cTn>
                              </p:par>
                            </p:childTnLst>
                          </p:cTn>
                        </p:par>
                        <p:par>
                          <p:cTn id="52" fill="hold">
                            <p:stCondLst>
                              <p:cond delay="5850"/>
                            </p:stCondLst>
                            <p:childTnLst>
                              <p:par>
                                <p:cTn id="53" presetID="22" presetClass="entr" presetSubtype="4" fill="hold" grpId="0" nodeType="afterEffect">
                                  <p:stCondLst>
                                    <p:cond delay="0"/>
                                  </p:stCondLst>
                                  <p:childTnLst>
                                    <p:set>
                                      <p:cBhvr>
                                        <p:cTn id="54" dur="1" fill="hold">
                                          <p:stCondLst>
                                            <p:cond delay="0"/>
                                          </p:stCondLst>
                                        </p:cTn>
                                        <p:tgtEl>
                                          <p:spTgt spid="68"/>
                                        </p:tgtEl>
                                        <p:attrNameLst>
                                          <p:attrName>style.visibility</p:attrName>
                                        </p:attrNameLst>
                                      </p:cBhvr>
                                      <p:to>
                                        <p:strVal val="visible"/>
                                      </p:to>
                                    </p:set>
                                    <p:animEffect transition="in" filter="wipe(down)">
                                      <p:cBhvr>
                                        <p:cTn id="55" dur="500"/>
                                        <p:tgtEl>
                                          <p:spTgt spid="68"/>
                                        </p:tgtEl>
                                      </p:cBhvr>
                                    </p:animEffect>
                                  </p:childTnLst>
                                </p:cTn>
                              </p:par>
                            </p:childTnLst>
                          </p:cTn>
                        </p:par>
                        <p:par>
                          <p:cTn id="56" fill="hold">
                            <p:stCondLst>
                              <p:cond delay="6350"/>
                            </p:stCondLst>
                            <p:childTnLst>
                              <p:par>
                                <p:cTn id="57" presetID="14" presetClass="entr" presetSubtype="10" fill="hold" grpId="0" nodeType="afterEffect">
                                  <p:stCondLst>
                                    <p:cond delay="0"/>
                                  </p:stCondLst>
                                  <p:childTnLst>
                                    <p:set>
                                      <p:cBhvr>
                                        <p:cTn id="58" dur="1" fill="hold">
                                          <p:stCondLst>
                                            <p:cond delay="0"/>
                                          </p:stCondLst>
                                        </p:cTn>
                                        <p:tgtEl>
                                          <p:spTgt spid="72"/>
                                        </p:tgtEl>
                                        <p:attrNameLst>
                                          <p:attrName>style.visibility</p:attrName>
                                        </p:attrNameLst>
                                      </p:cBhvr>
                                      <p:to>
                                        <p:strVal val="visible"/>
                                      </p:to>
                                    </p:set>
                                    <p:animEffect transition="in" filter="randombar(horizontal)">
                                      <p:cBhvr>
                                        <p:cTn id="59" dur="500"/>
                                        <p:tgtEl>
                                          <p:spTgt spid="72"/>
                                        </p:tgtEl>
                                      </p:cBhvr>
                                    </p:animEffect>
                                  </p:childTnLst>
                                </p:cTn>
                              </p:par>
                            </p:childTnLst>
                          </p:cTn>
                        </p:par>
                        <p:par>
                          <p:cTn id="60" fill="hold">
                            <p:stCondLst>
                              <p:cond delay="6850"/>
                            </p:stCondLst>
                            <p:childTnLst>
                              <p:par>
                                <p:cTn id="61" presetID="22" presetClass="entr" presetSubtype="8" fill="hold" grpId="0" nodeType="afterEffect">
                                  <p:stCondLst>
                                    <p:cond delay="0"/>
                                  </p:stCondLst>
                                  <p:childTnLst>
                                    <p:set>
                                      <p:cBhvr>
                                        <p:cTn id="62" dur="1" fill="hold">
                                          <p:stCondLst>
                                            <p:cond delay="0"/>
                                          </p:stCondLst>
                                        </p:cTn>
                                        <p:tgtEl>
                                          <p:spTgt spid="77"/>
                                        </p:tgtEl>
                                        <p:attrNameLst>
                                          <p:attrName>style.visibility</p:attrName>
                                        </p:attrNameLst>
                                      </p:cBhvr>
                                      <p:to>
                                        <p:strVal val="visible"/>
                                      </p:to>
                                    </p:set>
                                    <p:animEffect transition="in" filter="wipe(left)">
                                      <p:cBhvr>
                                        <p:cTn id="63"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67" grpId="0" animBg="1"/>
      <p:bldP spid="68" grpId="0" animBg="1"/>
      <p:bldP spid="69" grpId="0"/>
      <p:bldP spid="70" grpId="0"/>
      <p:bldP spid="71" grpId="0"/>
      <p:bldP spid="72" grpId="0"/>
      <p:bldP spid="74" grpId="0"/>
      <p:bldP spid="75" grpId="0"/>
      <p:bldP spid="76" grpId="0"/>
      <p:bldP spid="77" grpId="0"/>
      <p:bldP spid="16"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376249" y="2165588"/>
            <a:ext cx="4320480" cy="144016"/>
            <a:chOff x="1507396" y="1628800"/>
            <a:chExt cx="4320480" cy="144016"/>
          </a:xfrm>
        </p:grpSpPr>
        <p:cxnSp>
          <p:nvCxnSpPr>
            <p:cNvPr id="13" name="直接连接符 12"/>
            <p:cNvCxnSpPr/>
            <p:nvPr/>
          </p:nvCxnSpPr>
          <p:spPr>
            <a:xfrm>
              <a:off x="1507396" y="1700808"/>
              <a:ext cx="432048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150739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1987449"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2467502"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2947555"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3427608"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3907661"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4387714"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4867767"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5347820"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V="1">
              <a:off x="582787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6252091" y="2165588"/>
            <a:ext cx="4320480" cy="144016"/>
            <a:chOff x="1507396" y="1628800"/>
            <a:chExt cx="4320480" cy="144016"/>
          </a:xfrm>
        </p:grpSpPr>
        <p:cxnSp>
          <p:nvCxnSpPr>
            <p:cNvPr id="34" name="直接连接符 33"/>
            <p:cNvCxnSpPr/>
            <p:nvPr/>
          </p:nvCxnSpPr>
          <p:spPr>
            <a:xfrm>
              <a:off x="1507396" y="1700808"/>
              <a:ext cx="432048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150739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1987449"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2467502"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V="1">
              <a:off x="2947555"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V="1">
              <a:off x="3427608"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V="1">
              <a:off x="3907661"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4387714"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4867767"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5347820"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582787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
        <p:nvSpPr>
          <p:cNvPr id="45" name="TextBox 44"/>
          <p:cNvSpPr txBox="1"/>
          <p:nvPr/>
        </p:nvSpPr>
        <p:spPr>
          <a:xfrm>
            <a:off x="5507008"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10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46" name="TextBox 45"/>
          <p:cNvSpPr txBox="1"/>
          <p:nvPr/>
        </p:nvSpPr>
        <p:spPr>
          <a:xfrm>
            <a:off x="5034572"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20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47" name="TextBox 46"/>
          <p:cNvSpPr txBox="1"/>
          <p:nvPr/>
        </p:nvSpPr>
        <p:spPr>
          <a:xfrm>
            <a:off x="4554519"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30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48" name="TextBox 47"/>
          <p:cNvSpPr txBox="1"/>
          <p:nvPr/>
        </p:nvSpPr>
        <p:spPr>
          <a:xfrm>
            <a:off x="4074466"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40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49" name="TextBox 48"/>
          <p:cNvSpPr txBox="1"/>
          <p:nvPr/>
        </p:nvSpPr>
        <p:spPr>
          <a:xfrm>
            <a:off x="3594413"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50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0" name="TextBox 49"/>
          <p:cNvSpPr txBox="1"/>
          <p:nvPr/>
        </p:nvSpPr>
        <p:spPr>
          <a:xfrm>
            <a:off x="3114360"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60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1" name="TextBox 50"/>
          <p:cNvSpPr txBox="1"/>
          <p:nvPr/>
        </p:nvSpPr>
        <p:spPr>
          <a:xfrm>
            <a:off x="2634307"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70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2" name="TextBox 51"/>
          <p:cNvSpPr txBox="1"/>
          <p:nvPr/>
        </p:nvSpPr>
        <p:spPr>
          <a:xfrm>
            <a:off x="2154254"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80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3" name="TextBox 52"/>
          <p:cNvSpPr txBox="1"/>
          <p:nvPr/>
        </p:nvSpPr>
        <p:spPr>
          <a:xfrm>
            <a:off x="1674201"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90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4" name="TextBox 53"/>
          <p:cNvSpPr txBox="1"/>
          <p:nvPr/>
        </p:nvSpPr>
        <p:spPr>
          <a:xfrm>
            <a:off x="1149264" y="1867104"/>
            <a:ext cx="545342" cy="338554"/>
          </a:xfrm>
          <a:prstGeom prst="rect">
            <a:avLst/>
          </a:prstGeom>
          <a:noFill/>
        </p:spPr>
        <p:txBody>
          <a:bodyPr wrap="none" rtlCol="0">
            <a:spAutoFit/>
          </a:bodyPr>
          <a:lstStyle/>
          <a:p>
            <a:r>
              <a:rPr lang="en-US" altLang="zh-CN" sz="1600" dirty="0" smtClean="0">
                <a:solidFill>
                  <a:schemeClr val="tx1">
                    <a:lumMod val="85000"/>
                    <a:lumOff val="15000"/>
                  </a:schemeClr>
                </a:solidFill>
                <a:latin typeface="微软雅黑" pitchFamily="34" charset="-122"/>
                <a:ea typeface="微软雅黑" pitchFamily="34" charset="-122"/>
              </a:rPr>
              <a:t>100</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55" name="TextBox 54"/>
          <p:cNvSpPr txBox="1"/>
          <p:nvPr/>
        </p:nvSpPr>
        <p:spPr>
          <a:xfrm>
            <a:off x="6072118"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10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6" name="TextBox 55"/>
          <p:cNvSpPr txBox="1"/>
          <p:nvPr/>
        </p:nvSpPr>
        <p:spPr>
          <a:xfrm>
            <a:off x="6550043"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20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7" name="TextBox 56"/>
          <p:cNvSpPr txBox="1"/>
          <p:nvPr/>
        </p:nvSpPr>
        <p:spPr>
          <a:xfrm>
            <a:off x="7030096"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30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8" name="TextBox 57"/>
          <p:cNvSpPr txBox="1"/>
          <p:nvPr/>
        </p:nvSpPr>
        <p:spPr>
          <a:xfrm>
            <a:off x="7510149"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40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9" name="TextBox 58"/>
          <p:cNvSpPr txBox="1"/>
          <p:nvPr/>
        </p:nvSpPr>
        <p:spPr>
          <a:xfrm>
            <a:off x="7990202"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50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0" name="TextBox 59"/>
          <p:cNvSpPr txBox="1"/>
          <p:nvPr/>
        </p:nvSpPr>
        <p:spPr>
          <a:xfrm>
            <a:off x="8470255"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60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1" name="TextBox 60"/>
          <p:cNvSpPr txBox="1"/>
          <p:nvPr/>
        </p:nvSpPr>
        <p:spPr>
          <a:xfrm>
            <a:off x="8950308"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70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2" name="TextBox 61"/>
          <p:cNvSpPr txBox="1"/>
          <p:nvPr/>
        </p:nvSpPr>
        <p:spPr>
          <a:xfrm>
            <a:off x="9430361"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80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3" name="TextBox 62"/>
          <p:cNvSpPr txBox="1"/>
          <p:nvPr/>
        </p:nvSpPr>
        <p:spPr>
          <a:xfrm>
            <a:off x="9910414" y="1867104"/>
            <a:ext cx="425116"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90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4" name="TextBox 63"/>
          <p:cNvSpPr txBox="1"/>
          <p:nvPr/>
        </p:nvSpPr>
        <p:spPr>
          <a:xfrm>
            <a:off x="10345586" y="1867104"/>
            <a:ext cx="545342" cy="338554"/>
          </a:xfrm>
          <a:prstGeom prst="rect">
            <a:avLst/>
          </a:prstGeom>
          <a:noFill/>
        </p:spPr>
        <p:txBody>
          <a:bodyPr wrap="none" rtlCol="0">
            <a:spAutoFit/>
          </a:bodyPr>
          <a:lstStyle/>
          <a:p>
            <a:r>
              <a:rPr lang="en-US" altLang="zh-CN" sz="1600" smtClean="0">
                <a:solidFill>
                  <a:schemeClr val="tx1">
                    <a:lumMod val="85000"/>
                    <a:lumOff val="15000"/>
                  </a:schemeClr>
                </a:solidFill>
                <a:latin typeface="微软雅黑" pitchFamily="34" charset="-122"/>
                <a:ea typeface="微软雅黑" pitchFamily="34" charset="-122"/>
              </a:rPr>
              <a:t>100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5" name="五边形 64"/>
          <p:cNvSpPr/>
          <p:nvPr/>
        </p:nvSpPr>
        <p:spPr>
          <a:xfrm flipH="1">
            <a:off x="2518455" y="2707699"/>
            <a:ext cx="3178273" cy="324000"/>
          </a:xfrm>
          <a:prstGeom prst="homePlate">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66" name="五边形 65"/>
          <p:cNvSpPr/>
          <p:nvPr/>
        </p:nvSpPr>
        <p:spPr>
          <a:xfrm flipH="1">
            <a:off x="3742095" y="3259760"/>
            <a:ext cx="1954633" cy="324000"/>
          </a:xfrm>
          <a:prstGeom prst="homePlate">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67" name="五边形 66"/>
          <p:cNvSpPr/>
          <p:nvPr/>
        </p:nvSpPr>
        <p:spPr>
          <a:xfrm flipH="1">
            <a:off x="2998509" y="3811821"/>
            <a:ext cx="2698220" cy="324000"/>
          </a:xfrm>
          <a:prstGeom prst="homePlate">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68" name="五边形 67"/>
          <p:cNvSpPr/>
          <p:nvPr/>
        </p:nvSpPr>
        <p:spPr>
          <a:xfrm flipH="1">
            <a:off x="1407302" y="4363882"/>
            <a:ext cx="4289427" cy="324000"/>
          </a:xfrm>
          <a:prstGeom prst="homePlate">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69" name="五边形 68"/>
          <p:cNvSpPr/>
          <p:nvPr/>
        </p:nvSpPr>
        <p:spPr>
          <a:xfrm flipH="1">
            <a:off x="2154254" y="4915943"/>
            <a:ext cx="3542475" cy="324000"/>
          </a:xfrm>
          <a:prstGeom prst="homePlate">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0" name="五边形 69"/>
          <p:cNvSpPr/>
          <p:nvPr/>
        </p:nvSpPr>
        <p:spPr>
          <a:xfrm flipH="1">
            <a:off x="3296461" y="5468004"/>
            <a:ext cx="2400268" cy="324000"/>
          </a:xfrm>
          <a:prstGeom prst="homePlate">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1" name="五边形 70"/>
          <p:cNvSpPr/>
          <p:nvPr/>
        </p:nvSpPr>
        <p:spPr>
          <a:xfrm flipH="1">
            <a:off x="4256567" y="6020538"/>
            <a:ext cx="1440162" cy="324000"/>
          </a:xfrm>
          <a:prstGeom prst="homePlate">
            <a:avLst/>
          </a:prstGeom>
          <a:solidFill>
            <a:srgbClr val="FFC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2" name="TextBox 71"/>
          <p:cNvSpPr txBox="1"/>
          <p:nvPr/>
        </p:nvSpPr>
        <p:spPr>
          <a:xfrm>
            <a:off x="1532425" y="2704521"/>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a:t>
            </a:r>
            <a:r>
              <a:rPr lang="zh-CN" altLang="en-US" sz="1600" dirty="0" smtClean="0">
                <a:solidFill>
                  <a:schemeClr val="tx1">
                    <a:lumMod val="85000"/>
                    <a:lumOff val="15000"/>
                  </a:schemeClr>
                </a:solidFill>
                <a:latin typeface="微软雅黑" pitchFamily="34" charset="-122"/>
                <a:ea typeface="微软雅黑" pitchFamily="34" charset="-122"/>
              </a:rPr>
              <a:t>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73" name="TextBox 72"/>
          <p:cNvSpPr txBox="1"/>
          <p:nvPr/>
        </p:nvSpPr>
        <p:spPr>
          <a:xfrm>
            <a:off x="2732166" y="3257207"/>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74" name="TextBox 73"/>
          <p:cNvSpPr txBox="1"/>
          <p:nvPr/>
        </p:nvSpPr>
        <p:spPr>
          <a:xfrm>
            <a:off x="2016514" y="3808879"/>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75" name="TextBox 74"/>
          <p:cNvSpPr txBox="1"/>
          <p:nvPr/>
        </p:nvSpPr>
        <p:spPr>
          <a:xfrm>
            <a:off x="482551" y="4352593"/>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76" name="TextBox 75"/>
          <p:cNvSpPr txBox="1"/>
          <p:nvPr/>
        </p:nvSpPr>
        <p:spPr>
          <a:xfrm>
            <a:off x="1234245" y="4912765"/>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77" name="TextBox 76"/>
          <p:cNvSpPr txBox="1"/>
          <p:nvPr/>
        </p:nvSpPr>
        <p:spPr>
          <a:xfrm>
            <a:off x="2284348" y="5465451"/>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78" name="TextBox 77"/>
          <p:cNvSpPr txBox="1"/>
          <p:nvPr/>
        </p:nvSpPr>
        <p:spPr>
          <a:xfrm>
            <a:off x="3236391" y="6017123"/>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79" name="五边形 78"/>
          <p:cNvSpPr/>
          <p:nvPr/>
        </p:nvSpPr>
        <p:spPr>
          <a:xfrm>
            <a:off x="6252091" y="2707699"/>
            <a:ext cx="1622260" cy="324000"/>
          </a:xfrm>
          <a:prstGeom prst="homePlat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0" name="五边形 79"/>
          <p:cNvSpPr/>
          <p:nvPr/>
        </p:nvSpPr>
        <p:spPr>
          <a:xfrm>
            <a:off x="6252091" y="3259760"/>
            <a:ext cx="3062419" cy="324000"/>
          </a:xfrm>
          <a:prstGeom prst="homePlat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1" name="五边形 80"/>
          <p:cNvSpPr/>
          <p:nvPr/>
        </p:nvSpPr>
        <p:spPr>
          <a:xfrm>
            <a:off x="6252091" y="3811821"/>
            <a:ext cx="1920212" cy="324000"/>
          </a:xfrm>
          <a:prstGeom prst="homePlat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2" name="五边形 81"/>
          <p:cNvSpPr/>
          <p:nvPr/>
        </p:nvSpPr>
        <p:spPr>
          <a:xfrm>
            <a:off x="6252090" y="4363882"/>
            <a:ext cx="4093495" cy="324000"/>
          </a:xfrm>
          <a:prstGeom prst="homePlat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3" name="五边形 82"/>
          <p:cNvSpPr/>
          <p:nvPr/>
        </p:nvSpPr>
        <p:spPr>
          <a:xfrm>
            <a:off x="6252091" y="4915943"/>
            <a:ext cx="3360371" cy="324000"/>
          </a:xfrm>
          <a:prstGeom prst="homePlat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4" name="五边形 83"/>
          <p:cNvSpPr/>
          <p:nvPr/>
        </p:nvSpPr>
        <p:spPr>
          <a:xfrm>
            <a:off x="6252091" y="5468004"/>
            <a:ext cx="3658323" cy="324000"/>
          </a:xfrm>
          <a:prstGeom prst="homePlat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5" name="五边形 84"/>
          <p:cNvSpPr/>
          <p:nvPr/>
        </p:nvSpPr>
        <p:spPr>
          <a:xfrm>
            <a:off x="6252091" y="6020538"/>
            <a:ext cx="2880318" cy="324000"/>
          </a:xfrm>
          <a:prstGeom prst="homePlate">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6" name="TextBox 85"/>
          <p:cNvSpPr txBox="1"/>
          <p:nvPr/>
        </p:nvSpPr>
        <p:spPr>
          <a:xfrm>
            <a:off x="7936172" y="2704521"/>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87" name="TextBox 86"/>
          <p:cNvSpPr txBox="1"/>
          <p:nvPr/>
        </p:nvSpPr>
        <p:spPr>
          <a:xfrm>
            <a:off x="9391111" y="3268496"/>
            <a:ext cx="543739" cy="307777"/>
          </a:xfrm>
          <a:prstGeom prst="rect">
            <a:avLst/>
          </a:prstGeom>
          <a:noFill/>
        </p:spPr>
        <p:txBody>
          <a:bodyPr wrap="none" rtlCol="0">
            <a:spAutoFit/>
          </a:bodyPr>
          <a:lstStyle/>
          <a:p>
            <a:r>
              <a:rPr lang="zh-CN" altLang="en-US" sz="1400" smtClean="0">
                <a:solidFill>
                  <a:schemeClr val="tx1">
                    <a:lumMod val="85000"/>
                    <a:lumOff val="15000"/>
                  </a:schemeClr>
                </a:solidFill>
                <a:latin typeface="微软雅黑" pitchFamily="34" charset="-122"/>
                <a:ea typeface="微软雅黑" pitchFamily="34" charset="-122"/>
              </a:rPr>
              <a:t>文字</a:t>
            </a:r>
            <a:endParaRPr lang="zh-CN" altLang="en-US" sz="1400">
              <a:solidFill>
                <a:schemeClr val="tx1">
                  <a:lumMod val="85000"/>
                  <a:lumOff val="15000"/>
                </a:schemeClr>
              </a:solidFill>
              <a:latin typeface="微软雅黑" pitchFamily="34" charset="-122"/>
              <a:ea typeface="微软雅黑" pitchFamily="34" charset="-122"/>
            </a:endParaRPr>
          </a:p>
        </p:txBody>
      </p:sp>
      <p:sp>
        <p:nvSpPr>
          <p:cNvPr id="88" name="TextBox 87"/>
          <p:cNvSpPr txBox="1"/>
          <p:nvPr/>
        </p:nvSpPr>
        <p:spPr>
          <a:xfrm>
            <a:off x="8216405" y="3808879"/>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89" name="TextBox 88"/>
          <p:cNvSpPr txBox="1"/>
          <p:nvPr/>
        </p:nvSpPr>
        <p:spPr>
          <a:xfrm>
            <a:off x="10323008" y="4352593"/>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90" name="TextBox 89"/>
          <p:cNvSpPr txBox="1"/>
          <p:nvPr/>
        </p:nvSpPr>
        <p:spPr>
          <a:xfrm>
            <a:off x="9663386" y="4912765"/>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91" name="TextBox 90"/>
          <p:cNvSpPr txBox="1"/>
          <p:nvPr/>
        </p:nvSpPr>
        <p:spPr>
          <a:xfrm>
            <a:off x="9928557" y="5465451"/>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92" name="TextBox 91"/>
          <p:cNvSpPr txBox="1"/>
          <p:nvPr/>
        </p:nvSpPr>
        <p:spPr>
          <a:xfrm>
            <a:off x="9228246" y="6017123"/>
            <a:ext cx="1005403"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93" name="TextBox 92"/>
          <p:cNvSpPr txBox="1"/>
          <p:nvPr/>
        </p:nvSpPr>
        <p:spPr>
          <a:xfrm>
            <a:off x="5791507" y="2669644"/>
            <a:ext cx="365806" cy="400110"/>
          </a:xfrm>
          <a:prstGeom prst="rect">
            <a:avLst/>
          </a:prstGeom>
          <a:noFill/>
        </p:spPr>
        <p:txBody>
          <a:bodyPr wrap="none" rtlCol="0">
            <a:spAutoFit/>
          </a:bodyPr>
          <a:lstStyle/>
          <a:p>
            <a:r>
              <a:rPr lang="en-US" altLang="zh-CN" sz="2000" smtClean="0">
                <a:solidFill>
                  <a:schemeClr val="tx1">
                    <a:lumMod val="85000"/>
                    <a:lumOff val="15000"/>
                  </a:schemeClr>
                </a:solidFill>
                <a:latin typeface="微软雅黑" pitchFamily="34" charset="-122"/>
                <a:ea typeface="微软雅黑" pitchFamily="34" charset="-122"/>
              </a:rPr>
              <a:t>A</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4" name="TextBox 93"/>
          <p:cNvSpPr txBox="1"/>
          <p:nvPr/>
        </p:nvSpPr>
        <p:spPr>
          <a:xfrm>
            <a:off x="5791507" y="3221705"/>
            <a:ext cx="344966" cy="400110"/>
          </a:xfrm>
          <a:prstGeom prst="rect">
            <a:avLst/>
          </a:prstGeom>
          <a:noFill/>
        </p:spPr>
        <p:txBody>
          <a:bodyPr wrap="none" rtlCol="0">
            <a:spAutoFit/>
          </a:bodyPr>
          <a:lstStyle/>
          <a:p>
            <a:r>
              <a:rPr lang="en-US" altLang="zh-CN" sz="2000" smtClean="0">
                <a:solidFill>
                  <a:schemeClr val="tx1">
                    <a:lumMod val="85000"/>
                    <a:lumOff val="15000"/>
                  </a:schemeClr>
                </a:solidFill>
                <a:latin typeface="微软雅黑" pitchFamily="34" charset="-122"/>
                <a:ea typeface="微软雅黑" pitchFamily="34" charset="-122"/>
              </a:rPr>
              <a:t>B</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5" name="TextBox 94"/>
          <p:cNvSpPr txBox="1"/>
          <p:nvPr/>
        </p:nvSpPr>
        <p:spPr>
          <a:xfrm>
            <a:off x="5791507" y="3773766"/>
            <a:ext cx="356188" cy="400110"/>
          </a:xfrm>
          <a:prstGeom prst="rect">
            <a:avLst/>
          </a:prstGeom>
          <a:noFill/>
        </p:spPr>
        <p:txBody>
          <a:bodyPr wrap="none" rtlCol="0">
            <a:spAutoFit/>
          </a:bodyPr>
          <a:lstStyle/>
          <a:p>
            <a:r>
              <a:rPr lang="en-US" altLang="zh-CN" sz="2000" smtClean="0">
                <a:solidFill>
                  <a:schemeClr val="tx1">
                    <a:lumMod val="85000"/>
                    <a:lumOff val="15000"/>
                  </a:schemeClr>
                </a:solidFill>
                <a:latin typeface="微软雅黑" pitchFamily="34" charset="-122"/>
                <a:ea typeface="微软雅黑" pitchFamily="34" charset="-122"/>
              </a:rPr>
              <a:t>C</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6" name="TextBox 95"/>
          <p:cNvSpPr txBox="1"/>
          <p:nvPr/>
        </p:nvSpPr>
        <p:spPr>
          <a:xfrm>
            <a:off x="5791507" y="4325827"/>
            <a:ext cx="380232" cy="400110"/>
          </a:xfrm>
          <a:prstGeom prst="rect">
            <a:avLst/>
          </a:prstGeom>
          <a:noFill/>
        </p:spPr>
        <p:txBody>
          <a:bodyPr wrap="none" rtlCol="0">
            <a:spAutoFit/>
          </a:bodyPr>
          <a:lstStyle/>
          <a:p>
            <a:r>
              <a:rPr lang="en-US" altLang="zh-CN" sz="2000" smtClean="0">
                <a:solidFill>
                  <a:schemeClr val="tx1">
                    <a:lumMod val="85000"/>
                    <a:lumOff val="15000"/>
                  </a:schemeClr>
                </a:solidFill>
                <a:latin typeface="微软雅黑" pitchFamily="34" charset="-122"/>
                <a:ea typeface="微软雅黑" pitchFamily="34" charset="-122"/>
              </a:rPr>
              <a:t>D</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7" name="TextBox 96"/>
          <p:cNvSpPr txBox="1"/>
          <p:nvPr/>
        </p:nvSpPr>
        <p:spPr>
          <a:xfrm>
            <a:off x="5791507" y="4877888"/>
            <a:ext cx="325730" cy="400110"/>
          </a:xfrm>
          <a:prstGeom prst="rect">
            <a:avLst/>
          </a:prstGeom>
          <a:noFill/>
        </p:spPr>
        <p:txBody>
          <a:bodyPr wrap="none" rtlCol="0">
            <a:spAutoFit/>
          </a:bodyPr>
          <a:lstStyle/>
          <a:p>
            <a:r>
              <a:rPr lang="en-US" altLang="zh-CN" sz="2000" smtClean="0">
                <a:solidFill>
                  <a:schemeClr val="tx1">
                    <a:lumMod val="85000"/>
                    <a:lumOff val="15000"/>
                  </a:schemeClr>
                </a:solidFill>
                <a:latin typeface="微软雅黑" pitchFamily="34" charset="-122"/>
                <a:ea typeface="微软雅黑" pitchFamily="34" charset="-122"/>
              </a:rPr>
              <a:t>E</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8" name="TextBox 97"/>
          <p:cNvSpPr txBox="1"/>
          <p:nvPr/>
        </p:nvSpPr>
        <p:spPr>
          <a:xfrm>
            <a:off x="5791507" y="5429949"/>
            <a:ext cx="320922" cy="400110"/>
          </a:xfrm>
          <a:prstGeom prst="rect">
            <a:avLst/>
          </a:prstGeom>
          <a:noFill/>
        </p:spPr>
        <p:txBody>
          <a:bodyPr wrap="none" rtlCol="0">
            <a:spAutoFit/>
          </a:bodyPr>
          <a:lstStyle/>
          <a:p>
            <a:r>
              <a:rPr lang="en-US" altLang="zh-CN" sz="2000" smtClean="0">
                <a:solidFill>
                  <a:schemeClr val="tx1">
                    <a:lumMod val="85000"/>
                    <a:lumOff val="15000"/>
                  </a:schemeClr>
                </a:solidFill>
                <a:latin typeface="微软雅黑" pitchFamily="34" charset="-122"/>
                <a:ea typeface="微软雅黑" pitchFamily="34" charset="-122"/>
              </a:rPr>
              <a:t>F</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9" name="TextBox 98"/>
          <p:cNvSpPr txBox="1"/>
          <p:nvPr/>
        </p:nvSpPr>
        <p:spPr>
          <a:xfrm>
            <a:off x="5791507" y="5982012"/>
            <a:ext cx="375424" cy="400110"/>
          </a:xfrm>
          <a:prstGeom prst="rect">
            <a:avLst/>
          </a:prstGeom>
          <a:noFill/>
        </p:spPr>
        <p:txBody>
          <a:bodyPr wrap="none" rtlCol="0">
            <a:spAutoFit/>
          </a:bodyPr>
          <a:lstStyle/>
          <a:p>
            <a:r>
              <a:rPr lang="en-US" altLang="zh-CN" sz="2000" smtClean="0">
                <a:solidFill>
                  <a:schemeClr val="tx1">
                    <a:lumMod val="85000"/>
                    <a:lumOff val="15000"/>
                  </a:schemeClr>
                </a:solidFill>
                <a:latin typeface="微软雅黑" pitchFamily="34" charset="-122"/>
                <a:ea typeface="微软雅黑" pitchFamily="34" charset="-122"/>
              </a:rPr>
              <a:t>G</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100" name="矩形 99"/>
          <p:cNvSpPr/>
          <p:nvPr/>
        </p:nvSpPr>
        <p:spPr>
          <a:xfrm>
            <a:off x="4154959" y="1053530"/>
            <a:ext cx="3842401" cy="463658"/>
          </a:xfrm>
          <a:prstGeom prst="rect">
            <a:avLst/>
          </a:prstGeom>
          <a:solidFill>
            <a:srgbClr val="005DA2"/>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dirty="0" smtClean="0">
                <a:latin typeface="微软雅黑" pitchFamily="34" charset="-122"/>
                <a:ea typeface="微软雅黑" pitchFamily="34" charset="-122"/>
              </a:rPr>
              <a:t>点击添加小标题</a:t>
            </a:r>
            <a:endParaRPr lang="zh-CN" altLang="en-US" dirty="0">
              <a:latin typeface="微软雅黑" pitchFamily="34" charset="-122"/>
              <a:ea typeface="微软雅黑" pitchFamily="34" charset="-122"/>
            </a:endParaRPr>
          </a:p>
        </p:txBody>
      </p:sp>
      <p:sp>
        <p:nvSpPr>
          <p:cNvPr id="101"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01"/>
                                        </p:tgtEl>
                                        <p:attrNameLst>
                                          <p:attrName>style.visibility</p:attrName>
                                        </p:attrNameLst>
                                      </p:cBhvr>
                                      <p:to>
                                        <p:strVal val="visible"/>
                                      </p:to>
                                    </p:set>
                                    <p:anim calcmode="lin" valueType="num">
                                      <p:cBhvr>
                                        <p:cTn id="7" dur="500" fill="hold"/>
                                        <p:tgtEl>
                                          <p:spTgt spid="10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01"/>
                                        </p:tgtEl>
                                        <p:attrNameLst>
                                          <p:attrName>ppt_y</p:attrName>
                                        </p:attrNameLst>
                                      </p:cBhvr>
                                      <p:tavLst>
                                        <p:tav tm="0">
                                          <p:val>
                                            <p:strVal val="#ppt_y"/>
                                          </p:val>
                                        </p:tav>
                                        <p:tav tm="100000">
                                          <p:val>
                                            <p:strVal val="#ppt_y"/>
                                          </p:val>
                                        </p:tav>
                                      </p:tavLst>
                                    </p:anim>
                                    <p:anim calcmode="lin" valueType="num">
                                      <p:cBhvr>
                                        <p:cTn id="9" dur="500" fill="hold"/>
                                        <p:tgtEl>
                                          <p:spTgt spid="10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0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01"/>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100"/>
                                        </p:tgtEl>
                                        <p:attrNameLst>
                                          <p:attrName>style.visibility</p:attrName>
                                        </p:attrNameLst>
                                      </p:cBhvr>
                                      <p:to>
                                        <p:strVal val="visible"/>
                                      </p:to>
                                    </p:set>
                                    <p:animEffect transition="in" filter="barn(outVertical)">
                                      <p:cBhvr>
                                        <p:cTn id="15" dur="500"/>
                                        <p:tgtEl>
                                          <p:spTgt spid="100"/>
                                        </p:tgtEl>
                                      </p:cBhvr>
                                    </p:animEffect>
                                  </p:childTnLst>
                                </p:cTn>
                              </p:par>
                            </p:childTnLst>
                          </p:cTn>
                        </p:par>
                        <p:par>
                          <p:cTn id="16" fill="hold">
                            <p:stCondLst>
                              <p:cond delay="1350"/>
                            </p:stCondLst>
                            <p:childTnLst>
                              <p:par>
                                <p:cTn id="17" presetID="42"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1000"/>
                                        <p:tgtEl>
                                          <p:spTgt spid="33"/>
                                        </p:tgtEl>
                                      </p:cBhvr>
                                    </p:animEffect>
                                    <p:anim calcmode="lin" valueType="num">
                                      <p:cBhvr>
                                        <p:cTn id="25" dur="1000" fill="hold"/>
                                        <p:tgtEl>
                                          <p:spTgt spid="33"/>
                                        </p:tgtEl>
                                        <p:attrNameLst>
                                          <p:attrName>ppt_x</p:attrName>
                                        </p:attrNameLst>
                                      </p:cBhvr>
                                      <p:tavLst>
                                        <p:tav tm="0">
                                          <p:val>
                                            <p:strVal val="#ppt_x"/>
                                          </p:val>
                                        </p:tav>
                                        <p:tav tm="100000">
                                          <p:val>
                                            <p:strVal val="#ppt_x"/>
                                          </p:val>
                                        </p:tav>
                                      </p:tavLst>
                                    </p:anim>
                                    <p:anim calcmode="lin" valueType="num">
                                      <p:cBhvr>
                                        <p:cTn id="26" dur="1000" fill="hold"/>
                                        <p:tgtEl>
                                          <p:spTgt spid="33"/>
                                        </p:tgtEl>
                                        <p:attrNameLst>
                                          <p:attrName>ppt_y</p:attrName>
                                        </p:attrNameLst>
                                      </p:cBhvr>
                                      <p:tavLst>
                                        <p:tav tm="0">
                                          <p:val>
                                            <p:strVal val="#ppt_y+.1"/>
                                          </p:val>
                                        </p:tav>
                                        <p:tav tm="100000">
                                          <p:val>
                                            <p:strVal val="#ppt_y"/>
                                          </p:val>
                                        </p:tav>
                                      </p:tavLst>
                                    </p:anim>
                                  </p:childTnLst>
                                </p:cTn>
                              </p:par>
                            </p:childTnLst>
                          </p:cTn>
                        </p:par>
                        <p:par>
                          <p:cTn id="27" fill="hold">
                            <p:stCondLst>
                              <p:cond delay="2350"/>
                            </p:stCondLst>
                            <p:childTnLst>
                              <p:par>
                                <p:cTn id="28" presetID="47" presetClass="entr" presetSubtype="0" fill="hold" grpId="0" nodeType="after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fade">
                                      <p:cBhvr>
                                        <p:cTn id="30" dur="1000"/>
                                        <p:tgtEl>
                                          <p:spTgt spid="45"/>
                                        </p:tgtEl>
                                      </p:cBhvr>
                                    </p:animEffect>
                                    <p:anim calcmode="lin" valueType="num">
                                      <p:cBhvr>
                                        <p:cTn id="31" dur="1000" fill="hold"/>
                                        <p:tgtEl>
                                          <p:spTgt spid="45"/>
                                        </p:tgtEl>
                                        <p:attrNameLst>
                                          <p:attrName>ppt_x</p:attrName>
                                        </p:attrNameLst>
                                      </p:cBhvr>
                                      <p:tavLst>
                                        <p:tav tm="0">
                                          <p:val>
                                            <p:strVal val="#ppt_x"/>
                                          </p:val>
                                        </p:tav>
                                        <p:tav tm="100000">
                                          <p:val>
                                            <p:strVal val="#ppt_x"/>
                                          </p:val>
                                        </p:tav>
                                      </p:tavLst>
                                    </p:anim>
                                    <p:anim calcmode="lin" valueType="num">
                                      <p:cBhvr>
                                        <p:cTn id="32" dur="1000" fill="hold"/>
                                        <p:tgtEl>
                                          <p:spTgt spid="45"/>
                                        </p:tgtEl>
                                        <p:attrNameLst>
                                          <p:attrName>ppt_y</p:attrName>
                                        </p:attrNameLst>
                                      </p:cBhvr>
                                      <p:tavLst>
                                        <p:tav tm="0">
                                          <p:val>
                                            <p:strVal val="#ppt_y-.1"/>
                                          </p:val>
                                        </p:tav>
                                        <p:tav tm="100000">
                                          <p:val>
                                            <p:strVal val="#ppt_y"/>
                                          </p:val>
                                        </p:tav>
                                      </p:tavLst>
                                    </p:anim>
                                  </p:childTnLst>
                                </p:cTn>
                              </p:par>
                              <p:par>
                                <p:cTn id="33" presetID="47" presetClass="entr" presetSubtype="0" fill="hold" grpId="0" nodeType="withEffect">
                                  <p:stCondLst>
                                    <p:cond delay="10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1000"/>
                                        <p:tgtEl>
                                          <p:spTgt spid="46"/>
                                        </p:tgtEl>
                                      </p:cBhvr>
                                    </p:animEffect>
                                    <p:anim calcmode="lin" valueType="num">
                                      <p:cBhvr>
                                        <p:cTn id="36" dur="1000" fill="hold"/>
                                        <p:tgtEl>
                                          <p:spTgt spid="46"/>
                                        </p:tgtEl>
                                        <p:attrNameLst>
                                          <p:attrName>ppt_x</p:attrName>
                                        </p:attrNameLst>
                                      </p:cBhvr>
                                      <p:tavLst>
                                        <p:tav tm="0">
                                          <p:val>
                                            <p:strVal val="#ppt_x"/>
                                          </p:val>
                                        </p:tav>
                                        <p:tav tm="100000">
                                          <p:val>
                                            <p:strVal val="#ppt_x"/>
                                          </p:val>
                                        </p:tav>
                                      </p:tavLst>
                                    </p:anim>
                                    <p:anim calcmode="lin" valueType="num">
                                      <p:cBhvr>
                                        <p:cTn id="37" dur="1000" fill="hold"/>
                                        <p:tgtEl>
                                          <p:spTgt spid="46"/>
                                        </p:tgtEl>
                                        <p:attrNameLst>
                                          <p:attrName>ppt_y</p:attrName>
                                        </p:attrNameLst>
                                      </p:cBhvr>
                                      <p:tavLst>
                                        <p:tav tm="0">
                                          <p:val>
                                            <p:strVal val="#ppt_y-.1"/>
                                          </p:val>
                                        </p:tav>
                                        <p:tav tm="100000">
                                          <p:val>
                                            <p:strVal val="#ppt_y"/>
                                          </p:val>
                                        </p:tav>
                                      </p:tavLst>
                                    </p:anim>
                                  </p:childTnLst>
                                </p:cTn>
                              </p:par>
                              <p:par>
                                <p:cTn id="38" presetID="47" presetClass="entr" presetSubtype="0" fill="hold" grpId="0" nodeType="withEffect">
                                  <p:stCondLst>
                                    <p:cond delay="20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1000"/>
                                        <p:tgtEl>
                                          <p:spTgt spid="47"/>
                                        </p:tgtEl>
                                      </p:cBhvr>
                                    </p:animEffect>
                                    <p:anim calcmode="lin" valueType="num">
                                      <p:cBhvr>
                                        <p:cTn id="41" dur="1000" fill="hold"/>
                                        <p:tgtEl>
                                          <p:spTgt spid="47"/>
                                        </p:tgtEl>
                                        <p:attrNameLst>
                                          <p:attrName>ppt_x</p:attrName>
                                        </p:attrNameLst>
                                      </p:cBhvr>
                                      <p:tavLst>
                                        <p:tav tm="0">
                                          <p:val>
                                            <p:strVal val="#ppt_x"/>
                                          </p:val>
                                        </p:tav>
                                        <p:tav tm="100000">
                                          <p:val>
                                            <p:strVal val="#ppt_x"/>
                                          </p:val>
                                        </p:tav>
                                      </p:tavLst>
                                    </p:anim>
                                    <p:anim calcmode="lin" valueType="num">
                                      <p:cBhvr>
                                        <p:cTn id="42" dur="1000" fill="hold"/>
                                        <p:tgtEl>
                                          <p:spTgt spid="47"/>
                                        </p:tgtEl>
                                        <p:attrNameLst>
                                          <p:attrName>ppt_y</p:attrName>
                                        </p:attrNameLst>
                                      </p:cBhvr>
                                      <p:tavLst>
                                        <p:tav tm="0">
                                          <p:val>
                                            <p:strVal val="#ppt_y-.1"/>
                                          </p:val>
                                        </p:tav>
                                        <p:tav tm="100000">
                                          <p:val>
                                            <p:strVal val="#ppt_y"/>
                                          </p:val>
                                        </p:tav>
                                      </p:tavLst>
                                    </p:anim>
                                  </p:childTnLst>
                                </p:cTn>
                              </p:par>
                              <p:par>
                                <p:cTn id="43" presetID="47" presetClass="entr" presetSubtype="0" fill="hold" grpId="0" nodeType="withEffect">
                                  <p:stCondLst>
                                    <p:cond delay="300"/>
                                  </p:stCondLst>
                                  <p:childTnLst>
                                    <p:set>
                                      <p:cBhvr>
                                        <p:cTn id="44" dur="1" fill="hold">
                                          <p:stCondLst>
                                            <p:cond delay="0"/>
                                          </p:stCondLst>
                                        </p:cTn>
                                        <p:tgtEl>
                                          <p:spTgt spid="48"/>
                                        </p:tgtEl>
                                        <p:attrNameLst>
                                          <p:attrName>style.visibility</p:attrName>
                                        </p:attrNameLst>
                                      </p:cBhvr>
                                      <p:to>
                                        <p:strVal val="visible"/>
                                      </p:to>
                                    </p:set>
                                    <p:animEffect transition="in" filter="fade">
                                      <p:cBhvr>
                                        <p:cTn id="45" dur="1000"/>
                                        <p:tgtEl>
                                          <p:spTgt spid="48"/>
                                        </p:tgtEl>
                                      </p:cBhvr>
                                    </p:animEffect>
                                    <p:anim calcmode="lin" valueType="num">
                                      <p:cBhvr>
                                        <p:cTn id="46" dur="1000" fill="hold"/>
                                        <p:tgtEl>
                                          <p:spTgt spid="48"/>
                                        </p:tgtEl>
                                        <p:attrNameLst>
                                          <p:attrName>ppt_x</p:attrName>
                                        </p:attrNameLst>
                                      </p:cBhvr>
                                      <p:tavLst>
                                        <p:tav tm="0">
                                          <p:val>
                                            <p:strVal val="#ppt_x"/>
                                          </p:val>
                                        </p:tav>
                                        <p:tav tm="100000">
                                          <p:val>
                                            <p:strVal val="#ppt_x"/>
                                          </p:val>
                                        </p:tav>
                                      </p:tavLst>
                                    </p:anim>
                                    <p:anim calcmode="lin" valueType="num">
                                      <p:cBhvr>
                                        <p:cTn id="47" dur="1000" fill="hold"/>
                                        <p:tgtEl>
                                          <p:spTgt spid="48"/>
                                        </p:tgtEl>
                                        <p:attrNameLst>
                                          <p:attrName>ppt_y</p:attrName>
                                        </p:attrNameLst>
                                      </p:cBhvr>
                                      <p:tavLst>
                                        <p:tav tm="0">
                                          <p:val>
                                            <p:strVal val="#ppt_y-.1"/>
                                          </p:val>
                                        </p:tav>
                                        <p:tav tm="100000">
                                          <p:val>
                                            <p:strVal val="#ppt_y"/>
                                          </p:val>
                                        </p:tav>
                                      </p:tavLst>
                                    </p:anim>
                                  </p:childTnLst>
                                </p:cTn>
                              </p:par>
                              <p:par>
                                <p:cTn id="48" presetID="47" presetClass="entr" presetSubtype="0" fill="hold" grpId="0" nodeType="withEffect">
                                  <p:stCondLst>
                                    <p:cond delay="400"/>
                                  </p:stCondLst>
                                  <p:childTnLst>
                                    <p:set>
                                      <p:cBhvr>
                                        <p:cTn id="49" dur="1" fill="hold">
                                          <p:stCondLst>
                                            <p:cond delay="0"/>
                                          </p:stCondLst>
                                        </p:cTn>
                                        <p:tgtEl>
                                          <p:spTgt spid="49"/>
                                        </p:tgtEl>
                                        <p:attrNameLst>
                                          <p:attrName>style.visibility</p:attrName>
                                        </p:attrNameLst>
                                      </p:cBhvr>
                                      <p:to>
                                        <p:strVal val="visible"/>
                                      </p:to>
                                    </p:set>
                                    <p:animEffect transition="in" filter="fade">
                                      <p:cBhvr>
                                        <p:cTn id="50" dur="1000"/>
                                        <p:tgtEl>
                                          <p:spTgt spid="49"/>
                                        </p:tgtEl>
                                      </p:cBhvr>
                                    </p:animEffect>
                                    <p:anim calcmode="lin" valueType="num">
                                      <p:cBhvr>
                                        <p:cTn id="51" dur="1000" fill="hold"/>
                                        <p:tgtEl>
                                          <p:spTgt spid="49"/>
                                        </p:tgtEl>
                                        <p:attrNameLst>
                                          <p:attrName>ppt_x</p:attrName>
                                        </p:attrNameLst>
                                      </p:cBhvr>
                                      <p:tavLst>
                                        <p:tav tm="0">
                                          <p:val>
                                            <p:strVal val="#ppt_x"/>
                                          </p:val>
                                        </p:tav>
                                        <p:tav tm="100000">
                                          <p:val>
                                            <p:strVal val="#ppt_x"/>
                                          </p:val>
                                        </p:tav>
                                      </p:tavLst>
                                    </p:anim>
                                    <p:anim calcmode="lin" valueType="num">
                                      <p:cBhvr>
                                        <p:cTn id="52" dur="1000" fill="hold"/>
                                        <p:tgtEl>
                                          <p:spTgt spid="49"/>
                                        </p:tgtEl>
                                        <p:attrNameLst>
                                          <p:attrName>ppt_y</p:attrName>
                                        </p:attrNameLst>
                                      </p:cBhvr>
                                      <p:tavLst>
                                        <p:tav tm="0">
                                          <p:val>
                                            <p:strVal val="#ppt_y-.1"/>
                                          </p:val>
                                        </p:tav>
                                        <p:tav tm="100000">
                                          <p:val>
                                            <p:strVal val="#ppt_y"/>
                                          </p:val>
                                        </p:tav>
                                      </p:tavLst>
                                    </p:anim>
                                  </p:childTnLst>
                                </p:cTn>
                              </p:par>
                              <p:par>
                                <p:cTn id="53" presetID="47" presetClass="entr" presetSubtype="0" fill="hold" grpId="0" nodeType="withEffect">
                                  <p:stCondLst>
                                    <p:cond delay="50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1000"/>
                                        <p:tgtEl>
                                          <p:spTgt spid="50"/>
                                        </p:tgtEl>
                                      </p:cBhvr>
                                    </p:animEffect>
                                    <p:anim calcmode="lin" valueType="num">
                                      <p:cBhvr>
                                        <p:cTn id="56" dur="1000" fill="hold"/>
                                        <p:tgtEl>
                                          <p:spTgt spid="50"/>
                                        </p:tgtEl>
                                        <p:attrNameLst>
                                          <p:attrName>ppt_x</p:attrName>
                                        </p:attrNameLst>
                                      </p:cBhvr>
                                      <p:tavLst>
                                        <p:tav tm="0">
                                          <p:val>
                                            <p:strVal val="#ppt_x"/>
                                          </p:val>
                                        </p:tav>
                                        <p:tav tm="100000">
                                          <p:val>
                                            <p:strVal val="#ppt_x"/>
                                          </p:val>
                                        </p:tav>
                                      </p:tavLst>
                                    </p:anim>
                                    <p:anim calcmode="lin" valueType="num">
                                      <p:cBhvr>
                                        <p:cTn id="57" dur="1000" fill="hold"/>
                                        <p:tgtEl>
                                          <p:spTgt spid="50"/>
                                        </p:tgtEl>
                                        <p:attrNameLst>
                                          <p:attrName>ppt_y</p:attrName>
                                        </p:attrNameLst>
                                      </p:cBhvr>
                                      <p:tavLst>
                                        <p:tav tm="0">
                                          <p:val>
                                            <p:strVal val="#ppt_y-.1"/>
                                          </p:val>
                                        </p:tav>
                                        <p:tav tm="100000">
                                          <p:val>
                                            <p:strVal val="#ppt_y"/>
                                          </p:val>
                                        </p:tav>
                                      </p:tavLst>
                                    </p:anim>
                                  </p:childTnLst>
                                </p:cTn>
                              </p:par>
                              <p:par>
                                <p:cTn id="58" presetID="47" presetClass="entr" presetSubtype="0" fill="hold" grpId="0" nodeType="withEffect">
                                  <p:stCondLst>
                                    <p:cond delay="600"/>
                                  </p:stCondLst>
                                  <p:childTnLst>
                                    <p:set>
                                      <p:cBhvr>
                                        <p:cTn id="59" dur="1" fill="hold">
                                          <p:stCondLst>
                                            <p:cond delay="0"/>
                                          </p:stCondLst>
                                        </p:cTn>
                                        <p:tgtEl>
                                          <p:spTgt spid="51"/>
                                        </p:tgtEl>
                                        <p:attrNameLst>
                                          <p:attrName>style.visibility</p:attrName>
                                        </p:attrNameLst>
                                      </p:cBhvr>
                                      <p:to>
                                        <p:strVal val="visible"/>
                                      </p:to>
                                    </p:set>
                                    <p:animEffect transition="in" filter="fade">
                                      <p:cBhvr>
                                        <p:cTn id="60" dur="1000"/>
                                        <p:tgtEl>
                                          <p:spTgt spid="51"/>
                                        </p:tgtEl>
                                      </p:cBhvr>
                                    </p:animEffect>
                                    <p:anim calcmode="lin" valueType="num">
                                      <p:cBhvr>
                                        <p:cTn id="61" dur="1000" fill="hold"/>
                                        <p:tgtEl>
                                          <p:spTgt spid="51"/>
                                        </p:tgtEl>
                                        <p:attrNameLst>
                                          <p:attrName>ppt_x</p:attrName>
                                        </p:attrNameLst>
                                      </p:cBhvr>
                                      <p:tavLst>
                                        <p:tav tm="0">
                                          <p:val>
                                            <p:strVal val="#ppt_x"/>
                                          </p:val>
                                        </p:tav>
                                        <p:tav tm="100000">
                                          <p:val>
                                            <p:strVal val="#ppt_x"/>
                                          </p:val>
                                        </p:tav>
                                      </p:tavLst>
                                    </p:anim>
                                    <p:anim calcmode="lin" valueType="num">
                                      <p:cBhvr>
                                        <p:cTn id="62" dur="1000" fill="hold"/>
                                        <p:tgtEl>
                                          <p:spTgt spid="51"/>
                                        </p:tgtEl>
                                        <p:attrNameLst>
                                          <p:attrName>ppt_y</p:attrName>
                                        </p:attrNameLst>
                                      </p:cBhvr>
                                      <p:tavLst>
                                        <p:tav tm="0">
                                          <p:val>
                                            <p:strVal val="#ppt_y-.1"/>
                                          </p:val>
                                        </p:tav>
                                        <p:tav tm="100000">
                                          <p:val>
                                            <p:strVal val="#ppt_y"/>
                                          </p:val>
                                        </p:tav>
                                      </p:tavLst>
                                    </p:anim>
                                  </p:childTnLst>
                                </p:cTn>
                              </p:par>
                              <p:par>
                                <p:cTn id="63" presetID="47" presetClass="entr" presetSubtype="0" fill="hold" grpId="0" nodeType="withEffect">
                                  <p:stCondLst>
                                    <p:cond delay="700"/>
                                  </p:stCondLst>
                                  <p:childTnLst>
                                    <p:set>
                                      <p:cBhvr>
                                        <p:cTn id="64" dur="1" fill="hold">
                                          <p:stCondLst>
                                            <p:cond delay="0"/>
                                          </p:stCondLst>
                                        </p:cTn>
                                        <p:tgtEl>
                                          <p:spTgt spid="52"/>
                                        </p:tgtEl>
                                        <p:attrNameLst>
                                          <p:attrName>style.visibility</p:attrName>
                                        </p:attrNameLst>
                                      </p:cBhvr>
                                      <p:to>
                                        <p:strVal val="visible"/>
                                      </p:to>
                                    </p:set>
                                    <p:animEffect transition="in" filter="fade">
                                      <p:cBhvr>
                                        <p:cTn id="65" dur="1000"/>
                                        <p:tgtEl>
                                          <p:spTgt spid="52"/>
                                        </p:tgtEl>
                                      </p:cBhvr>
                                    </p:animEffect>
                                    <p:anim calcmode="lin" valueType="num">
                                      <p:cBhvr>
                                        <p:cTn id="66" dur="1000" fill="hold"/>
                                        <p:tgtEl>
                                          <p:spTgt spid="52"/>
                                        </p:tgtEl>
                                        <p:attrNameLst>
                                          <p:attrName>ppt_x</p:attrName>
                                        </p:attrNameLst>
                                      </p:cBhvr>
                                      <p:tavLst>
                                        <p:tav tm="0">
                                          <p:val>
                                            <p:strVal val="#ppt_x"/>
                                          </p:val>
                                        </p:tav>
                                        <p:tav tm="100000">
                                          <p:val>
                                            <p:strVal val="#ppt_x"/>
                                          </p:val>
                                        </p:tav>
                                      </p:tavLst>
                                    </p:anim>
                                    <p:anim calcmode="lin" valueType="num">
                                      <p:cBhvr>
                                        <p:cTn id="67" dur="1000" fill="hold"/>
                                        <p:tgtEl>
                                          <p:spTgt spid="52"/>
                                        </p:tgtEl>
                                        <p:attrNameLst>
                                          <p:attrName>ppt_y</p:attrName>
                                        </p:attrNameLst>
                                      </p:cBhvr>
                                      <p:tavLst>
                                        <p:tav tm="0">
                                          <p:val>
                                            <p:strVal val="#ppt_y-.1"/>
                                          </p:val>
                                        </p:tav>
                                        <p:tav tm="100000">
                                          <p:val>
                                            <p:strVal val="#ppt_y"/>
                                          </p:val>
                                        </p:tav>
                                      </p:tavLst>
                                    </p:anim>
                                  </p:childTnLst>
                                </p:cTn>
                              </p:par>
                              <p:par>
                                <p:cTn id="68" presetID="47" presetClass="entr" presetSubtype="0" fill="hold" grpId="0" nodeType="withEffect">
                                  <p:stCondLst>
                                    <p:cond delay="800"/>
                                  </p:stCondLst>
                                  <p:childTnLst>
                                    <p:set>
                                      <p:cBhvr>
                                        <p:cTn id="69" dur="1" fill="hold">
                                          <p:stCondLst>
                                            <p:cond delay="0"/>
                                          </p:stCondLst>
                                        </p:cTn>
                                        <p:tgtEl>
                                          <p:spTgt spid="53"/>
                                        </p:tgtEl>
                                        <p:attrNameLst>
                                          <p:attrName>style.visibility</p:attrName>
                                        </p:attrNameLst>
                                      </p:cBhvr>
                                      <p:to>
                                        <p:strVal val="visible"/>
                                      </p:to>
                                    </p:set>
                                    <p:animEffect transition="in" filter="fade">
                                      <p:cBhvr>
                                        <p:cTn id="70" dur="1000"/>
                                        <p:tgtEl>
                                          <p:spTgt spid="53"/>
                                        </p:tgtEl>
                                      </p:cBhvr>
                                    </p:animEffect>
                                    <p:anim calcmode="lin" valueType="num">
                                      <p:cBhvr>
                                        <p:cTn id="71" dur="1000" fill="hold"/>
                                        <p:tgtEl>
                                          <p:spTgt spid="53"/>
                                        </p:tgtEl>
                                        <p:attrNameLst>
                                          <p:attrName>ppt_x</p:attrName>
                                        </p:attrNameLst>
                                      </p:cBhvr>
                                      <p:tavLst>
                                        <p:tav tm="0">
                                          <p:val>
                                            <p:strVal val="#ppt_x"/>
                                          </p:val>
                                        </p:tav>
                                        <p:tav tm="100000">
                                          <p:val>
                                            <p:strVal val="#ppt_x"/>
                                          </p:val>
                                        </p:tav>
                                      </p:tavLst>
                                    </p:anim>
                                    <p:anim calcmode="lin" valueType="num">
                                      <p:cBhvr>
                                        <p:cTn id="72" dur="1000" fill="hold"/>
                                        <p:tgtEl>
                                          <p:spTgt spid="53"/>
                                        </p:tgtEl>
                                        <p:attrNameLst>
                                          <p:attrName>ppt_y</p:attrName>
                                        </p:attrNameLst>
                                      </p:cBhvr>
                                      <p:tavLst>
                                        <p:tav tm="0">
                                          <p:val>
                                            <p:strVal val="#ppt_y-.1"/>
                                          </p:val>
                                        </p:tav>
                                        <p:tav tm="100000">
                                          <p:val>
                                            <p:strVal val="#ppt_y"/>
                                          </p:val>
                                        </p:tav>
                                      </p:tavLst>
                                    </p:anim>
                                  </p:childTnLst>
                                </p:cTn>
                              </p:par>
                              <p:par>
                                <p:cTn id="73" presetID="47" presetClass="entr" presetSubtype="0" fill="hold" grpId="0" nodeType="withEffect">
                                  <p:stCondLst>
                                    <p:cond delay="900"/>
                                  </p:stCondLst>
                                  <p:childTnLst>
                                    <p:set>
                                      <p:cBhvr>
                                        <p:cTn id="74" dur="1" fill="hold">
                                          <p:stCondLst>
                                            <p:cond delay="0"/>
                                          </p:stCondLst>
                                        </p:cTn>
                                        <p:tgtEl>
                                          <p:spTgt spid="54"/>
                                        </p:tgtEl>
                                        <p:attrNameLst>
                                          <p:attrName>style.visibility</p:attrName>
                                        </p:attrNameLst>
                                      </p:cBhvr>
                                      <p:to>
                                        <p:strVal val="visible"/>
                                      </p:to>
                                    </p:set>
                                    <p:animEffect transition="in" filter="fade">
                                      <p:cBhvr>
                                        <p:cTn id="75" dur="1000"/>
                                        <p:tgtEl>
                                          <p:spTgt spid="54"/>
                                        </p:tgtEl>
                                      </p:cBhvr>
                                    </p:animEffect>
                                    <p:anim calcmode="lin" valueType="num">
                                      <p:cBhvr>
                                        <p:cTn id="76" dur="1000" fill="hold"/>
                                        <p:tgtEl>
                                          <p:spTgt spid="54"/>
                                        </p:tgtEl>
                                        <p:attrNameLst>
                                          <p:attrName>ppt_x</p:attrName>
                                        </p:attrNameLst>
                                      </p:cBhvr>
                                      <p:tavLst>
                                        <p:tav tm="0">
                                          <p:val>
                                            <p:strVal val="#ppt_x"/>
                                          </p:val>
                                        </p:tav>
                                        <p:tav tm="100000">
                                          <p:val>
                                            <p:strVal val="#ppt_x"/>
                                          </p:val>
                                        </p:tav>
                                      </p:tavLst>
                                    </p:anim>
                                    <p:anim calcmode="lin" valueType="num">
                                      <p:cBhvr>
                                        <p:cTn id="77" dur="1000" fill="hold"/>
                                        <p:tgtEl>
                                          <p:spTgt spid="54"/>
                                        </p:tgtEl>
                                        <p:attrNameLst>
                                          <p:attrName>ppt_y</p:attrName>
                                        </p:attrNameLst>
                                      </p:cBhvr>
                                      <p:tavLst>
                                        <p:tav tm="0">
                                          <p:val>
                                            <p:strVal val="#ppt_y-.1"/>
                                          </p:val>
                                        </p:tav>
                                        <p:tav tm="100000">
                                          <p:val>
                                            <p:strVal val="#ppt_y"/>
                                          </p:val>
                                        </p:tav>
                                      </p:tavLst>
                                    </p:anim>
                                  </p:childTnLst>
                                </p:cTn>
                              </p:par>
                              <p:par>
                                <p:cTn id="78" presetID="47" presetClass="entr" presetSubtype="0" fill="hold" grpId="0" nodeType="with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fade">
                                      <p:cBhvr>
                                        <p:cTn id="80" dur="1000"/>
                                        <p:tgtEl>
                                          <p:spTgt spid="55"/>
                                        </p:tgtEl>
                                      </p:cBhvr>
                                    </p:animEffect>
                                    <p:anim calcmode="lin" valueType="num">
                                      <p:cBhvr>
                                        <p:cTn id="81" dur="1000" fill="hold"/>
                                        <p:tgtEl>
                                          <p:spTgt spid="55"/>
                                        </p:tgtEl>
                                        <p:attrNameLst>
                                          <p:attrName>ppt_x</p:attrName>
                                        </p:attrNameLst>
                                      </p:cBhvr>
                                      <p:tavLst>
                                        <p:tav tm="0">
                                          <p:val>
                                            <p:strVal val="#ppt_x"/>
                                          </p:val>
                                        </p:tav>
                                        <p:tav tm="100000">
                                          <p:val>
                                            <p:strVal val="#ppt_x"/>
                                          </p:val>
                                        </p:tav>
                                      </p:tavLst>
                                    </p:anim>
                                    <p:anim calcmode="lin" valueType="num">
                                      <p:cBhvr>
                                        <p:cTn id="82" dur="1000" fill="hold"/>
                                        <p:tgtEl>
                                          <p:spTgt spid="55"/>
                                        </p:tgtEl>
                                        <p:attrNameLst>
                                          <p:attrName>ppt_y</p:attrName>
                                        </p:attrNameLst>
                                      </p:cBhvr>
                                      <p:tavLst>
                                        <p:tav tm="0">
                                          <p:val>
                                            <p:strVal val="#ppt_y-.1"/>
                                          </p:val>
                                        </p:tav>
                                        <p:tav tm="100000">
                                          <p:val>
                                            <p:strVal val="#ppt_y"/>
                                          </p:val>
                                        </p:tav>
                                      </p:tavLst>
                                    </p:anim>
                                  </p:childTnLst>
                                </p:cTn>
                              </p:par>
                              <p:par>
                                <p:cTn id="83" presetID="47" presetClass="entr" presetSubtype="0" fill="hold" grpId="0" nodeType="withEffect">
                                  <p:stCondLst>
                                    <p:cond delay="100"/>
                                  </p:stCondLst>
                                  <p:childTnLst>
                                    <p:set>
                                      <p:cBhvr>
                                        <p:cTn id="84" dur="1" fill="hold">
                                          <p:stCondLst>
                                            <p:cond delay="0"/>
                                          </p:stCondLst>
                                        </p:cTn>
                                        <p:tgtEl>
                                          <p:spTgt spid="56"/>
                                        </p:tgtEl>
                                        <p:attrNameLst>
                                          <p:attrName>style.visibility</p:attrName>
                                        </p:attrNameLst>
                                      </p:cBhvr>
                                      <p:to>
                                        <p:strVal val="visible"/>
                                      </p:to>
                                    </p:set>
                                    <p:animEffect transition="in" filter="fade">
                                      <p:cBhvr>
                                        <p:cTn id="85" dur="1000"/>
                                        <p:tgtEl>
                                          <p:spTgt spid="56"/>
                                        </p:tgtEl>
                                      </p:cBhvr>
                                    </p:animEffect>
                                    <p:anim calcmode="lin" valueType="num">
                                      <p:cBhvr>
                                        <p:cTn id="86" dur="1000" fill="hold"/>
                                        <p:tgtEl>
                                          <p:spTgt spid="56"/>
                                        </p:tgtEl>
                                        <p:attrNameLst>
                                          <p:attrName>ppt_x</p:attrName>
                                        </p:attrNameLst>
                                      </p:cBhvr>
                                      <p:tavLst>
                                        <p:tav tm="0">
                                          <p:val>
                                            <p:strVal val="#ppt_x"/>
                                          </p:val>
                                        </p:tav>
                                        <p:tav tm="100000">
                                          <p:val>
                                            <p:strVal val="#ppt_x"/>
                                          </p:val>
                                        </p:tav>
                                      </p:tavLst>
                                    </p:anim>
                                    <p:anim calcmode="lin" valueType="num">
                                      <p:cBhvr>
                                        <p:cTn id="87" dur="1000" fill="hold"/>
                                        <p:tgtEl>
                                          <p:spTgt spid="56"/>
                                        </p:tgtEl>
                                        <p:attrNameLst>
                                          <p:attrName>ppt_y</p:attrName>
                                        </p:attrNameLst>
                                      </p:cBhvr>
                                      <p:tavLst>
                                        <p:tav tm="0">
                                          <p:val>
                                            <p:strVal val="#ppt_y-.1"/>
                                          </p:val>
                                        </p:tav>
                                        <p:tav tm="100000">
                                          <p:val>
                                            <p:strVal val="#ppt_y"/>
                                          </p:val>
                                        </p:tav>
                                      </p:tavLst>
                                    </p:anim>
                                  </p:childTnLst>
                                </p:cTn>
                              </p:par>
                              <p:par>
                                <p:cTn id="88" presetID="47" presetClass="entr" presetSubtype="0" fill="hold" grpId="0" nodeType="withEffect">
                                  <p:stCondLst>
                                    <p:cond delay="200"/>
                                  </p:stCondLst>
                                  <p:childTnLst>
                                    <p:set>
                                      <p:cBhvr>
                                        <p:cTn id="89" dur="1" fill="hold">
                                          <p:stCondLst>
                                            <p:cond delay="0"/>
                                          </p:stCondLst>
                                        </p:cTn>
                                        <p:tgtEl>
                                          <p:spTgt spid="57"/>
                                        </p:tgtEl>
                                        <p:attrNameLst>
                                          <p:attrName>style.visibility</p:attrName>
                                        </p:attrNameLst>
                                      </p:cBhvr>
                                      <p:to>
                                        <p:strVal val="visible"/>
                                      </p:to>
                                    </p:set>
                                    <p:animEffect transition="in" filter="fade">
                                      <p:cBhvr>
                                        <p:cTn id="90" dur="1000"/>
                                        <p:tgtEl>
                                          <p:spTgt spid="57"/>
                                        </p:tgtEl>
                                      </p:cBhvr>
                                    </p:animEffect>
                                    <p:anim calcmode="lin" valueType="num">
                                      <p:cBhvr>
                                        <p:cTn id="91" dur="1000" fill="hold"/>
                                        <p:tgtEl>
                                          <p:spTgt spid="57"/>
                                        </p:tgtEl>
                                        <p:attrNameLst>
                                          <p:attrName>ppt_x</p:attrName>
                                        </p:attrNameLst>
                                      </p:cBhvr>
                                      <p:tavLst>
                                        <p:tav tm="0">
                                          <p:val>
                                            <p:strVal val="#ppt_x"/>
                                          </p:val>
                                        </p:tav>
                                        <p:tav tm="100000">
                                          <p:val>
                                            <p:strVal val="#ppt_x"/>
                                          </p:val>
                                        </p:tav>
                                      </p:tavLst>
                                    </p:anim>
                                    <p:anim calcmode="lin" valueType="num">
                                      <p:cBhvr>
                                        <p:cTn id="92" dur="1000" fill="hold"/>
                                        <p:tgtEl>
                                          <p:spTgt spid="57"/>
                                        </p:tgtEl>
                                        <p:attrNameLst>
                                          <p:attrName>ppt_y</p:attrName>
                                        </p:attrNameLst>
                                      </p:cBhvr>
                                      <p:tavLst>
                                        <p:tav tm="0">
                                          <p:val>
                                            <p:strVal val="#ppt_y-.1"/>
                                          </p:val>
                                        </p:tav>
                                        <p:tav tm="100000">
                                          <p:val>
                                            <p:strVal val="#ppt_y"/>
                                          </p:val>
                                        </p:tav>
                                      </p:tavLst>
                                    </p:anim>
                                  </p:childTnLst>
                                </p:cTn>
                              </p:par>
                              <p:par>
                                <p:cTn id="93" presetID="47" presetClass="entr" presetSubtype="0" fill="hold" grpId="0" nodeType="withEffect">
                                  <p:stCondLst>
                                    <p:cond delay="300"/>
                                  </p:stCondLst>
                                  <p:childTnLst>
                                    <p:set>
                                      <p:cBhvr>
                                        <p:cTn id="94" dur="1" fill="hold">
                                          <p:stCondLst>
                                            <p:cond delay="0"/>
                                          </p:stCondLst>
                                        </p:cTn>
                                        <p:tgtEl>
                                          <p:spTgt spid="58"/>
                                        </p:tgtEl>
                                        <p:attrNameLst>
                                          <p:attrName>style.visibility</p:attrName>
                                        </p:attrNameLst>
                                      </p:cBhvr>
                                      <p:to>
                                        <p:strVal val="visible"/>
                                      </p:to>
                                    </p:set>
                                    <p:animEffect transition="in" filter="fade">
                                      <p:cBhvr>
                                        <p:cTn id="95" dur="1000"/>
                                        <p:tgtEl>
                                          <p:spTgt spid="58"/>
                                        </p:tgtEl>
                                      </p:cBhvr>
                                    </p:animEffect>
                                    <p:anim calcmode="lin" valueType="num">
                                      <p:cBhvr>
                                        <p:cTn id="96" dur="1000" fill="hold"/>
                                        <p:tgtEl>
                                          <p:spTgt spid="58"/>
                                        </p:tgtEl>
                                        <p:attrNameLst>
                                          <p:attrName>ppt_x</p:attrName>
                                        </p:attrNameLst>
                                      </p:cBhvr>
                                      <p:tavLst>
                                        <p:tav tm="0">
                                          <p:val>
                                            <p:strVal val="#ppt_x"/>
                                          </p:val>
                                        </p:tav>
                                        <p:tav tm="100000">
                                          <p:val>
                                            <p:strVal val="#ppt_x"/>
                                          </p:val>
                                        </p:tav>
                                      </p:tavLst>
                                    </p:anim>
                                    <p:anim calcmode="lin" valueType="num">
                                      <p:cBhvr>
                                        <p:cTn id="97" dur="1000" fill="hold"/>
                                        <p:tgtEl>
                                          <p:spTgt spid="58"/>
                                        </p:tgtEl>
                                        <p:attrNameLst>
                                          <p:attrName>ppt_y</p:attrName>
                                        </p:attrNameLst>
                                      </p:cBhvr>
                                      <p:tavLst>
                                        <p:tav tm="0">
                                          <p:val>
                                            <p:strVal val="#ppt_y-.1"/>
                                          </p:val>
                                        </p:tav>
                                        <p:tav tm="100000">
                                          <p:val>
                                            <p:strVal val="#ppt_y"/>
                                          </p:val>
                                        </p:tav>
                                      </p:tavLst>
                                    </p:anim>
                                  </p:childTnLst>
                                </p:cTn>
                              </p:par>
                              <p:par>
                                <p:cTn id="98" presetID="47" presetClass="entr" presetSubtype="0" fill="hold" grpId="0" nodeType="withEffect">
                                  <p:stCondLst>
                                    <p:cond delay="400"/>
                                  </p:stCondLst>
                                  <p:childTnLst>
                                    <p:set>
                                      <p:cBhvr>
                                        <p:cTn id="99" dur="1" fill="hold">
                                          <p:stCondLst>
                                            <p:cond delay="0"/>
                                          </p:stCondLst>
                                        </p:cTn>
                                        <p:tgtEl>
                                          <p:spTgt spid="59"/>
                                        </p:tgtEl>
                                        <p:attrNameLst>
                                          <p:attrName>style.visibility</p:attrName>
                                        </p:attrNameLst>
                                      </p:cBhvr>
                                      <p:to>
                                        <p:strVal val="visible"/>
                                      </p:to>
                                    </p:set>
                                    <p:animEffect transition="in" filter="fade">
                                      <p:cBhvr>
                                        <p:cTn id="100" dur="1000"/>
                                        <p:tgtEl>
                                          <p:spTgt spid="59"/>
                                        </p:tgtEl>
                                      </p:cBhvr>
                                    </p:animEffect>
                                    <p:anim calcmode="lin" valueType="num">
                                      <p:cBhvr>
                                        <p:cTn id="101" dur="1000" fill="hold"/>
                                        <p:tgtEl>
                                          <p:spTgt spid="59"/>
                                        </p:tgtEl>
                                        <p:attrNameLst>
                                          <p:attrName>ppt_x</p:attrName>
                                        </p:attrNameLst>
                                      </p:cBhvr>
                                      <p:tavLst>
                                        <p:tav tm="0">
                                          <p:val>
                                            <p:strVal val="#ppt_x"/>
                                          </p:val>
                                        </p:tav>
                                        <p:tav tm="100000">
                                          <p:val>
                                            <p:strVal val="#ppt_x"/>
                                          </p:val>
                                        </p:tav>
                                      </p:tavLst>
                                    </p:anim>
                                    <p:anim calcmode="lin" valueType="num">
                                      <p:cBhvr>
                                        <p:cTn id="102" dur="1000" fill="hold"/>
                                        <p:tgtEl>
                                          <p:spTgt spid="59"/>
                                        </p:tgtEl>
                                        <p:attrNameLst>
                                          <p:attrName>ppt_y</p:attrName>
                                        </p:attrNameLst>
                                      </p:cBhvr>
                                      <p:tavLst>
                                        <p:tav tm="0">
                                          <p:val>
                                            <p:strVal val="#ppt_y-.1"/>
                                          </p:val>
                                        </p:tav>
                                        <p:tav tm="100000">
                                          <p:val>
                                            <p:strVal val="#ppt_y"/>
                                          </p:val>
                                        </p:tav>
                                      </p:tavLst>
                                    </p:anim>
                                  </p:childTnLst>
                                </p:cTn>
                              </p:par>
                              <p:par>
                                <p:cTn id="103" presetID="47" presetClass="entr" presetSubtype="0" fill="hold" grpId="0" nodeType="withEffect">
                                  <p:stCondLst>
                                    <p:cond delay="500"/>
                                  </p:stCondLst>
                                  <p:childTnLst>
                                    <p:set>
                                      <p:cBhvr>
                                        <p:cTn id="104" dur="1" fill="hold">
                                          <p:stCondLst>
                                            <p:cond delay="0"/>
                                          </p:stCondLst>
                                        </p:cTn>
                                        <p:tgtEl>
                                          <p:spTgt spid="60"/>
                                        </p:tgtEl>
                                        <p:attrNameLst>
                                          <p:attrName>style.visibility</p:attrName>
                                        </p:attrNameLst>
                                      </p:cBhvr>
                                      <p:to>
                                        <p:strVal val="visible"/>
                                      </p:to>
                                    </p:set>
                                    <p:animEffect transition="in" filter="fade">
                                      <p:cBhvr>
                                        <p:cTn id="105" dur="1000"/>
                                        <p:tgtEl>
                                          <p:spTgt spid="60"/>
                                        </p:tgtEl>
                                      </p:cBhvr>
                                    </p:animEffect>
                                    <p:anim calcmode="lin" valueType="num">
                                      <p:cBhvr>
                                        <p:cTn id="106" dur="1000" fill="hold"/>
                                        <p:tgtEl>
                                          <p:spTgt spid="60"/>
                                        </p:tgtEl>
                                        <p:attrNameLst>
                                          <p:attrName>ppt_x</p:attrName>
                                        </p:attrNameLst>
                                      </p:cBhvr>
                                      <p:tavLst>
                                        <p:tav tm="0">
                                          <p:val>
                                            <p:strVal val="#ppt_x"/>
                                          </p:val>
                                        </p:tav>
                                        <p:tav tm="100000">
                                          <p:val>
                                            <p:strVal val="#ppt_x"/>
                                          </p:val>
                                        </p:tav>
                                      </p:tavLst>
                                    </p:anim>
                                    <p:anim calcmode="lin" valueType="num">
                                      <p:cBhvr>
                                        <p:cTn id="107" dur="1000" fill="hold"/>
                                        <p:tgtEl>
                                          <p:spTgt spid="60"/>
                                        </p:tgtEl>
                                        <p:attrNameLst>
                                          <p:attrName>ppt_y</p:attrName>
                                        </p:attrNameLst>
                                      </p:cBhvr>
                                      <p:tavLst>
                                        <p:tav tm="0">
                                          <p:val>
                                            <p:strVal val="#ppt_y-.1"/>
                                          </p:val>
                                        </p:tav>
                                        <p:tav tm="100000">
                                          <p:val>
                                            <p:strVal val="#ppt_y"/>
                                          </p:val>
                                        </p:tav>
                                      </p:tavLst>
                                    </p:anim>
                                  </p:childTnLst>
                                </p:cTn>
                              </p:par>
                              <p:par>
                                <p:cTn id="108" presetID="47" presetClass="entr" presetSubtype="0" fill="hold" grpId="0" nodeType="withEffect">
                                  <p:stCondLst>
                                    <p:cond delay="600"/>
                                  </p:stCondLst>
                                  <p:childTnLst>
                                    <p:set>
                                      <p:cBhvr>
                                        <p:cTn id="109" dur="1" fill="hold">
                                          <p:stCondLst>
                                            <p:cond delay="0"/>
                                          </p:stCondLst>
                                        </p:cTn>
                                        <p:tgtEl>
                                          <p:spTgt spid="61"/>
                                        </p:tgtEl>
                                        <p:attrNameLst>
                                          <p:attrName>style.visibility</p:attrName>
                                        </p:attrNameLst>
                                      </p:cBhvr>
                                      <p:to>
                                        <p:strVal val="visible"/>
                                      </p:to>
                                    </p:set>
                                    <p:animEffect transition="in" filter="fade">
                                      <p:cBhvr>
                                        <p:cTn id="110" dur="1000"/>
                                        <p:tgtEl>
                                          <p:spTgt spid="61"/>
                                        </p:tgtEl>
                                      </p:cBhvr>
                                    </p:animEffect>
                                    <p:anim calcmode="lin" valueType="num">
                                      <p:cBhvr>
                                        <p:cTn id="111" dur="1000" fill="hold"/>
                                        <p:tgtEl>
                                          <p:spTgt spid="61"/>
                                        </p:tgtEl>
                                        <p:attrNameLst>
                                          <p:attrName>ppt_x</p:attrName>
                                        </p:attrNameLst>
                                      </p:cBhvr>
                                      <p:tavLst>
                                        <p:tav tm="0">
                                          <p:val>
                                            <p:strVal val="#ppt_x"/>
                                          </p:val>
                                        </p:tav>
                                        <p:tav tm="100000">
                                          <p:val>
                                            <p:strVal val="#ppt_x"/>
                                          </p:val>
                                        </p:tav>
                                      </p:tavLst>
                                    </p:anim>
                                    <p:anim calcmode="lin" valueType="num">
                                      <p:cBhvr>
                                        <p:cTn id="112" dur="1000" fill="hold"/>
                                        <p:tgtEl>
                                          <p:spTgt spid="61"/>
                                        </p:tgtEl>
                                        <p:attrNameLst>
                                          <p:attrName>ppt_y</p:attrName>
                                        </p:attrNameLst>
                                      </p:cBhvr>
                                      <p:tavLst>
                                        <p:tav tm="0">
                                          <p:val>
                                            <p:strVal val="#ppt_y-.1"/>
                                          </p:val>
                                        </p:tav>
                                        <p:tav tm="100000">
                                          <p:val>
                                            <p:strVal val="#ppt_y"/>
                                          </p:val>
                                        </p:tav>
                                      </p:tavLst>
                                    </p:anim>
                                  </p:childTnLst>
                                </p:cTn>
                              </p:par>
                              <p:par>
                                <p:cTn id="113" presetID="47" presetClass="entr" presetSubtype="0" fill="hold" grpId="0" nodeType="withEffect">
                                  <p:stCondLst>
                                    <p:cond delay="700"/>
                                  </p:stCondLst>
                                  <p:childTnLst>
                                    <p:set>
                                      <p:cBhvr>
                                        <p:cTn id="114" dur="1" fill="hold">
                                          <p:stCondLst>
                                            <p:cond delay="0"/>
                                          </p:stCondLst>
                                        </p:cTn>
                                        <p:tgtEl>
                                          <p:spTgt spid="62"/>
                                        </p:tgtEl>
                                        <p:attrNameLst>
                                          <p:attrName>style.visibility</p:attrName>
                                        </p:attrNameLst>
                                      </p:cBhvr>
                                      <p:to>
                                        <p:strVal val="visible"/>
                                      </p:to>
                                    </p:set>
                                    <p:animEffect transition="in" filter="fade">
                                      <p:cBhvr>
                                        <p:cTn id="115" dur="1000"/>
                                        <p:tgtEl>
                                          <p:spTgt spid="62"/>
                                        </p:tgtEl>
                                      </p:cBhvr>
                                    </p:animEffect>
                                    <p:anim calcmode="lin" valueType="num">
                                      <p:cBhvr>
                                        <p:cTn id="116" dur="1000" fill="hold"/>
                                        <p:tgtEl>
                                          <p:spTgt spid="62"/>
                                        </p:tgtEl>
                                        <p:attrNameLst>
                                          <p:attrName>ppt_x</p:attrName>
                                        </p:attrNameLst>
                                      </p:cBhvr>
                                      <p:tavLst>
                                        <p:tav tm="0">
                                          <p:val>
                                            <p:strVal val="#ppt_x"/>
                                          </p:val>
                                        </p:tav>
                                        <p:tav tm="100000">
                                          <p:val>
                                            <p:strVal val="#ppt_x"/>
                                          </p:val>
                                        </p:tav>
                                      </p:tavLst>
                                    </p:anim>
                                    <p:anim calcmode="lin" valueType="num">
                                      <p:cBhvr>
                                        <p:cTn id="117" dur="1000" fill="hold"/>
                                        <p:tgtEl>
                                          <p:spTgt spid="62"/>
                                        </p:tgtEl>
                                        <p:attrNameLst>
                                          <p:attrName>ppt_y</p:attrName>
                                        </p:attrNameLst>
                                      </p:cBhvr>
                                      <p:tavLst>
                                        <p:tav tm="0">
                                          <p:val>
                                            <p:strVal val="#ppt_y-.1"/>
                                          </p:val>
                                        </p:tav>
                                        <p:tav tm="100000">
                                          <p:val>
                                            <p:strVal val="#ppt_y"/>
                                          </p:val>
                                        </p:tav>
                                      </p:tavLst>
                                    </p:anim>
                                  </p:childTnLst>
                                </p:cTn>
                              </p:par>
                              <p:par>
                                <p:cTn id="118" presetID="47" presetClass="entr" presetSubtype="0" fill="hold" grpId="0" nodeType="withEffect">
                                  <p:stCondLst>
                                    <p:cond delay="800"/>
                                  </p:stCondLst>
                                  <p:childTnLst>
                                    <p:set>
                                      <p:cBhvr>
                                        <p:cTn id="119" dur="1" fill="hold">
                                          <p:stCondLst>
                                            <p:cond delay="0"/>
                                          </p:stCondLst>
                                        </p:cTn>
                                        <p:tgtEl>
                                          <p:spTgt spid="63"/>
                                        </p:tgtEl>
                                        <p:attrNameLst>
                                          <p:attrName>style.visibility</p:attrName>
                                        </p:attrNameLst>
                                      </p:cBhvr>
                                      <p:to>
                                        <p:strVal val="visible"/>
                                      </p:to>
                                    </p:set>
                                    <p:animEffect transition="in" filter="fade">
                                      <p:cBhvr>
                                        <p:cTn id="120" dur="1000"/>
                                        <p:tgtEl>
                                          <p:spTgt spid="63"/>
                                        </p:tgtEl>
                                      </p:cBhvr>
                                    </p:animEffect>
                                    <p:anim calcmode="lin" valueType="num">
                                      <p:cBhvr>
                                        <p:cTn id="121" dur="1000" fill="hold"/>
                                        <p:tgtEl>
                                          <p:spTgt spid="63"/>
                                        </p:tgtEl>
                                        <p:attrNameLst>
                                          <p:attrName>ppt_x</p:attrName>
                                        </p:attrNameLst>
                                      </p:cBhvr>
                                      <p:tavLst>
                                        <p:tav tm="0">
                                          <p:val>
                                            <p:strVal val="#ppt_x"/>
                                          </p:val>
                                        </p:tav>
                                        <p:tav tm="100000">
                                          <p:val>
                                            <p:strVal val="#ppt_x"/>
                                          </p:val>
                                        </p:tav>
                                      </p:tavLst>
                                    </p:anim>
                                    <p:anim calcmode="lin" valueType="num">
                                      <p:cBhvr>
                                        <p:cTn id="122" dur="1000" fill="hold"/>
                                        <p:tgtEl>
                                          <p:spTgt spid="63"/>
                                        </p:tgtEl>
                                        <p:attrNameLst>
                                          <p:attrName>ppt_y</p:attrName>
                                        </p:attrNameLst>
                                      </p:cBhvr>
                                      <p:tavLst>
                                        <p:tav tm="0">
                                          <p:val>
                                            <p:strVal val="#ppt_y-.1"/>
                                          </p:val>
                                        </p:tav>
                                        <p:tav tm="100000">
                                          <p:val>
                                            <p:strVal val="#ppt_y"/>
                                          </p:val>
                                        </p:tav>
                                      </p:tavLst>
                                    </p:anim>
                                  </p:childTnLst>
                                </p:cTn>
                              </p:par>
                              <p:par>
                                <p:cTn id="123" presetID="47" presetClass="entr" presetSubtype="0" fill="hold" grpId="0" nodeType="withEffect">
                                  <p:stCondLst>
                                    <p:cond delay="900"/>
                                  </p:stCondLst>
                                  <p:childTnLst>
                                    <p:set>
                                      <p:cBhvr>
                                        <p:cTn id="124" dur="1" fill="hold">
                                          <p:stCondLst>
                                            <p:cond delay="0"/>
                                          </p:stCondLst>
                                        </p:cTn>
                                        <p:tgtEl>
                                          <p:spTgt spid="64"/>
                                        </p:tgtEl>
                                        <p:attrNameLst>
                                          <p:attrName>style.visibility</p:attrName>
                                        </p:attrNameLst>
                                      </p:cBhvr>
                                      <p:to>
                                        <p:strVal val="visible"/>
                                      </p:to>
                                    </p:set>
                                    <p:animEffect transition="in" filter="fade">
                                      <p:cBhvr>
                                        <p:cTn id="125" dur="1000"/>
                                        <p:tgtEl>
                                          <p:spTgt spid="64"/>
                                        </p:tgtEl>
                                      </p:cBhvr>
                                    </p:animEffect>
                                    <p:anim calcmode="lin" valueType="num">
                                      <p:cBhvr>
                                        <p:cTn id="126" dur="1000" fill="hold"/>
                                        <p:tgtEl>
                                          <p:spTgt spid="64"/>
                                        </p:tgtEl>
                                        <p:attrNameLst>
                                          <p:attrName>ppt_x</p:attrName>
                                        </p:attrNameLst>
                                      </p:cBhvr>
                                      <p:tavLst>
                                        <p:tav tm="0">
                                          <p:val>
                                            <p:strVal val="#ppt_x"/>
                                          </p:val>
                                        </p:tav>
                                        <p:tav tm="100000">
                                          <p:val>
                                            <p:strVal val="#ppt_x"/>
                                          </p:val>
                                        </p:tav>
                                      </p:tavLst>
                                    </p:anim>
                                    <p:anim calcmode="lin" valueType="num">
                                      <p:cBhvr>
                                        <p:cTn id="127" dur="1000" fill="hold"/>
                                        <p:tgtEl>
                                          <p:spTgt spid="64"/>
                                        </p:tgtEl>
                                        <p:attrNameLst>
                                          <p:attrName>ppt_y</p:attrName>
                                        </p:attrNameLst>
                                      </p:cBhvr>
                                      <p:tavLst>
                                        <p:tav tm="0">
                                          <p:val>
                                            <p:strVal val="#ppt_y-.1"/>
                                          </p:val>
                                        </p:tav>
                                        <p:tav tm="100000">
                                          <p:val>
                                            <p:strVal val="#ppt_y"/>
                                          </p:val>
                                        </p:tav>
                                      </p:tavLst>
                                    </p:anim>
                                  </p:childTnLst>
                                </p:cTn>
                              </p:par>
                            </p:childTnLst>
                          </p:cTn>
                        </p:par>
                        <p:par>
                          <p:cTn id="128" fill="hold">
                            <p:stCondLst>
                              <p:cond delay="3350"/>
                            </p:stCondLst>
                            <p:childTnLst>
                              <p:par>
                                <p:cTn id="129" presetID="2" presetClass="entr" presetSubtype="4" decel="100000" fill="hold" grpId="0" nodeType="afterEffect">
                                  <p:stCondLst>
                                    <p:cond delay="0"/>
                                  </p:stCondLst>
                                  <p:childTnLst>
                                    <p:set>
                                      <p:cBhvr>
                                        <p:cTn id="130" dur="1" fill="hold">
                                          <p:stCondLst>
                                            <p:cond delay="0"/>
                                          </p:stCondLst>
                                        </p:cTn>
                                        <p:tgtEl>
                                          <p:spTgt spid="93"/>
                                        </p:tgtEl>
                                        <p:attrNameLst>
                                          <p:attrName>style.visibility</p:attrName>
                                        </p:attrNameLst>
                                      </p:cBhvr>
                                      <p:to>
                                        <p:strVal val="visible"/>
                                      </p:to>
                                    </p:set>
                                    <p:anim calcmode="lin" valueType="num">
                                      <p:cBhvr additive="base">
                                        <p:cTn id="131" dur="500" fill="hold"/>
                                        <p:tgtEl>
                                          <p:spTgt spid="93"/>
                                        </p:tgtEl>
                                        <p:attrNameLst>
                                          <p:attrName>ppt_x</p:attrName>
                                        </p:attrNameLst>
                                      </p:cBhvr>
                                      <p:tavLst>
                                        <p:tav tm="0">
                                          <p:val>
                                            <p:strVal val="#ppt_x"/>
                                          </p:val>
                                        </p:tav>
                                        <p:tav tm="100000">
                                          <p:val>
                                            <p:strVal val="#ppt_x"/>
                                          </p:val>
                                        </p:tav>
                                      </p:tavLst>
                                    </p:anim>
                                    <p:anim calcmode="lin" valueType="num">
                                      <p:cBhvr additive="base">
                                        <p:cTn id="132" dur="500" fill="hold"/>
                                        <p:tgtEl>
                                          <p:spTgt spid="93"/>
                                        </p:tgtEl>
                                        <p:attrNameLst>
                                          <p:attrName>ppt_y</p:attrName>
                                        </p:attrNameLst>
                                      </p:cBhvr>
                                      <p:tavLst>
                                        <p:tav tm="0">
                                          <p:val>
                                            <p:strVal val="1+#ppt_h/2"/>
                                          </p:val>
                                        </p:tav>
                                        <p:tav tm="100000">
                                          <p:val>
                                            <p:strVal val="#ppt_y"/>
                                          </p:val>
                                        </p:tav>
                                      </p:tavLst>
                                    </p:anim>
                                  </p:childTnLst>
                                </p:cTn>
                              </p:par>
                              <p:par>
                                <p:cTn id="133" presetID="2" presetClass="entr" presetSubtype="4" decel="100000" fill="hold" grpId="0" nodeType="withEffect">
                                  <p:stCondLst>
                                    <p:cond delay="0"/>
                                  </p:stCondLst>
                                  <p:childTnLst>
                                    <p:set>
                                      <p:cBhvr>
                                        <p:cTn id="134" dur="1" fill="hold">
                                          <p:stCondLst>
                                            <p:cond delay="0"/>
                                          </p:stCondLst>
                                        </p:cTn>
                                        <p:tgtEl>
                                          <p:spTgt spid="94"/>
                                        </p:tgtEl>
                                        <p:attrNameLst>
                                          <p:attrName>style.visibility</p:attrName>
                                        </p:attrNameLst>
                                      </p:cBhvr>
                                      <p:to>
                                        <p:strVal val="visible"/>
                                      </p:to>
                                    </p:set>
                                    <p:anim calcmode="lin" valueType="num">
                                      <p:cBhvr additive="base">
                                        <p:cTn id="135" dur="500" fill="hold"/>
                                        <p:tgtEl>
                                          <p:spTgt spid="94"/>
                                        </p:tgtEl>
                                        <p:attrNameLst>
                                          <p:attrName>ppt_x</p:attrName>
                                        </p:attrNameLst>
                                      </p:cBhvr>
                                      <p:tavLst>
                                        <p:tav tm="0">
                                          <p:val>
                                            <p:strVal val="#ppt_x"/>
                                          </p:val>
                                        </p:tav>
                                        <p:tav tm="100000">
                                          <p:val>
                                            <p:strVal val="#ppt_x"/>
                                          </p:val>
                                        </p:tav>
                                      </p:tavLst>
                                    </p:anim>
                                    <p:anim calcmode="lin" valueType="num">
                                      <p:cBhvr additive="base">
                                        <p:cTn id="136" dur="500" fill="hold"/>
                                        <p:tgtEl>
                                          <p:spTgt spid="94"/>
                                        </p:tgtEl>
                                        <p:attrNameLst>
                                          <p:attrName>ppt_y</p:attrName>
                                        </p:attrNameLst>
                                      </p:cBhvr>
                                      <p:tavLst>
                                        <p:tav tm="0">
                                          <p:val>
                                            <p:strVal val="1+#ppt_h/2"/>
                                          </p:val>
                                        </p:tav>
                                        <p:tav tm="100000">
                                          <p:val>
                                            <p:strVal val="#ppt_y"/>
                                          </p:val>
                                        </p:tav>
                                      </p:tavLst>
                                    </p:anim>
                                  </p:childTnLst>
                                </p:cTn>
                              </p:par>
                              <p:par>
                                <p:cTn id="137" presetID="2" presetClass="entr" presetSubtype="4" decel="100000" fill="hold" grpId="0" nodeType="withEffect">
                                  <p:stCondLst>
                                    <p:cond delay="0"/>
                                  </p:stCondLst>
                                  <p:childTnLst>
                                    <p:set>
                                      <p:cBhvr>
                                        <p:cTn id="138" dur="1" fill="hold">
                                          <p:stCondLst>
                                            <p:cond delay="0"/>
                                          </p:stCondLst>
                                        </p:cTn>
                                        <p:tgtEl>
                                          <p:spTgt spid="95"/>
                                        </p:tgtEl>
                                        <p:attrNameLst>
                                          <p:attrName>style.visibility</p:attrName>
                                        </p:attrNameLst>
                                      </p:cBhvr>
                                      <p:to>
                                        <p:strVal val="visible"/>
                                      </p:to>
                                    </p:set>
                                    <p:anim calcmode="lin" valueType="num">
                                      <p:cBhvr additive="base">
                                        <p:cTn id="139" dur="500" fill="hold"/>
                                        <p:tgtEl>
                                          <p:spTgt spid="95"/>
                                        </p:tgtEl>
                                        <p:attrNameLst>
                                          <p:attrName>ppt_x</p:attrName>
                                        </p:attrNameLst>
                                      </p:cBhvr>
                                      <p:tavLst>
                                        <p:tav tm="0">
                                          <p:val>
                                            <p:strVal val="#ppt_x"/>
                                          </p:val>
                                        </p:tav>
                                        <p:tav tm="100000">
                                          <p:val>
                                            <p:strVal val="#ppt_x"/>
                                          </p:val>
                                        </p:tav>
                                      </p:tavLst>
                                    </p:anim>
                                    <p:anim calcmode="lin" valueType="num">
                                      <p:cBhvr additive="base">
                                        <p:cTn id="140" dur="500" fill="hold"/>
                                        <p:tgtEl>
                                          <p:spTgt spid="95"/>
                                        </p:tgtEl>
                                        <p:attrNameLst>
                                          <p:attrName>ppt_y</p:attrName>
                                        </p:attrNameLst>
                                      </p:cBhvr>
                                      <p:tavLst>
                                        <p:tav tm="0">
                                          <p:val>
                                            <p:strVal val="1+#ppt_h/2"/>
                                          </p:val>
                                        </p:tav>
                                        <p:tav tm="100000">
                                          <p:val>
                                            <p:strVal val="#ppt_y"/>
                                          </p:val>
                                        </p:tav>
                                      </p:tavLst>
                                    </p:anim>
                                  </p:childTnLst>
                                </p:cTn>
                              </p:par>
                              <p:par>
                                <p:cTn id="141" presetID="2" presetClass="entr" presetSubtype="4" decel="100000" fill="hold" grpId="0" nodeType="withEffect">
                                  <p:stCondLst>
                                    <p:cond delay="0"/>
                                  </p:stCondLst>
                                  <p:childTnLst>
                                    <p:set>
                                      <p:cBhvr>
                                        <p:cTn id="142" dur="1" fill="hold">
                                          <p:stCondLst>
                                            <p:cond delay="0"/>
                                          </p:stCondLst>
                                        </p:cTn>
                                        <p:tgtEl>
                                          <p:spTgt spid="96"/>
                                        </p:tgtEl>
                                        <p:attrNameLst>
                                          <p:attrName>style.visibility</p:attrName>
                                        </p:attrNameLst>
                                      </p:cBhvr>
                                      <p:to>
                                        <p:strVal val="visible"/>
                                      </p:to>
                                    </p:set>
                                    <p:anim calcmode="lin" valueType="num">
                                      <p:cBhvr additive="base">
                                        <p:cTn id="143" dur="500" fill="hold"/>
                                        <p:tgtEl>
                                          <p:spTgt spid="96"/>
                                        </p:tgtEl>
                                        <p:attrNameLst>
                                          <p:attrName>ppt_x</p:attrName>
                                        </p:attrNameLst>
                                      </p:cBhvr>
                                      <p:tavLst>
                                        <p:tav tm="0">
                                          <p:val>
                                            <p:strVal val="#ppt_x"/>
                                          </p:val>
                                        </p:tav>
                                        <p:tav tm="100000">
                                          <p:val>
                                            <p:strVal val="#ppt_x"/>
                                          </p:val>
                                        </p:tav>
                                      </p:tavLst>
                                    </p:anim>
                                    <p:anim calcmode="lin" valueType="num">
                                      <p:cBhvr additive="base">
                                        <p:cTn id="144" dur="500" fill="hold"/>
                                        <p:tgtEl>
                                          <p:spTgt spid="96"/>
                                        </p:tgtEl>
                                        <p:attrNameLst>
                                          <p:attrName>ppt_y</p:attrName>
                                        </p:attrNameLst>
                                      </p:cBhvr>
                                      <p:tavLst>
                                        <p:tav tm="0">
                                          <p:val>
                                            <p:strVal val="1+#ppt_h/2"/>
                                          </p:val>
                                        </p:tav>
                                        <p:tav tm="100000">
                                          <p:val>
                                            <p:strVal val="#ppt_y"/>
                                          </p:val>
                                        </p:tav>
                                      </p:tavLst>
                                    </p:anim>
                                  </p:childTnLst>
                                </p:cTn>
                              </p:par>
                              <p:par>
                                <p:cTn id="145" presetID="2" presetClass="entr" presetSubtype="4" decel="100000" fill="hold" grpId="0" nodeType="withEffect">
                                  <p:stCondLst>
                                    <p:cond delay="0"/>
                                  </p:stCondLst>
                                  <p:childTnLst>
                                    <p:set>
                                      <p:cBhvr>
                                        <p:cTn id="146" dur="1" fill="hold">
                                          <p:stCondLst>
                                            <p:cond delay="0"/>
                                          </p:stCondLst>
                                        </p:cTn>
                                        <p:tgtEl>
                                          <p:spTgt spid="97"/>
                                        </p:tgtEl>
                                        <p:attrNameLst>
                                          <p:attrName>style.visibility</p:attrName>
                                        </p:attrNameLst>
                                      </p:cBhvr>
                                      <p:to>
                                        <p:strVal val="visible"/>
                                      </p:to>
                                    </p:set>
                                    <p:anim calcmode="lin" valueType="num">
                                      <p:cBhvr additive="base">
                                        <p:cTn id="147" dur="500" fill="hold"/>
                                        <p:tgtEl>
                                          <p:spTgt spid="97"/>
                                        </p:tgtEl>
                                        <p:attrNameLst>
                                          <p:attrName>ppt_x</p:attrName>
                                        </p:attrNameLst>
                                      </p:cBhvr>
                                      <p:tavLst>
                                        <p:tav tm="0">
                                          <p:val>
                                            <p:strVal val="#ppt_x"/>
                                          </p:val>
                                        </p:tav>
                                        <p:tav tm="100000">
                                          <p:val>
                                            <p:strVal val="#ppt_x"/>
                                          </p:val>
                                        </p:tav>
                                      </p:tavLst>
                                    </p:anim>
                                    <p:anim calcmode="lin" valueType="num">
                                      <p:cBhvr additive="base">
                                        <p:cTn id="148" dur="500" fill="hold"/>
                                        <p:tgtEl>
                                          <p:spTgt spid="97"/>
                                        </p:tgtEl>
                                        <p:attrNameLst>
                                          <p:attrName>ppt_y</p:attrName>
                                        </p:attrNameLst>
                                      </p:cBhvr>
                                      <p:tavLst>
                                        <p:tav tm="0">
                                          <p:val>
                                            <p:strVal val="1+#ppt_h/2"/>
                                          </p:val>
                                        </p:tav>
                                        <p:tav tm="100000">
                                          <p:val>
                                            <p:strVal val="#ppt_y"/>
                                          </p:val>
                                        </p:tav>
                                      </p:tavLst>
                                    </p:anim>
                                  </p:childTnLst>
                                </p:cTn>
                              </p:par>
                              <p:par>
                                <p:cTn id="149" presetID="2" presetClass="entr" presetSubtype="4" decel="100000" fill="hold" grpId="0" nodeType="withEffect">
                                  <p:stCondLst>
                                    <p:cond delay="0"/>
                                  </p:stCondLst>
                                  <p:childTnLst>
                                    <p:set>
                                      <p:cBhvr>
                                        <p:cTn id="150" dur="1" fill="hold">
                                          <p:stCondLst>
                                            <p:cond delay="0"/>
                                          </p:stCondLst>
                                        </p:cTn>
                                        <p:tgtEl>
                                          <p:spTgt spid="98"/>
                                        </p:tgtEl>
                                        <p:attrNameLst>
                                          <p:attrName>style.visibility</p:attrName>
                                        </p:attrNameLst>
                                      </p:cBhvr>
                                      <p:to>
                                        <p:strVal val="visible"/>
                                      </p:to>
                                    </p:set>
                                    <p:anim calcmode="lin" valueType="num">
                                      <p:cBhvr additive="base">
                                        <p:cTn id="151" dur="500" fill="hold"/>
                                        <p:tgtEl>
                                          <p:spTgt spid="98"/>
                                        </p:tgtEl>
                                        <p:attrNameLst>
                                          <p:attrName>ppt_x</p:attrName>
                                        </p:attrNameLst>
                                      </p:cBhvr>
                                      <p:tavLst>
                                        <p:tav tm="0">
                                          <p:val>
                                            <p:strVal val="#ppt_x"/>
                                          </p:val>
                                        </p:tav>
                                        <p:tav tm="100000">
                                          <p:val>
                                            <p:strVal val="#ppt_x"/>
                                          </p:val>
                                        </p:tav>
                                      </p:tavLst>
                                    </p:anim>
                                    <p:anim calcmode="lin" valueType="num">
                                      <p:cBhvr additive="base">
                                        <p:cTn id="152" dur="500" fill="hold"/>
                                        <p:tgtEl>
                                          <p:spTgt spid="98"/>
                                        </p:tgtEl>
                                        <p:attrNameLst>
                                          <p:attrName>ppt_y</p:attrName>
                                        </p:attrNameLst>
                                      </p:cBhvr>
                                      <p:tavLst>
                                        <p:tav tm="0">
                                          <p:val>
                                            <p:strVal val="1+#ppt_h/2"/>
                                          </p:val>
                                        </p:tav>
                                        <p:tav tm="100000">
                                          <p:val>
                                            <p:strVal val="#ppt_y"/>
                                          </p:val>
                                        </p:tav>
                                      </p:tavLst>
                                    </p:anim>
                                  </p:childTnLst>
                                </p:cTn>
                              </p:par>
                              <p:par>
                                <p:cTn id="153" presetID="2" presetClass="entr" presetSubtype="4" decel="100000" fill="hold" grpId="0" nodeType="withEffect">
                                  <p:stCondLst>
                                    <p:cond delay="0"/>
                                  </p:stCondLst>
                                  <p:childTnLst>
                                    <p:set>
                                      <p:cBhvr>
                                        <p:cTn id="154" dur="1" fill="hold">
                                          <p:stCondLst>
                                            <p:cond delay="0"/>
                                          </p:stCondLst>
                                        </p:cTn>
                                        <p:tgtEl>
                                          <p:spTgt spid="99"/>
                                        </p:tgtEl>
                                        <p:attrNameLst>
                                          <p:attrName>style.visibility</p:attrName>
                                        </p:attrNameLst>
                                      </p:cBhvr>
                                      <p:to>
                                        <p:strVal val="visible"/>
                                      </p:to>
                                    </p:set>
                                    <p:anim calcmode="lin" valueType="num">
                                      <p:cBhvr additive="base">
                                        <p:cTn id="155" dur="500" fill="hold"/>
                                        <p:tgtEl>
                                          <p:spTgt spid="99"/>
                                        </p:tgtEl>
                                        <p:attrNameLst>
                                          <p:attrName>ppt_x</p:attrName>
                                        </p:attrNameLst>
                                      </p:cBhvr>
                                      <p:tavLst>
                                        <p:tav tm="0">
                                          <p:val>
                                            <p:strVal val="#ppt_x"/>
                                          </p:val>
                                        </p:tav>
                                        <p:tav tm="100000">
                                          <p:val>
                                            <p:strVal val="#ppt_x"/>
                                          </p:val>
                                        </p:tav>
                                      </p:tavLst>
                                    </p:anim>
                                    <p:anim calcmode="lin" valueType="num">
                                      <p:cBhvr additive="base">
                                        <p:cTn id="156" dur="500" fill="hold"/>
                                        <p:tgtEl>
                                          <p:spTgt spid="99"/>
                                        </p:tgtEl>
                                        <p:attrNameLst>
                                          <p:attrName>ppt_y</p:attrName>
                                        </p:attrNameLst>
                                      </p:cBhvr>
                                      <p:tavLst>
                                        <p:tav tm="0">
                                          <p:val>
                                            <p:strVal val="1+#ppt_h/2"/>
                                          </p:val>
                                        </p:tav>
                                        <p:tav tm="100000">
                                          <p:val>
                                            <p:strVal val="#ppt_y"/>
                                          </p:val>
                                        </p:tav>
                                      </p:tavLst>
                                    </p:anim>
                                  </p:childTnLst>
                                </p:cTn>
                              </p:par>
                            </p:childTnLst>
                          </p:cTn>
                        </p:par>
                        <p:par>
                          <p:cTn id="157" fill="hold">
                            <p:stCondLst>
                              <p:cond delay="3850"/>
                            </p:stCondLst>
                            <p:childTnLst>
                              <p:par>
                                <p:cTn id="158" presetID="22" presetClass="entr" presetSubtype="8" fill="hold" grpId="0" nodeType="afterEffect">
                                  <p:stCondLst>
                                    <p:cond delay="0"/>
                                  </p:stCondLst>
                                  <p:childTnLst>
                                    <p:set>
                                      <p:cBhvr>
                                        <p:cTn id="159" dur="1" fill="hold">
                                          <p:stCondLst>
                                            <p:cond delay="0"/>
                                          </p:stCondLst>
                                        </p:cTn>
                                        <p:tgtEl>
                                          <p:spTgt spid="79"/>
                                        </p:tgtEl>
                                        <p:attrNameLst>
                                          <p:attrName>style.visibility</p:attrName>
                                        </p:attrNameLst>
                                      </p:cBhvr>
                                      <p:to>
                                        <p:strVal val="visible"/>
                                      </p:to>
                                    </p:set>
                                    <p:animEffect transition="in" filter="wipe(left)">
                                      <p:cBhvr>
                                        <p:cTn id="160" dur="500"/>
                                        <p:tgtEl>
                                          <p:spTgt spid="79"/>
                                        </p:tgtEl>
                                      </p:cBhvr>
                                    </p:animEffect>
                                  </p:childTnLst>
                                </p:cTn>
                              </p:par>
                              <p:par>
                                <p:cTn id="161" presetID="22" presetClass="entr" presetSubtype="8" fill="hold" grpId="0" nodeType="withEffect">
                                  <p:stCondLst>
                                    <p:cond delay="100"/>
                                  </p:stCondLst>
                                  <p:childTnLst>
                                    <p:set>
                                      <p:cBhvr>
                                        <p:cTn id="162" dur="1" fill="hold">
                                          <p:stCondLst>
                                            <p:cond delay="0"/>
                                          </p:stCondLst>
                                        </p:cTn>
                                        <p:tgtEl>
                                          <p:spTgt spid="80"/>
                                        </p:tgtEl>
                                        <p:attrNameLst>
                                          <p:attrName>style.visibility</p:attrName>
                                        </p:attrNameLst>
                                      </p:cBhvr>
                                      <p:to>
                                        <p:strVal val="visible"/>
                                      </p:to>
                                    </p:set>
                                    <p:animEffect transition="in" filter="wipe(left)">
                                      <p:cBhvr>
                                        <p:cTn id="163" dur="500"/>
                                        <p:tgtEl>
                                          <p:spTgt spid="80"/>
                                        </p:tgtEl>
                                      </p:cBhvr>
                                    </p:animEffect>
                                  </p:childTnLst>
                                </p:cTn>
                              </p:par>
                              <p:par>
                                <p:cTn id="164" presetID="22" presetClass="entr" presetSubtype="8" fill="hold" grpId="0" nodeType="withEffect">
                                  <p:stCondLst>
                                    <p:cond delay="200"/>
                                  </p:stCondLst>
                                  <p:childTnLst>
                                    <p:set>
                                      <p:cBhvr>
                                        <p:cTn id="165" dur="1" fill="hold">
                                          <p:stCondLst>
                                            <p:cond delay="0"/>
                                          </p:stCondLst>
                                        </p:cTn>
                                        <p:tgtEl>
                                          <p:spTgt spid="81"/>
                                        </p:tgtEl>
                                        <p:attrNameLst>
                                          <p:attrName>style.visibility</p:attrName>
                                        </p:attrNameLst>
                                      </p:cBhvr>
                                      <p:to>
                                        <p:strVal val="visible"/>
                                      </p:to>
                                    </p:set>
                                    <p:animEffect transition="in" filter="wipe(left)">
                                      <p:cBhvr>
                                        <p:cTn id="166" dur="500"/>
                                        <p:tgtEl>
                                          <p:spTgt spid="81"/>
                                        </p:tgtEl>
                                      </p:cBhvr>
                                    </p:animEffect>
                                  </p:childTnLst>
                                </p:cTn>
                              </p:par>
                              <p:par>
                                <p:cTn id="167" presetID="22" presetClass="entr" presetSubtype="8" fill="hold" grpId="0" nodeType="withEffect">
                                  <p:stCondLst>
                                    <p:cond delay="300"/>
                                  </p:stCondLst>
                                  <p:childTnLst>
                                    <p:set>
                                      <p:cBhvr>
                                        <p:cTn id="168" dur="1" fill="hold">
                                          <p:stCondLst>
                                            <p:cond delay="0"/>
                                          </p:stCondLst>
                                        </p:cTn>
                                        <p:tgtEl>
                                          <p:spTgt spid="82"/>
                                        </p:tgtEl>
                                        <p:attrNameLst>
                                          <p:attrName>style.visibility</p:attrName>
                                        </p:attrNameLst>
                                      </p:cBhvr>
                                      <p:to>
                                        <p:strVal val="visible"/>
                                      </p:to>
                                    </p:set>
                                    <p:animEffect transition="in" filter="wipe(left)">
                                      <p:cBhvr>
                                        <p:cTn id="169" dur="500"/>
                                        <p:tgtEl>
                                          <p:spTgt spid="82"/>
                                        </p:tgtEl>
                                      </p:cBhvr>
                                    </p:animEffect>
                                  </p:childTnLst>
                                </p:cTn>
                              </p:par>
                              <p:par>
                                <p:cTn id="170" presetID="22" presetClass="entr" presetSubtype="8" fill="hold" grpId="0" nodeType="withEffect">
                                  <p:stCondLst>
                                    <p:cond delay="400"/>
                                  </p:stCondLst>
                                  <p:childTnLst>
                                    <p:set>
                                      <p:cBhvr>
                                        <p:cTn id="171" dur="1" fill="hold">
                                          <p:stCondLst>
                                            <p:cond delay="0"/>
                                          </p:stCondLst>
                                        </p:cTn>
                                        <p:tgtEl>
                                          <p:spTgt spid="83"/>
                                        </p:tgtEl>
                                        <p:attrNameLst>
                                          <p:attrName>style.visibility</p:attrName>
                                        </p:attrNameLst>
                                      </p:cBhvr>
                                      <p:to>
                                        <p:strVal val="visible"/>
                                      </p:to>
                                    </p:set>
                                    <p:animEffect transition="in" filter="wipe(left)">
                                      <p:cBhvr>
                                        <p:cTn id="172" dur="500"/>
                                        <p:tgtEl>
                                          <p:spTgt spid="83"/>
                                        </p:tgtEl>
                                      </p:cBhvr>
                                    </p:animEffect>
                                  </p:childTnLst>
                                </p:cTn>
                              </p:par>
                              <p:par>
                                <p:cTn id="173" presetID="22" presetClass="entr" presetSubtype="8" fill="hold" grpId="0" nodeType="withEffect">
                                  <p:stCondLst>
                                    <p:cond delay="500"/>
                                  </p:stCondLst>
                                  <p:childTnLst>
                                    <p:set>
                                      <p:cBhvr>
                                        <p:cTn id="174" dur="1" fill="hold">
                                          <p:stCondLst>
                                            <p:cond delay="0"/>
                                          </p:stCondLst>
                                        </p:cTn>
                                        <p:tgtEl>
                                          <p:spTgt spid="84"/>
                                        </p:tgtEl>
                                        <p:attrNameLst>
                                          <p:attrName>style.visibility</p:attrName>
                                        </p:attrNameLst>
                                      </p:cBhvr>
                                      <p:to>
                                        <p:strVal val="visible"/>
                                      </p:to>
                                    </p:set>
                                    <p:animEffect transition="in" filter="wipe(left)">
                                      <p:cBhvr>
                                        <p:cTn id="175" dur="500"/>
                                        <p:tgtEl>
                                          <p:spTgt spid="84"/>
                                        </p:tgtEl>
                                      </p:cBhvr>
                                    </p:animEffect>
                                  </p:childTnLst>
                                </p:cTn>
                              </p:par>
                              <p:par>
                                <p:cTn id="176" presetID="22" presetClass="entr" presetSubtype="8" fill="hold" grpId="0" nodeType="withEffect">
                                  <p:stCondLst>
                                    <p:cond delay="600"/>
                                  </p:stCondLst>
                                  <p:childTnLst>
                                    <p:set>
                                      <p:cBhvr>
                                        <p:cTn id="177" dur="1" fill="hold">
                                          <p:stCondLst>
                                            <p:cond delay="0"/>
                                          </p:stCondLst>
                                        </p:cTn>
                                        <p:tgtEl>
                                          <p:spTgt spid="85"/>
                                        </p:tgtEl>
                                        <p:attrNameLst>
                                          <p:attrName>style.visibility</p:attrName>
                                        </p:attrNameLst>
                                      </p:cBhvr>
                                      <p:to>
                                        <p:strVal val="visible"/>
                                      </p:to>
                                    </p:set>
                                    <p:animEffect transition="in" filter="wipe(left)">
                                      <p:cBhvr>
                                        <p:cTn id="178" dur="500"/>
                                        <p:tgtEl>
                                          <p:spTgt spid="85"/>
                                        </p:tgtEl>
                                      </p:cBhvr>
                                    </p:animEffect>
                                  </p:childTnLst>
                                </p:cTn>
                              </p:par>
                              <p:par>
                                <p:cTn id="179" presetID="22" presetClass="entr" presetSubtype="2" fill="hold" grpId="0" nodeType="withEffect">
                                  <p:stCondLst>
                                    <p:cond delay="0"/>
                                  </p:stCondLst>
                                  <p:childTnLst>
                                    <p:set>
                                      <p:cBhvr>
                                        <p:cTn id="180" dur="1" fill="hold">
                                          <p:stCondLst>
                                            <p:cond delay="0"/>
                                          </p:stCondLst>
                                        </p:cTn>
                                        <p:tgtEl>
                                          <p:spTgt spid="65"/>
                                        </p:tgtEl>
                                        <p:attrNameLst>
                                          <p:attrName>style.visibility</p:attrName>
                                        </p:attrNameLst>
                                      </p:cBhvr>
                                      <p:to>
                                        <p:strVal val="visible"/>
                                      </p:to>
                                    </p:set>
                                    <p:animEffect transition="in" filter="wipe(right)">
                                      <p:cBhvr>
                                        <p:cTn id="181" dur="500"/>
                                        <p:tgtEl>
                                          <p:spTgt spid="65"/>
                                        </p:tgtEl>
                                      </p:cBhvr>
                                    </p:animEffect>
                                  </p:childTnLst>
                                </p:cTn>
                              </p:par>
                              <p:par>
                                <p:cTn id="182" presetID="22" presetClass="entr" presetSubtype="2" fill="hold" grpId="0" nodeType="withEffect">
                                  <p:stCondLst>
                                    <p:cond delay="100"/>
                                  </p:stCondLst>
                                  <p:childTnLst>
                                    <p:set>
                                      <p:cBhvr>
                                        <p:cTn id="183" dur="1" fill="hold">
                                          <p:stCondLst>
                                            <p:cond delay="0"/>
                                          </p:stCondLst>
                                        </p:cTn>
                                        <p:tgtEl>
                                          <p:spTgt spid="66"/>
                                        </p:tgtEl>
                                        <p:attrNameLst>
                                          <p:attrName>style.visibility</p:attrName>
                                        </p:attrNameLst>
                                      </p:cBhvr>
                                      <p:to>
                                        <p:strVal val="visible"/>
                                      </p:to>
                                    </p:set>
                                    <p:animEffect transition="in" filter="wipe(right)">
                                      <p:cBhvr>
                                        <p:cTn id="184" dur="500"/>
                                        <p:tgtEl>
                                          <p:spTgt spid="66"/>
                                        </p:tgtEl>
                                      </p:cBhvr>
                                    </p:animEffect>
                                  </p:childTnLst>
                                </p:cTn>
                              </p:par>
                              <p:par>
                                <p:cTn id="185" presetID="22" presetClass="entr" presetSubtype="2" fill="hold" grpId="0" nodeType="withEffect">
                                  <p:stCondLst>
                                    <p:cond delay="200"/>
                                  </p:stCondLst>
                                  <p:childTnLst>
                                    <p:set>
                                      <p:cBhvr>
                                        <p:cTn id="186" dur="1" fill="hold">
                                          <p:stCondLst>
                                            <p:cond delay="0"/>
                                          </p:stCondLst>
                                        </p:cTn>
                                        <p:tgtEl>
                                          <p:spTgt spid="67"/>
                                        </p:tgtEl>
                                        <p:attrNameLst>
                                          <p:attrName>style.visibility</p:attrName>
                                        </p:attrNameLst>
                                      </p:cBhvr>
                                      <p:to>
                                        <p:strVal val="visible"/>
                                      </p:to>
                                    </p:set>
                                    <p:animEffect transition="in" filter="wipe(right)">
                                      <p:cBhvr>
                                        <p:cTn id="187" dur="500"/>
                                        <p:tgtEl>
                                          <p:spTgt spid="67"/>
                                        </p:tgtEl>
                                      </p:cBhvr>
                                    </p:animEffect>
                                  </p:childTnLst>
                                </p:cTn>
                              </p:par>
                              <p:par>
                                <p:cTn id="188" presetID="22" presetClass="entr" presetSubtype="2" fill="hold" grpId="0" nodeType="withEffect">
                                  <p:stCondLst>
                                    <p:cond delay="300"/>
                                  </p:stCondLst>
                                  <p:childTnLst>
                                    <p:set>
                                      <p:cBhvr>
                                        <p:cTn id="189" dur="1" fill="hold">
                                          <p:stCondLst>
                                            <p:cond delay="0"/>
                                          </p:stCondLst>
                                        </p:cTn>
                                        <p:tgtEl>
                                          <p:spTgt spid="68"/>
                                        </p:tgtEl>
                                        <p:attrNameLst>
                                          <p:attrName>style.visibility</p:attrName>
                                        </p:attrNameLst>
                                      </p:cBhvr>
                                      <p:to>
                                        <p:strVal val="visible"/>
                                      </p:to>
                                    </p:set>
                                    <p:animEffect transition="in" filter="wipe(right)">
                                      <p:cBhvr>
                                        <p:cTn id="190" dur="500"/>
                                        <p:tgtEl>
                                          <p:spTgt spid="68"/>
                                        </p:tgtEl>
                                      </p:cBhvr>
                                    </p:animEffect>
                                  </p:childTnLst>
                                </p:cTn>
                              </p:par>
                              <p:par>
                                <p:cTn id="191" presetID="22" presetClass="entr" presetSubtype="2" fill="hold" grpId="0" nodeType="withEffect">
                                  <p:stCondLst>
                                    <p:cond delay="400"/>
                                  </p:stCondLst>
                                  <p:childTnLst>
                                    <p:set>
                                      <p:cBhvr>
                                        <p:cTn id="192" dur="1" fill="hold">
                                          <p:stCondLst>
                                            <p:cond delay="0"/>
                                          </p:stCondLst>
                                        </p:cTn>
                                        <p:tgtEl>
                                          <p:spTgt spid="69"/>
                                        </p:tgtEl>
                                        <p:attrNameLst>
                                          <p:attrName>style.visibility</p:attrName>
                                        </p:attrNameLst>
                                      </p:cBhvr>
                                      <p:to>
                                        <p:strVal val="visible"/>
                                      </p:to>
                                    </p:set>
                                    <p:animEffect transition="in" filter="wipe(right)">
                                      <p:cBhvr>
                                        <p:cTn id="193" dur="500"/>
                                        <p:tgtEl>
                                          <p:spTgt spid="69"/>
                                        </p:tgtEl>
                                      </p:cBhvr>
                                    </p:animEffect>
                                  </p:childTnLst>
                                </p:cTn>
                              </p:par>
                              <p:par>
                                <p:cTn id="194" presetID="22" presetClass="entr" presetSubtype="2" fill="hold" grpId="0" nodeType="withEffect">
                                  <p:stCondLst>
                                    <p:cond delay="500"/>
                                  </p:stCondLst>
                                  <p:childTnLst>
                                    <p:set>
                                      <p:cBhvr>
                                        <p:cTn id="195" dur="1" fill="hold">
                                          <p:stCondLst>
                                            <p:cond delay="0"/>
                                          </p:stCondLst>
                                        </p:cTn>
                                        <p:tgtEl>
                                          <p:spTgt spid="70"/>
                                        </p:tgtEl>
                                        <p:attrNameLst>
                                          <p:attrName>style.visibility</p:attrName>
                                        </p:attrNameLst>
                                      </p:cBhvr>
                                      <p:to>
                                        <p:strVal val="visible"/>
                                      </p:to>
                                    </p:set>
                                    <p:animEffect transition="in" filter="wipe(right)">
                                      <p:cBhvr>
                                        <p:cTn id="196" dur="500"/>
                                        <p:tgtEl>
                                          <p:spTgt spid="70"/>
                                        </p:tgtEl>
                                      </p:cBhvr>
                                    </p:animEffect>
                                  </p:childTnLst>
                                </p:cTn>
                              </p:par>
                              <p:par>
                                <p:cTn id="197" presetID="22" presetClass="entr" presetSubtype="2" fill="hold" grpId="0" nodeType="withEffect">
                                  <p:stCondLst>
                                    <p:cond delay="600"/>
                                  </p:stCondLst>
                                  <p:childTnLst>
                                    <p:set>
                                      <p:cBhvr>
                                        <p:cTn id="198" dur="1" fill="hold">
                                          <p:stCondLst>
                                            <p:cond delay="0"/>
                                          </p:stCondLst>
                                        </p:cTn>
                                        <p:tgtEl>
                                          <p:spTgt spid="71"/>
                                        </p:tgtEl>
                                        <p:attrNameLst>
                                          <p:attrName>style.visibility</p:attrName>
                                        </p:attrNameLst>
                                      </p:cBhvr>
                                      <p:to>
                                        <p:strVal val="visible"/>
                                      </p:to>
                                    </p:set>
                                    <p:animEffect transition="in" filter="wipe(right)">
                                      <p:cBhvr>
                                        <p:cTn id="199" dur="500"/>
                                        <p:tgtEl>
                                          <p:spTgt spid="71"/>
                                        </p:tgtEl>
                                      </p:cBhvr>
                                    </p:animEffect>
                                  </p:childTnLst>
                                </p:cTn>
                              </p:par>
                            </p:childTnLst>
                          </p:cTn>
                        </p:par>
                        <p:par>
                          <p:cTn id="200" fill="hold">
                            <p:stCondLst>
                              <p:cond delay="4350"/>
                            </p:stCondLst>
                            <p:childTnLst>
                              <p:par>
                                <p:cTn id="201" presetID="22" presetClass="entr" presetSubtype="8" fill="hold" grpId="0" nodeType="afterEffect">
                                  <p:stCondLst>
                                    <p:cond delay="0"/>
                                  </p:stCondLst>
                                  <p:childTnLst>
                                    <p:set>
                                      <p:cBhvr>
                                        <p:cTn id="202" dur="1" fill="hold">
                                          <p:stCondLst>
                                            <p:cond delay="0"/>
                                          </p:stCondLst>
                                        </p:cTn>
                                        <p:tgtEl>
                                          <p:spTgt spid="86"/>
                                        </p:tgtEl>
                                        <p:attrNameLst>
                                          <p:attrName>style.visibility</p:attrName>
                                        </p:attrNameLst>
                                      </p:cBhvr>
                                      <p:to>
                                        <p:strVal val="visible"/>
                                      </p:to>
                                    </p:set>
                                    <p:animEffect transition="in" filter="wipe(left)">
                                      <p:cBhvr>
                                        <p:cTn id="203" dur="500"/>
                                        <p:tgtEl>
                                          <p:spTgt spid="86"/>
                                        </p:tgtEl>
                                      </p:cBhvr>
                                    </p:animEffect>
                                  </p:childTnLst>
                                </p:cTn>
                              </p:par>
                              <p:par>
                                <p:cTn id="204" presetID="22" presetClass="entr" presetSubtype="8" fill="hold" grpId="0" nodeType="withEffect">
                                  <p:stCondLst>
                                    <p:cond delay="0"/>
                                  </p:stCondLst>
                                  <p:childTnLst>
                                    <p:set>
                                      <p:cBhvr>
                                        <p:cTn id="205" dur="1" fill="hold">
                                          <p:stCondLst>
                                            <p:cond delay="0"/>
                                          </p:stCondLst>
                                        </p:cTn>
                                        <p:tgtEl>
                                          <p:spTgt spid="87"/>
                                        </p:tgtEl>
                                        <p:attrNameLst>
                                          <p:attrName>style.visibility</p:attrName>
                                        </p:attrNameLst>
                                      </p:cBhvr>
                                      <p:to>
                                        <p:strVal val="visible"/>
                                      </p:to>
                                    </p:set>
                                    <p:animEffect transition="in" filter="wipe(left)">
                                      <p:cBhvr>
                                        <p:cTn id="206" dur="500"/>
                                        <p:tgtEl>
                                          <p:spTgt spid="87"/>
                                        </p:tgtEl>
                                      </p:cBhvr>
                                    </p:animEffect>
                                  </p:childTnLst>
                                </p:cTn>
                              </p:par>
                              <p:par>
                                <p:cTn id="207" presetID="22" presetClass="entr" presetSubtype="8" fill="hold" grpId="0" nodeType="withEffect">
                                  <p:stCondLst>
                                    <p:cond delay="0"/>
                                  </p:stCondLst>
                                  <p:childTnLst>
                                    <p:set>
                                      <p:cBhvr>
                                        <p:cTn id="208" dur="1" fill="hold">
                                          <p:stCondLst>
                                            <p:cond delay="0"/>
                                          </p:stCondLst>
                                        </p:cTn>
                                        <p:tgtEl>
                                          <p:spTgt spid="88"/>
                                        </p:tgtEl>
                                        <p:attrNameLst>
                                          <p:attrName>style.visibility</p:attrName>
                                        </p:attrNameLst>
                                      </p:cBhvr>
                                      <p:to>
                                        <p:strVal val="visible"/>
                                      </p:to>
                                    </p:set>
                                    <p:animEffect transition="in" filter="wipe(left)">
                                      <p:cBhvr>
                                        <p:cTn id="209" dur="500"/>
                                        <p:tgtEl>
                                          <p:spTgt spid="88"/>
                                        </p:tgtEl>
                                      </p:cBhvr>
                                    </p:animEffect>
                                  </p:childTnLst>
                                </p:cTn>
                              </p:par>
                              <p:par>
                                <p:cTn id="210" presetID="22" presetClass="entr" presetSubtype="8" fill="hold" grpId="0" nodeType="withEffect">
                                  <p:stCondLst>
                                    <p:cond delay="0"/>
                                  </p:stCondLst>
                                  <p:childTnLst>
                                    <p:set>
                                      <p:cBhvr>
                                        <p:cTn id="211" dur="1" fill="hold">
                                          <p:stCondLst>
                                            <p:cond delay="0"/>
                                          </p:stCondLst>
                                        </p:cTn>
                                        <p:tgtEl>
                                          <p:spTgt spid="89"/>
                                        </p:tgtEl>
                                        <p:attrNameLst>
                                          <p:attrName>style.visibility</p:attrName>
                                        </p:attrNameLst>
                                      </p:cBhvr>
                                      <p:to>
                                        <p:strVal val="visible"/>
                                      </p:to>
                                    </p:set>
                                    <p:animEffect transition="in" filter="wipe(left)">
                                      <p:cBhvr>
                                        <p:cTn id="212" dur="500"/>
                                        <p:tgtEl>
                                          <p:spTgt spid="89"/>
                                        </p:tgtEl>
                                      </p:cBhvr>
                                    </p:animEffect>
                                  </p:childTnLst>
                                </p:cTn>
                              </p:par>
                              <p:par>
                                <p:cTn id="213" presetID="22" presetClass="entr" presetSubtype="8" fill="hold" grpId="0" nodeType="withEffect">
                                  <p:stCondLst>
                                    <p:cond delay="0"/>
                                  </p:stCondLst>
                                  <p:childTnLst>
                                    <p:set>
                                      <p:cBhvr>
                                        <p:cTn id="214" dur="1" fill="hold">
                                          <p:stCondLst>
                                            <p:cond delay="0"/>
                                          </p:stCondLst>
                                        </p:cTn>
                                        <p:tgtEl>
                                          <p:spTgt spid="90"/>
                                        </p:tgtEl>
                                        <p:attrNameLst>
                                          <p:attrName>style.visibility</p:attrName>
                                        </p:attrNameLst>
                                      </p:cBhvr>
                                      <p:to>
                                        <p:strVal val="visible"/>
                                      </p:to>
                                    </p:set>
                                    <p:animEffect transition="in" filter="wipe(left)">
                                      <p:cBhvr>
                                        <p:cTn id="215" dur="500"/>
                                        <p:tgtEl>
                                          <p:spTgt spid="90"/>
                                        </p:tgtEl>
                                      </p:cBhvr>
                                    </p:animEffect>
                                  </p:childTnLst>
                                </p:cTn>
                              </p:par>
                              <p:par>
                                <p:cTn id="216" presetID="22" presetClass="entr" presetSubtype="8" fill="hold" grpId="0" nodeType="withEffect">
                                  <p:stCondLst>
                                    <p:cond delay="0"/>
                                  </p:stCondLst>
                                  <p:childTnLst>
                                    <p:set>
                                      <p:cBhvr>
                                        <p:cTn id="217" dur="1" fill="hold">
                                          <p:stCondLst>
                                            <p:cond delay="0"/>
                                          </p:stCondLst>
                                        </p:cTn>
                                        <p:tgtEl>
                                          <p:spTgt spid="91"/>
                                        </p:tgtEl>
                                        <p:attrNameLst>
                                          <p:attrName>style.visibility</p:attrName>
                                        </p:attrNameLst>
                                      </p:cBhvr>
                                      <p:to>
                                        <p:strVal val="visible"/>
                                      </p:to>
                                    </p:set>
                                    <p:animEffect transition="in" filter="wipe(left)">
                                      <p:cBhvr>
                                        <p:cTn id="218" dur="500"/>
                                        <p:tgtEl>
                                          <p:spTgt spid="91"/>
                                        </p:tgtEl>
                                      </p:cBhvr>
                                    </p:animEffect>
                                  </p:childTnLst>
                                </p:cTn>
                              </p:par>
                              <p:par>
                                <p:cTn id="219" presetID="22" presetClass="entr" presetSubtype="8" fill="hold" grpId="0" nodeType="withEffect">
                                  <p:stCondLst>
                                    <p:cond delay="0"/>
                                  </p:stCondLst>
                                  <p:childTnLst>
                                    <p:set>
                                      <p:cBhvr>
                                        <p:cTn id="220" dur="1" fill="hold">
                                          <p:stCondLst>
                                            <p:cond delay="0"/>
                                          </p:stCondLst>
                                        </p:cTn>
                                        <p:tgtEl>
                                          <p:spTgt spid="92"/>
                                        </p:tgtEl>
                                        <p:attrNameLst>
                                          <p:attrName>style.visibility</p:attrName>
                                        </p:attrNameLst>
                                      </p:cBhvr>
                                      <p:to>
                                        <p:strVal val="visible"/>
                                      </p:to>
                                    </p:set>
                                    <p:animEffect transition="in" filter="wipe(left)">
                                      <p:cBhvr>
                                        <p:cTn id="221" dur="500"/>
                                        <p:tgtEl>
                                          <p:spTgt spid="92"/>
                                        </p:tgtEl>
                                      </p:cBhvr>
                                    </p:animEffect>
                                  </p:childTnLst>
                                </p:cTn>
                              </p:par>
                              <p:par>
                                <p:cTn id="222" presetID="22" presetClass="entr" presetSubtype="2" fill="hold" grpId="0" nodeType="withEffect">
                                  <p:stCondLst>
                                    <p:cond delay="0"/>
                                  </p:stCondLst>
                                  <p:childTnLst>
                                    <p:set>
                                      <p:cBhvr>
                                        <p:cTn id="223" dur="1" fill="hold">
                                          <p:stCondLst>
                                            <p:cond delay="0"/>
                                          </p:stCondLst>
                                        </p:cTn>
                                        <p:tgtEl>
                                          <p:spTgt spid="72"/>
                                        </p:tgtEl>
                                        <p:attrNameLst>
                                          <p:attrName>style.visibility</p:attrName>
                                        </p:attrNameLst>
                                      </p:cBhvr>
                                      <p:to>
                                        <p:strVal val="visible"/>
                                      </p:to>
                                    </p:set>
                                    <p:animEffect transition="in" filter="wipe(right)">
                                      <p:cBhvr>
                                        <p:cTn id="224" dur="500"/>
                                        <p:tgtEl>
                                          <p:spTgt spid="72"/>
                                        </p:tgtEl>
                                      </p:cBhvr>
                                    </p:animEffect>
                                  </p:childTnLst>
                                </p:cTn>
                              </p:par>
                              <p:par>
                                <p:cTn id="225" presetID="22" presetClass="entr" presetSubtype="2" fill="hold" grpId="0" nodeType="withEffect">
                                  <p:stCondLst>
                                    <p:cond delay="0"/>
                                  </p:stCondLst>
                                  <p:childTnLst>
                                    <p:set>
                                      <p:cBhvr>
                                        <p:cTn id="226" dur="1" fill="hold">
                                          <p:stCondLst>
                                            <p:cond delay="0"/>
                                          </p:stCondLst>
                                        </p:cTn>
                                        <p:tgtEl>
                                          <p:spTgt spid="73"/>
                                        </p:tgtEl>
                                        <p:attrNameLst>
                                          <p:attrName>style.visibility</p:attrName>
                                        </p:attrNameLst>
                                      </p:cBhvr>
                                      <p:to>
                                        <p:strVal val="visible"/>
                                      </p:to>
                                    </p:set>
                                    <p:animEffect transition="in" filter="wipe(right)">
                                      <p:cBhvr>
                                        <p:cTn id="227" dur="500"/>
                                        <p:tgtEl>
                                          <p:spTgt spid="73"/>
                                        </p:tgtEl>
                                      </p:cBhvr>
                                    </p:animEffect>
                                  </p:childTnLst>
                                </p:cTn>
                              </p:par>
                              <p:par>
                                <p:cTn id="228" presetID="22" presetClass="entr" presetSubtype="2" fill="hold" grpId="0" nodeType="withEffect">
                                  <p:stCondLst>
                                    <p:cond delay="0"/>
                                  </p:stCondLst>
                                  <p:childTnLst>
                                    <p:set>
                                      <p:cBhvr>
                                        <p:cTn id="229" dur="1" fill="hold">
                                          <p:stCondLst>
                                            <p:cond delay="0"/>
                                          </p:stCondLst>
                                        </p:cTn>
                                        <p:tgtEl>
                                          <p:spTgt spid="74"/>
                                        </p:tgtEl>
                                        <p:attrNameLst>
                                          <p:attrName>style.visibility</p:attrName>
                                        </p:attrNameLst>
                                      </p:cBhvr>
                                      <p:to>
                                        <p:strVal val="visible"/>
                                      </p:to>
                                    </p:set>
                                    <p:animEffect transition="in" filter="wipe(right)">
                                      <p:cBhvr>
                                        <p:cTn id="230" dur="500"/>
                                        <p:tgtEl>
                                          <p:spTgt spid="74"/>
                                        </p:tgtEl>
                                      </p:cBhvr>
                                    </p:animEffect>
                                  </p:childTnLst>
                                </p:cTn>
                              </p:par>
                              <p:par>
                                <p:cTn id="231" presetID="22" presetClass="entr" presetSubtype="2" fill="hold" grpId="0" nodeType="withEffect">
                                  <p:stCondLst>
                                    <p:cond delay="0"/>
                                  </p:stCondLst>
                                  <p:childTnLst>
                                    <p:set>
                                      <p:cBhvr>
                                        <p:cTn id="232" dur="1" fill="hold">
                                          <p:stCondLst>
                                            <p:cond delay="0"/>
                                          </p:stCondLst>
                                        </p:cTn>
                                        <p:tgtEl>
                                          <p:spTgt spid="75"/>
                                        </p:tgtEl>
                                        <p:attrNameLst>
                                          <p:attrName>style.visibility</p:attrName>
                                        </p:attrNameLst>
                                      </p:cBhvr>
                                      <p:to>
                                        <p:strVal val="visible"/>
                                      </p:to>
                                    </p:set>
                                    <p:animEffect transition="in" filter="wipe(right)">
                                      <p:cBhvr>
                                        <p:cTn id="233" dur="500"/>
                                        <p:tgtEl>
                                          <p:spTgt spid="75"/>
                                        </p:tgtEl>
                                      </p:cBhvr>
                                    </p:animEffect>
                                  </p:childTnLst>
                                </p:cTn>
                              </p:par>
                              <p:par>
                                <p:cTn id="234" presetID="22" presetClass="entr" presetSubtype="2" fill="hold" grpId="0" nodeType="withEffect">
                                  <p:stCondLst>
                                    <p:cond delay="0"/>
                                  </p:stCondLst>
                                  <p:childTnLst>
                                    <p:set>
                                      <p:cBhvr>
                                        <p:cTn id="235" dur="1" fill="hold">
                                          <p:stCondLst>
                                            <p:cond delay="0"/>
                                          </p:stCondLst>
                                        </p:cTn>
                                        <p:tgtEl>
                                          <p:spTgt spid="76"/>
                                        </p:tgtEl>
                                        <p:attrNameLst>
                                          <p:attrName>style.visibility</p:attrName>
                                        </p:attrNameLst>
                                      </p:cBhvr>
                                      <p:to>
                                        <p:strVal val="visible"/>
                                      </p:to>
                                    </p:set>
                                    <p:animEffect transition="in" filter="wipe(right)">
                                      <p:cBhvr>
                                        <p:cTn id="236" dur="500"/>
                                        <p:tgtEl>
                                          <p:spTgt spid="76"/>
                                        </p:tgtEl>
                                      </p:cBhvr>
                                    </p:animEffect>
                                  </p:childTnLst>
                                </p:cTn>
                              </p:par>
                              <p:par>
                                <p:cTn id="237" presetID="22" presetClass="entr" presetSubtype="2" fill="hold" grpId="0" nodeType="withEffect">
                                  <p:stCondLst>
                                    <p:cond delay="0"/>
                                  </p:stCondLst>
                                  <p:childTnLst>
                                    <p:set>
                                      <p:cBhvr>
                                        <p:cTn id="238" dur="1" fill="hold">
                                          <p:stCondLst>
                                            <p:cond delay="0"/>
                                          </p:stCondLst>
                                        </p:cTn>
                                        <p:tgtEl>
                                          <p:spTgt spid="77"/>
                                        </p:tgtEl>
                                        <p:attrNameLst>
                                          <p:attrName>style.visibility</p:attrName>
                                        </p:attrNameLst>
                                      </p:cBhvr>
                                      <p:to>
                                        <p:strVal val="visible"/>
                                      </p:to>
                                    </p:set>
                                    <p:animEffect transition="in" filter="wipe(right)">
                                      <p:cBhvr>
                                        <p:cTn id="239" dur="500"/>
                                        <p:tgtEl>
                                          <p:spTgt spid="77"/>
                                        </p:tgtEl>
                                      </p:cBhvr>
                                    </p:animEffect>
                                  </p:childTnLst>
                                </p:cTn>
                              </p:par>
                              <p:par>
                                <p:cTn id="240" presetID="22" presetClass="entr" presetSubtype="2" fill="hold" grpId="0" nodeType="withEffect">
                                  <p:stCondLst>
                                    <p:cond delay="0"/>
                                  </p:stCondLst>
                                  <p:childTnLst>
                                    <p:set>
                                      <p:cBhvr>
                                        <p:cTn id="241" dur="1" fill="hold">
                                          <p:stCondLst>
                                            <p:cond delay="0"/>
                                          </p:stCondLst>
                                        </p:cTn>
                                        <p:tgtEl>
                                          <p:spTgt spid="78"/>
                                        </p:tgtEl>
                                        <p:attrNameLst>
                                          <p:attrName>style.visibility</p:attrName>
                                        </p:attrNameLst>
                                      </p:cBhvr>
                                      <p:to>
                                        <p:strVal val="visible"/>
                                      </p:to>
                                    </p:set>
                                    <p:animEffect transition="in" filter="wipe(right)">
                                      <p:cBhvr>
                                        <p:cTn id="24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P spid="65" grpId="0" animBg="1"/>
      <p:bldP spid="66" grpId="0" animBg="1"/>
      <p:bldP spid="67" grpId="0" animBg="1"/>
      <p:bldP spid="68" grpId="0" animBg="1"/>
      <p:bldP spid="69" grpId="0" animBg="1"/>
      <p:bldP spid="70" grpId="0" animBg="1"/>
      <p:bldP spid="71" grpId="0" animBg="1"/>
      <p:bldP spid="72" grpId="0"/>
      <p:bldP spid="73" grpId="0"/>
      <p:bldP spid="74" grpId="0"/>
      <p:bldP spid="75" grpId="0"/>
      <p:bldP spid="76" grpId="0"/>
      <p:bldP spid="77" grpId="0"/>
      <p:bldP spid="78" grpId="0"/>
      <p:bldP spid="79" grpId="0" animBg="1"/>
      <p:bldP spid="80" grpId="0" animBg="1"/>
      <p:bldP spid="81" grpId="0" animBg="1"/>
      <p:bldP spid="82" grpId="0" animBg="1"/>
      <p:bldP spid="83" grpId="0" animBg="1"/>
      <p:bldP spid="84" grpId="0" animBg="1"/>
      <p:bldP spid="85" grpId="0" animBg="1"/>
      <p:bldP spid="86" grpId="0"/>
      <p:bldP spid="87" grpId="0"/>
      <p:bldP spid="88" grpId="0"/>
      <p:bldP spid="89" grpId="0"/>
      <p:bldP spid="90" grpId="0"/>
      <p:bldP spid="91" grpId="0"/>
      <p:bldP spid="92" grpId="0"/>
      <p:bldP spid="93" grpId="0"/>
      <p:bldP spid="94" grpId="0"/>
      <p:bldP spid="95" grpId="0"/>
      <p:bldP spid="96" grpId="0"/>
      <p:bldP spid="97" grpId="0"/>
      <p:bldP spid="98" grpId="0"/>
      <p:bldP spid="99" grpId="0"/>
      <p:bldP spid="100" grpId="0" animBg="1"/>
      <p:bldP spid="10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6079880" y="0"/>
            <a:ext cx="6116707" cy="68595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5972871" y="2393718"/>
            <a:ext cx="2822231" cy="458529"/>
            <a:chOff x="5969725" y="1801451"/>
            <a:chExt cx="2821578" cy="458423"/>
          </a:xfrm>
        </p:grpSpPr>
        <p:sp>
          <p:nvSpPr>
            <p:cNvPr id="10" name="矩形 9"/>
            <p:cNvSpPr/>
            <p:nvPr/>
          </p:nvSpPr>
          <p:spPr>
            <a:xfrm>
              <a:off x="5969726" y="1801451"/>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5969725" y="1801451"/>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972871" y="2990792"/>
            <a:ext cx="2822231" cy="459960"/>
            <a:chOff x="5969725" y="2398387"/>
            <a:chExt cx="2821578" cy="459854"/>
          </a:xfrm>
        </p:grpSpPr>
        <p:sp>
          <p:nvSpPr>
            <p:cNvPr id="13" name="矩形 12"/>
            <p:cNvSpPr/>
            <p:nvPr/>
          </p:nvSpPr>
          <p:spPr>
            <a:xfrm>
              <a:off x="5969726" y="2398387"/>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5969725" y="239981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5972871" y="3564552"/>
            <a:ext cx="2822231" cy="466165"/>
            <a:chOff x="5969725" y="2972014"/>
            <a:chExt cx="2821578" cy="466057"/>
          </a:xfrm>
        </p:grpSpPr>
        <p:sp>
          <p:nvSpPr>
            <p:cNvPr id="16" name="矩形 15"/>
            <p:cNvSpPr/>
            <p:nvPr/>
          </p:nvSpPr>
          <p:spPr>
            <a:xfrm>
              <a:off x="5969726" y="2979648"/>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5969725" y="2972014"/>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椭圆 24"/>
          <p:cNvSpPr/>
          <p:nvPr/>
        </p:nvSpPr>
        <p:spPr>
          <a:xfrm>
            <a:off x="1840426" y="1937795"/>
            <a:ext cx="2448839" cy="244883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标题 4"/>
          <p:cNvSpPr txBox="1"/>
          <p:nvPr/>
        </p:nvSpPr>
        <p:spPr>
          <a:xfrm>
            <a:off x="1893344" y="3652900"/>
            <a:ext cx="2376814" cy="473594"/>
          </a:xfrm>
          <a:prstGeom prst="rect">
            <a:avLst/>
          </a:prstGeom>
        </p:spPr>
        <p:txBody>
          <a:bodyPr vert="horz" lIns="91461" tIns="45731" rIns="91461" bIns="45731"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FCB00F"/>
                </a:solidFill>
                <a:latin typeface="微软雅黑" pitchFamily="34" charset="-122"/>
                <a:ea typeface="微软雅黑" pitchFamily="34" charset="-122"/>
              </a:rPr>
              <a:t>第二章</a:t>
            </a:r>
            <a:endParaRPr lang="zh-CN" altLang="en-US" sz="2400" b="1" dirty="0">
              <a:solidFill>
                <a:srgbClr val="FCB00F"/>
              </a:solidFill>
              <a:latin typeface="微软雅黑" pitchFamily="34" charset="-122"/>
              <a:ea typeface="微软雅黑" pitchFamily="34" charset="-122"/>
            </a:endParaRPr>
          </a:p>
        </p:txBody>
      </p:sp>
      <p:sp>
        <p:nvSpPr>
          <p:cNvPr id="37" name="椭圆 36"/>
          <p:cNvSpPr/>
          <p:nvPr/>
        </p:nvSpPr>
        <p:spPr>
          <a:xfrm>
            <a:off x="1944207" y="2041575"/>
            <a:ext cx="2241280" cy="2241280"/>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p:cNvGrpSpPr/>
          <p:nvPr/>
        </p:nvGrpSpPr>
        <p:grpSpPr>
          <a:xfrm>
            <a:off x="6159146" y="2429726"/>
            <a:ext cx="2955339" cy="1648789"/>
            <a:chOff x="6155957" y="1837451"/>
            <a:chExt cx="2954655" cy="1648407"/>
          </a:xfrm>
        </p:grpSpPr>
        <p:sp>
          <p:nvSpPr>
            <p:cNvPr id="40" name="矩形 39"/>
            <p:cNvSpPr/>
            <p:nvPr/>
          </p:nvSpPr>
          <p:spPr>
            <a:xfrm>
              <a:off x="6155957" y="1837451"/>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研究思路</a:t>
              </a:r>
              <a:endParaRPr lang="en-US" altLang="zh-CN" b="1" dirty="0">
                <a:solidFill>
                  <a:srgbClr val="202A36"/>
                </a:solidFill>
                <a:latin typeface="微软雅黑" pitchFamily="34" charset="-122"/>
                <a:ea typeface="微软雅黑" pitchFamily="34" charset="-122"/>
              </a:endParaRPr>
            </a:p>
          </p:txBody>
        </p:sp>
        <p:sp>
          <p:nvSpPr>
            <p:cNvPr id="41" name="矩形 40"/>
            <p:cNvSpPr/>
            <p:nvPr/>
          </p:nvSpPr>
          <p:spPr>
            <a:xfrm>
              <a:off x="6155957" y="2442932"/>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研究方案</a:t>
              </a:r>
              <a:endParaRPr lang="en-US" altLang="zh-CN" b="1" dirty="0">
                <a:solidFill>
                  <a:srgbClr val="202A36"/>
                </a:solidFill>
                <a:latin typeface="微软雅黑" pitchFamily="34" charset="-122"/>
                <a:ea typeface="微软雅黑" pitchFamily="34" charset="-122"/>
              </a:endParaRPr>
            </a:p>
          </p:txBody>
        </p:sp>
        <p:sp>
          <p:nvSpPr>
            <p:cNvPr id="42" name="矩形 41"/>
            <p:cNvSpPr/>
            <p:nvPr/>
          </p:nvSpPr>
          <p:spPr>
            <a:xfrm>
              <a:off x="6155957" y="3024193"/>
              <a:ext cx="2954655"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研究方案可行性论证</a:t>
              </a:r>
              <a:endParaRPr lang="zh-CN" altLang="en-US" b="1" dirty="0">
                <a:solidFill>
                  <a:srgbClr val="202A36"/>
                </a:solidFill>
                <a:latin typeface="微软雅黑" pitchFamily="34" charset="-122"/>
                <a:ea typeface="微软雅黑" pitchFamily="34" charset="-122"/>
              </a:endParaRPr>
            </a:p>
          </p:txBody>
        </p:sp>
      </p:grpSp>
      <p:sp>
        <p:nvSpPr>
          <p:cNvPr id="5" name="文本框 4"/>
          <p:cNvSpPr txBox="1"/>
          <p:nvPr/>
        </p:nvSpPr>
        <p:spPr>
          <a:xfrm>
            <a:off x="870470" y="4726892"/>
            <a:ext cx="4494578" cy="831189"/>
          </a:xfrm>
          <a:prstGeom prst="rect">
            <a:avLst/>
          </a:prstGeom>
          <a:noFill/>
        </p:spPr>
        <p:txBody>
          <a:bodyPr wrap="none" rtlCol="0">
            <a:spAutoFit/>
          </a:bodyPr>
          <a:lstStyle/>
          <a:p>
            <a:pPr algn="ctr"/>
            <a:r>
              <a:rPr lang="zh-CN" altLang="en-US" sz="4800" b="1" dirty="0">
                <a:solidFill>
                  <a:srgbClr val="202A36"/>
                </a:solidFill>
                <a:latin typeface="微软雅黑" pitchFamily="34" charset="-122"/>
                <a:ea typeface="微软雅黑" pitchFamily="34" charset="-122"/>
              </a:rPr>
              <a:t>研究方法与思路</a:t>
            </a:r>
            <a:endParaRPr lang="zh-CN" altLang="en-US" sz="4800" b="1" dirty="0">
              <a:solidFill>
                <a:srgbClr val="202A36"/>
              </a:solidFill>
              <a:latin typeface="微软雅黑" pitchFamily="34" charset="-122"/>
              <a:ea typeface="微软雅黑" pitchFamily="34" charset="-122"/>
            </a:endParaRPr>
          </a:p>
        </p:txBody>
      </p:sp>
      <p:sp>
        <p:nvSpPr>
          <p:cNvPr id="46" name="Freeform 12"/>
          <p:cNvSpPr>
            <a:spLocks noEditPoints="1"/>
          </p:cNvSpPr>
          <p:nvPr/>
        </p:nvSpPr>
        <p:spPr bwMode="auto">
          <a:xfrm>
            <a:off x="2537939" y="2363827"/>
            <a:ext cx="1015607" cy="1085493"/>
          </a:xfrm>
          <a:custGeom>
            <a:avLst/>
            <a:gdLst>
              <a:gd name="T0" fmla="*/ 127 w 358"/>
              <a:gd name="T1" fmla="*/ 292 h 382"/>
              <a:gd name="T2" fmla="*/ 322 w 358"/>
              <a:gd name="T3" fmla="*/ 63 h 382"/>
              <a:gd name="T4" fmla="*/ 333 w 358"/>
              <a:gd name="T5" fmla="*/ 113 h 382"/>
              <a:gd name="T6" fmla="*/ 336 w 358"/>
              <a:gd name="T7" fmla="*/ 178 h 382"/>
              <a:gd name="T8" fmla="*/ 338 w 358"/>
              <a:gd name="T9" fmla="*/ 245 h 382"/>
              <a:gd name="T10" fmla="*/ 321 w 358"/>
              <a:gd name="T11" fmla="*/ 314 h 382"/>
              <a:gd name="T12" fmla="*/ 271 w 358"/>
              <a:gd name="T13" fmla="*/ 382 h 382"/>
              <a:gd name="T14" fmla="*/ 172 w 358"/>
              <a:gd name="T15" fmla="*/ 226 h 382"/>
              <a:gd name="T16" fmla="*/ 123 w 358"/>
              <a:gd name="T17" fmla="*/ 197 h 382"/>
              <a:gd name="T18" fmla="*/ 125 w 358"/>
              <a:gd name="T19" fmla="*/ 208 h 382"/>
              <a:gd name="T20" fmla="*/ 174 w 358"/>
              <a:gd name="T21" fmla="*/ 236 h 382"/>
              <a:gd name="T22" fmla="*/ 172 w 358"/>
              <a:gd name="T23" fmla="*/ 226 h 382"/>
              <a:gd name="T24" fmla="*/ 288 w 358"/>
              <a:gd name="T25" fmla="*/ 136 h 382"/>
              <a:gd name="T26" fmla="*/ 263 w 358"/>
              <a:gd name="T27" fmla="*/ 125 h 382"/>
              <a:gd name="T28" fmla="*/ 171 w 358"/>
              <a:gd name="T29" fmla="*/ 70 h 382"/>
              <a:gd name="T30" fmla="*/ 148 w 358"/>
              <a:gd name="T31" fmla="*/ 54 h 382"/>
              <a:gd name="T32" fmla="*/ 171 w 358"/>
              <a:gd name="T33" fmla="*/ 70 h 382"/>
              <a:gd name="T34" fmla="*/ 204 w 358"/>
              <a:gd name="T35" fmla="*/ 39 h 382"/>
              <a:gd name="T36" fmla="*/ 193 w 358"/>
              <a:gd name="T37" fmla="*/ 64 h 382"/>
              <a:gd name="T38" fmla="*/ 258 w 358"/>
              <a:gd name="T39" fmla="*/ 103 h 382"/>
              <a:gd name="T40" fmla="*/ 274 w 358"/>
              <a:gd name="T41" fmla="*/ 80 h 382"/>
              <a:gd name="T42" fmla="*/ 258 w 358"/>
              <a:gd name="T43" fmla="*/ 103 h 382"/>
              <a:gd name="T44" fmla="*/ 249 w 358"/>
              <a:gd name="T45" fmla="*/ 55 h 382"/>
              <a:gd name="T46" fmla="*/ 226 w 358"/>
              <a:gd name="T47" fmla="*/ 71 h 382"/>
              <a:gd name="T48" fmla="*/ 182 w 358"/>
              <a:gd name="T49" fmla="*/ 209 h 382"/>
              <a:gd name="T50" fmla="*/ 133 w 358"/>
              <a:gd name="T51" fmla="*/ 180 h 382"/>
              <a:gd name="T52" fmla="*/ 135 w 358"/>
              <a:gd name="T53" fmla="*/ 190 h 382"/>
              <a:gd name="T54" fmla="*/ 184 w 358"/>
              <a:gd name="T55" fmla="*/ 219 h 382"/>
              <a:gd name="T56" fmla="*/ 182 w 358"/>
              <a:gd name="T57" fmla="*/ 209 h 382"/>
              <a:gd name="T58" fmla="*/ 157 w 358"/>
              <a:gd name="T59" fmla="*/ 104 h 382"/>
              <a:gd name="T60" fmla="*/ 186 w 358"/>
              <a:gd name="T61" fmla="*/ 195 h 382"/>
              <a:gd name="T62" fmla="*/ 222 w 358"/>
              <a:gd name="T63" fmla="*/ 90 h 382"/>
              <a:gd name="T64" fmla="*/ 136 w 358"/>
              <a:gd name="T65" fmla="*/ 238 h 382"/>
              <a:gd name="T66" fmla="*/ 129 w 358"/>
              <a:gd name="T67" fmla="*/ 21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8" h="382">
                <a:moveTo>
                  <a:pt x="131" y="382"/>
                </a:moveTo>
                <a:cubicBezTo>
                  <a:pt x="135" y="352"/>
                  <a:pt x="135" y="320"/>
                  <a:pt x="127" y="292"/>
                </a:cubicBezTo>
                <a:cubicBezTo>
                  <a:pt x="0" y="220"/>
                  <a:pt x="33" y="56"/>
                  <a:pt x="140" y="23"/>
                </a:cubicBezTo>
                <a:cubicBezTo>
                  <a:pt x="196" y="0"/>
                  <a:pt x="272" y="14"/>
                  <a:pt x="322" y="63"/>
                </a:cubicBezTo>
                <a:cubicBezTo>
                  <a:pt x="358" y="99"/>
                  <a:pt x="340" y="109"/>
                  <a:pt x="340" y="109"/>
                </a:cubicBezTo>
                <a:cubicBezTo>
                  <a:pt x="333" y="113"/>
                  <a:pt x="333" y="113"/>
                  <a:pt x="333" y="113"/>
                </a:cubicBezTo>
                <a:cubicBezTo>
                  <a:pt x="337" y="130"/>
                  <a:pt x="345" y="162"/>
                  <a:pt x="344" y="166"/>
                </a:cubicBezTo>
                <a:cubicBezTo>
                  <a:pt x="342" y="172"/>
                  <a:pt x="336" y="178"/>
                  <a:pt x="336" y="178"/>
                </a:cubicBezTo>
                <a:cubicBezTo>
                  <a:pt x="354" y="239"/>
                  <a:pt x="354" y="239"/>
                  <a:pt x="354" y="239"/>
                </a:cubicBezTo>
                <a:cubicBezTo>
                  <a:pt x="338" y="245"/>
                  <a:pt x="338" y="245"/>
                  <a:pt x="338" y="245"/>
                </a:cubicBezTo>
                <a:cubicBezTo>
                  <a:pt x="341" y="265"/>
                  <a:pt x="343" y="281"/>
                  <a:pt x="341" y="300"/>
                </a:cubicBezTo>
                <a:cubicBezTo>
                  <a:pt x="341" y="304"/>
                  <a:pt x="330" y="313"/>
                  <a:pt x="321" y="314"/>
                </a:cubicBezTo>
                <a:cubicBezTo>
                  <a:pt x="267" y="317"/>
                  <a:pt x="267" y="317"/>
                  <a:pt x="267" y="317"/>
                </a:cubicBezTo>
                <a:cubicBezTo>
                  <a:pt x="271" y="382"/>
                  <a:pt x="271" y="382"/>
                  <a:pt x="271" y="382"/>
                </a:cubicBezTo>
                <a:cubicBezTo>
                  <a:pt x="131" y="382"/>
                  <a:pt x="131" y="382"/>
                  <a:pt x="131" y="382"/>
                </a:cubicBezTo>
                <a:close/>
                <a:moveTo>
                  <a:pt x="172" y="226"/>
                </a:moveTo>
                <a:cubicBezTo>
                  <a:pt x="132" y="196"/>
                  <a:pt x="132" y="196"/>
                  <a:pt x="132" y="196"/>
                </a:cubicBezTo>
                <a:cubicBezTo>
                  <a:pt x="129" y="193"/>
                  <a:pt x="125" y="194"/>
                  <a:pt x="123" y="197"/>
                </a:cubicBezTo>
                <a:cubicBezTo>
                  <a:pt x="123" y="197"/>
                  <a:pt x="123" y="197"/>
                  <a:pt x="123" y="197"/>
                </a:cubicBezTo>
                <a:cubicBezTo>
                  <a:pt x="121" y="201"/>
                  <a:pt x="122" y="205"/>
                  <a:pt x="125" y="208"/>
                </a:cubicBezTo>
                <a:cubicBezTo>
                  <a:pt x="165" y="238"/>
                  <a:pt x="165" y="238"/>
                  <a:pt x="165" y="238"/>
                </a:cubicBezTo>
                <a:cubicBezTo>
                  <a:pt x="168" y="240"/>
                  <a:pt x="172" y="239"/>
                  <a:pt x="174" y="236"/>
                </a:cubicBezTo>
                <a:cubicBezTo>
                  <a:pt x="174" y="236"/>
                  <a:pt x="174" y="236"/>
                  <a:pt x="174" y="236"/>
                </a:cubicBezTo>
                <a:cubicBezTo>
                  <a:pt x="176" y="233"/>
                  <a:pt x="175" y="228"/>
                  <a:pt x="172" y="226"/>
                </a:cubicBezTo>
                <a:close/>
                <a:moveTo>
                  <a:pt x="263" y="136"/>
                </a:moveTo>
                <a:cubicBezTo>
                  <a:pt x="288" y="136"/>
                  <a:pt x="288" y="136"/>
                  <a:pt x="288" y="136"/>
                </a:cubicBezTo>
                <a:cubicBezTo>
                  <a:pt x="288" y="125"/>
                  <a:pt x="288" y="125"/>
                  <a:pt x="288" y="125"/>
                </a:cubicBezTo>
                <a:cubicBezTo>
                  <a:pt x="263" y="125"/>
                  <a:pt x="263" y="125"/>
                  <a:pt x="263" y="125"/>
                </a:cubicBezTo>
                <a:cubicBezTo>
                  <a:pt x="263" y="136"/>
                  <a:pt x="263" y="136"/>
                  <a:pt x="263" y="136"/>
                </a:cubicBezTo>
                <a:close/>
                <a:moveTo>
                  <a:pt x="171" y="70"/>
                </a:moveTo>
                <a:cubicBezTo>
                  <a:pt x="158" y="48"/>
                  <a:pt x="158" y="48"/>
                  <a:pt x="158" y="48"/>
                </a:cubicBezTo>
                <a:cubicBezTo>
                  <a:pt x="148" y="54"/>
                  <a:pt x="148" y="54"/>
                  <a:pt x="148" y="54"/>
                </a:cubicBezTo>
                <a:cubicBezTo>
                  <a:pt x="161" y="76"/>
                  <a:pt x="161" y="76"/>
                  <a:pt x="161" y="76"/>
                </a:cubicBezTo>
                <a:cubicBezTo>
                  <a:pt x="171" y="70"/>
                  <a:pt x="171" y="70"/>
                  <a:pt x="171" y="70"/>
                </a:cubicBezTo>
                <a:close/>
                <a:moveTo>
                  <a:pt x="204" y="64"/>
                </a:moveTo>
                <a:cubicBezTo>
                  <a:pt x="204" y="39"/>
                  <a:pt x="204" y="39"/>
                  <a:pt x="204" y="39"/>
                </a:cubicBezTo>
                <a:cubicBezTo>
                  <a:pt x="193" y="39"/>
                  <a:pt x="193" y="39"/>
                  <a:pt x="193" y="39"/>
                </a:cubicBezTo>
                <a:cubicBezTo>
                  <a:pt x="193" y="64"/>
                  <a:pt x="193" y="64"/>
                  <a:pt x="193" y="64"/>
                </a:cubicBezTo>
                <a:cubicBezTo>
                  <a:pt x="204" y="64"/>
                  <a:pt x="204" y="64"/>
                  <a:pt x="204" y="64"/>
                </a:cubicBezTo>
                <a:close/>
                <a:moveTo>
                  <a:pt x="258" y="103"/>
                </a:moveTo>
                <a:cubicBezTo>
                  <a:pt x="279" y="90"/>
                  <a:pt x="279" y="90"/>
                  <a:pt x="279" y="90"/>
                </a:cubicBezTo>
                <a:cubicBezTo>
                  <a:pt x="274" y="80"/>
                  <a:pt x="274" y="80"/>
                  <a:pt x="274" y="80"/>
                </a:cubicBezTo>
                <a:cubicBezTo>
                  <a:pt x="252" y="93"/>
                  <a:pt x="252" y="93"/>
                  <a:pt x="252" y="93"/>
                </a:cubicBezTo>
                <a:cubicBezTo>
                  <a:pt x="258" y="103"/>
                  <a:pt x="258" y="103"/>
                  <a:pt x="258" y="103"/>
                </a:cubicBezTo>
                <a:close/>
                <a:moveTo>
                  <a:pt x="236" y="76"/>
                </a:moveTo>
                <a:cubicBezTo>
                  <a:pt x="249" y="55"/>
                  <a:pt x="249" y="55"/>
                  <a:pt x="249" y="55"/>
                </a:cubicBezTo>
                <a:cubicBezTo>
                  <a:pt x="239" y="49"/>
                  <a:pt x="239" y="49"/>
                  <a:pt x="239" y="49"/>
                </a:cubicBezTo>
                <a:cubicBezTo>
                  <a:pt x="226" y="71"/>
                  <a:pt x="226" y="71"/>
                  <a:pt x="226" y="71"/>
                </a:cubicBezTo>
                <a:cubicBezTo>
                  <a:pt x="236" y="76"/>
                  <a:pt x="236" y="76"/>
                  <a:pt x="236" y="76"/>
                </a:cubicBezTo>
                <a:close/>
                <a:moveTo>
                  <a:pt x="182" y="209"/>
                </a:moveTo>
                <a:cubicBezTo>
                  <a:pt x="142" y="178"/>
                  <a:pt x="142" y="178"/>
                  <a:pt x="142" y="178"/>
                </a:cubicBezTo>
                <a:cubicBezTo>
                  <a:pt x="139" y="176"/>
                  <a:pt x="135" y="177"/>
                  <a:pt x="133" y="180"/>
                </a:cubicBezTo>
                <a:cubicBezTo>
                  <a:pt x="133" y="180"/>
                  <a:pt x="133" y="180"/>
                  <a:pt x="133" y="180"/>
                </a:cubicBezTo>
                <a:cubicBezTo>
                  <a:pt x="131" y="183"/>
                  <a:pt x="132" y="188"/>
                  <a:pt x="135" y="190"/>
                </a:cubicBezTo>
                <a:cubicBezTo>
                  <a:pt x="175" y="221"/>
                  <a:pt x="175" y="221"/>
                  <a:pt x="175" y="221"/>
                </a:cubicBezTo>
                <a:cubicBezTo>
                  <a:pt x="178" y="223"/>
                  <a:pt x="182" y="222"/>
                  <a:pt x="184" y="219"/>
                </a:cubicBezTo>
                <a:cubicBezTo>
                  <a:pt x="184" y="219"/>
                  <a:pt x="184" y="219"/>
                  <a:pt x="184" y="219"/>
                </a:cubicBezTo>
                <a:cubicBezTo>
                  <a:pt x="186" y="216"/>
                  <a:pt x="185" y="211"/>
                  <a:pt x="182" y="209"/>
                </a:cubicBezTo>
                <a:close/>
                <a:moveTo>
                  <a:pt x="222" y="90"/>
                </a:moveTo>
                <a:cubicBezTo>
                  <a:pt x="198" y="76"/>
                  <a:pt x="169" y="83"/>
                  <a:pt x="157" y="104"/>
                </a:cubicBezTo>
                <a:cubicBezTo>
                  <a:pt x="144" y="126"/>
                  <a:pt x="160" y="151"/>
                  <a:pt x="149" y="174"/>
                </a:cubicBezTo>
                <a:cubicBezTo>
                  <a:pt x="186" y="195"/>
                  <a:pt x="186" y="195"/>
                  <a:pt x="186" y="195"/>
                </a:cubicBezTo>
                <a:cubicBezTo>
                  <a:pt x="200" y="174"/>
                  <a:pt x="229" y="176"/>
                  <a:pt x="242" y="154"/>
                </a:cubicBezTo>
                <a:cubicBezTo>
                  <a:pt x="255" y="132"/>
                  <a:pt x="245" y="104"/>
                  <a:pt x="222" y="90"/>
                </a:cubicBezTo>
                <a:close/>
                <a:moveTo>
                  <a:pt x="129" y="216"/>
                </a:moveTo>
                <a:cubicBezTo>
                  <a:pt x="125" y="224"/>
                  <a:pt x="128" y="233"/>
                  <a:pt x="136" y="238"/>
                </a:cubicBezTo>
                <a:cubicBezTo>
                  <a:pt x="142" y="241"/>
                  <a:pt x="150" y="240"/>
                  <a:pt x="155" y="236"/>
                </a:cubicBezTo>
                <a:lnTo>
                  <a:pt x="129" y="216"/>
                </a:lnTo>
                <a:close/>
              </a:path>
            </a:pathLst>
          </a:custGeom>
          <a:solidFill>
            <a:srgbClr val="FCB00F"/>
          </a:solidFill>
          <a:ln>
            <a:noFill/>
          </a:ln>
        </p:spPr>
        <p:txBody>
          <a:bodyPr vert="horz" wrap="square" lIns="91461" tIns="45731" rIns="91461" bIns="45731" numCol="1" anchor="t" anchorCtr="0" compatLnSpc="1"/>
          <a:lstStyle/>
          <a:p>
            <a:endParaRPr lang="zh-CN" altLang="en-US"/>
          </a:p>
        </p:txBody>
      </p:sp>
      <p:pic>
        <p:nvPicPr>
          <p:cNvPr id="38" name="图片 3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5288" y="202475"/>
            <a:ext cx="3456732" cy="1024217"/>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5000">
        <p15:prstTrans prst="prestige"/>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p:cTn id="13" dur="500" fill="hold"/>
                                        <p:tgtEl>
                                          <p:spTgt spid="37"/>
                                        </p:tgtEl>
                                        <p:attrNameLst>
                                          <p:attrName>ppt_w</p:attrName>
                                        </p:attrNameLst>
                                      </p:cBhvr>
                                      <p:tavLst>
                                        <p:tav tm="0">
                                          <p:val>
                                            <p:fltVal val="0"/>
                                          </p:val>
                                        </p:tav>
                                        <p:tav tm="100000">
                                          <p:val>
                                            <p:strVal val="#ppt_w"/>
                                          </p:val>
                                        </p:tav>
                                      </p:tavLst>
                                    </p:anim>
                                    <p:anim calcmode="lin" valueType="num">
                                      <p:cBhvr>
                                        <p:cTn id="14" dur="500" fill="hold"/>
                                        <p:tgtEl>
                                          <p:spTgt spid="37"/>
                                        </p:tgtEl>
                                        <p:attrNameLst>
                                          <p:attrName>ppt_h</p:attrName>
                                        </p:attrNameLst>
                                      </p:cBhvr>
                                      <p:tavLst>
                                        <p:tav tm="0">
                                          <p:val>
                                            <p:fltVal val="0"/>
                                          </p:val>
                                        </p:tav>
                                        <p:tav tm="100000">
                                          <p:val>
                                            <p:strVal val="#ppt_h"/>
                                          </p:val>
                                        </p:tav>
                                      </p:tavLst>
                                    </p:anim>
                                    <p:animEffect transition="in" filter="fade">
                                      <p:cBhvr>
                                        <p:cTn id="15" dur="500"/>
                                        <p:tgtEl>
                                          <p:spTgt spid="37"/>
                                        </p:tgtEl>
                                      </p:cBhvr>
                                    </p:animEffect>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1000"/>
                                        <p:tgtEl>
                                          <p:spTgt spid="46"/>
                                        </p:tgtEl>
                                      </p:cBhvr>
                                    </p:animEffect>
                                    <p:anim calcmode="lin" valueType="num">
                                      <p:cBhvr>
                                        <p:cTn id="20" dur="1000" fill="hold"/>
                                        <p:tgtEl>
                                          <p:spTgt spid="46"/>
                                        </p:tgtEl>
                                        <p:attrNameLst>
                                          <p:attrName>ppt_x</p:attrName>
                                        </p:attrNameLst>
                                      </p:cBhvr>
                                      <p:tavLst>
                                        <p:tav tm="0">
                                          <p:val>
                                            <p:strVal val="#ppt_x"/>
                                          </p:val>
                                        </p:tav>
                                        <p:tav tm="100000">
                                          <p:val>
                                            <p:strVal val="#ppt_x"/>
                                          </p:val>
                                        </p:tav>
                                      </p:tavLst>
                                    </p:anim>
                                    <p:anim calcmode="lin" valueType="num">
                                      <p:cBhvr>
                                        <p:cTn id="21" dur="1000" fill="hold"/>
                                        <p:tgtEl>
                                          <p:spTgt spid="4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0"/>
                                  </p:iterate>
                                  <p:childTnLst>
                                    <p:set>
                                      <p:cBhvr>
                                        <p:cTn id="24" dur="1" fill="hold">
                                          <p:stCondLst>
                                            <p:cond delay="0"/>
                                          </p:stCondLst>
                                        </p:cTn>
                                        <p:tgtEl>
                                          <p:spTgt spid="36"/>
                                        </p:tgtEl>
                                        <p:attrNameLst>
                                          <p:attrName>style.visibility</p:attrName>
                                        </p:attrNameLst>
                                      </p:cBhvr>
                                      <p:to>
                                        <p:strVal val="visible"/>
                                      </p:to>
                                    </p:set>
                                    <p:anim calcmode="lin" valueType="num">
                                      <p:cBhvr>
                                        <p:cTn id="25" dur="500" fill="hold"/>
                                        <p:tgtEl>
                                          <p:spTgt spid="36"/>
                                        </p:tgtEl>
                                        <p:attrNameLst>
                                          <p:attrName>ppt_w</p:attrName>
                                        </p:attrNameLst>
                                      </p:cBhvr>
                                      <p:tavLst>
                                        <p:tav tm="0">
                                          <p:val>
                                            <p:fltVal val="0"/>
                                          </p:val>
                                        </p:tav>
                                        <p:tav tm="100000">
                                          <p:val>
                                            <p:strVal val="#ppt_w"/>
                                          </p:val>
                                        </p:tav>
                                      </p:tavLst>
                                    </p:anim>
                                    <p:anim calcmode="lin" valueType="num">
                                      <p:cBhvr>
                                        <p:cTn id="26" dur="500" fill="hold"/>
                                        <p:tgtEl>
                                          <p:spTgt spid="36"/>
                                        </p:tgtEl>
                                        <p:attrNameLst>
                                          <p:attrName>ppt_h</p:attrName>
                                        </p:attrNameLst>
                                      </p:cBhvr>
                                      <p:tavLst>
                                        <p:tav tm="0">
                                          <p:val>
                                            <p:fltVal val="0"/>
                                          </p:val>
                                        </p:tav>
                                        <p:tav tm="100000">
                                          <p:val>
                                            <p:strVal val="#ppt_h"/>
                                          </p:val>
                                        </p:tav>
                                      </p:tavLst>
                                    </p:anim>
                                    <p:animEffect transition="in" filter="fade">
                                      <p:cBhvr>
                                        <p:cTn id="27" dur="500"/>
                                        <p:tgtEl>
                                          <p:spTgt spid="36"/>
                                        </p:tgtEl>
                                      </p:cBhvr>
                                    </p:animEffect>
                                  </p:childTnLst>
                                </p:cTn>
                              </p:par>
                            </p:childTnLst>
                          </p:cTn>
                        </p:par>
                        <p:par>
                          <p:cTn id="28" fill="hold">
                            <p:stCondLst>
                              <p:cond delay="2500"/>
                            </p:stCondLst>
                            <p:childTnLst>
                              <p:par>
                                <p:cTn id="29" presetID="9" presetClass="entr" presetSubtype="0" fill="hold" grpId="0"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dissolve">
                                      <p:cBhvr>
                                        <p:cTn id="31" dur="500"/>
                                        <p:tgtEl>
                                          <p:spTgt spid="5"/>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up)">
                                      <p:cBhvr>
                                        <p:cTn id="35" dur="500"/>
                                        <p:tgtEl>
                                          <p:spTgt spid="8"/>
                                        </p:tgtEl>
                                      </p:cBhvr>
                                    </p:animEffect>
                                  </p:childTnLst>
                                </p:cTn>
                              </p:par>
                            </p:childTnLst>
                          </p:cTn>
                        </p:par>
                        <p:par>
                          <p:cTn id="36" fill="hold">
                            <p:stCondLst>
                              <p:cond delay="3500"/>
                            </p:stCondLst>
                            <p:childTnLst>
                              <p:par>
                                <p:cTn id="37" presetID="2" presetClass="entr" presetSubtype="2"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500" fill="hold"/>
                                        <p:tgtEl>
                                          <p:spTgt spid="9"/>
                                        </p:tgtEl>
                                        <p:attrNameLst>
                                          <p:attrName>ppt_x</p:attrName>
                                        </p:attrNameLst>
                                      </p:cBhvr>
                                      <p:tavLst>
                                        <p:tav tm="0">
                                          <p:val>
                                            <p:strVal val="1+#ppt_w/2"/>
                                          </p:val>
                                        </p:tav>
                                        <p:tav tm="100000">
                                          <p:val>
                                            <p:strVal val="#ppt_x"/>
                                          </p:val>
                                        </p:tav>
                                      </p:tavLst>
                                    </p:anim>
                                    <p:anim calcmode="lin" valueType="num">
                                      <p:cBhvr additive="base">
                                        <p:cTn id="40" dur="500" fill="hold"/>
                                        <p:tgtEl>
                                          <p:spTgt spid="9"/>
                                        </p:tgtEl>
                                        <p:attrNameLst>
                                          <p:attrName>ppt_y</p:attrName>
                                        </p:attrNameLst>
                                      </p:cBhvr>
                                      <p:tavLst>
                                        <p:tav tm="0">
                                          <p:val>
                                            <p:strVal val="#ppt_y"/>
                                          </p:val>
                                        </p:tav>
                                        <p:tav tm="100000">
                                          <p:val>
                                            <p:strVal val="#ppt_y"/>
                                          </p:val>
                                        </p:tav>
                                      </p:tavLst>
                                    </p:anim>
                                  </p:childTnLst>
                                </p:cTn>
                              </p:par>
                            </p:childTnLst>
                          </p:cTn>
                        </p:par>
                        <p:par>
                          <p:cTn id="41" fill="hold">
                            <p:stCondLst>
                              <p:cond delay="4000"/>
                            </p:stCondLst>
                            <p:childTnLst>
                              <p:par>
                                <p:cTn id="42" presetID="2" presetClass="entr" presetSubtype="2" fill="hold" nodeType="afterEffect">
                                  <p:stCondLst>
                                    <p:cond delay="0"/>
                                  </p:stCondLst>
                                  <p:childTnLst>
                                    <p:set>
                                      <p:cBhvr>
                                        <p:cTn id="43" dur="1" fill="hold">
                                          <p:stCondLst>
                                            <p:cond delay="0"/>
                                          </p:stCondLst>
                                        </p:cTn>
                                        <p:tgtEl>
                                          <p:spTgt spid="12"/>
                                        </p:tgtEl>
                                        <p:attrNameLst>
                                          <p:attrName>style.visibility</p:attrName>
                                        </p:attrNameLst>
                                      </p:cBhvr>
                                      <p:to>
                                        <p:strVal val="visible"/>
                                      </p:to>
                                    </p:set>
                                    <p:anim calcmode="lin" valueType="num">
                                      <p:cBhvr additive="base">
                                        <p:cTn id="44" dur="500" fill="hold"/>
                                        <p:tgtEl>
                                          <p:spTgt spid="12"/>
                                        </p:tgtEl>
                                        <p:attrNameLst>
                                          <p:attrName>ppt_x</p:attrName>
                                        </p:attrNameLst>
                                      </p:cBhvr>
                                      <p:tavLst>
                                        <p:tav tm="0">
                                          <p:val>
                                            <p:strVal val="1+#ppt_w/2"/>
                                          </p:val>
                                        </p:tav>
                                        <p:tav tm="100000">
                                          <p:val>
                                            <p:strVal val="#ppt_x"/>
                                          </p:val>
                                        </p:tav>
                                      </p:tavLst>
                                    </p:anim>
                                    <p:anim calcmode="lin" valueType="num">
                                      <p:cBhvr additive="base">
                                        <p:cTn id="45" dur="500" fill="hold"/>
                                        <p:tgtEl>
                                          <p:spTgt spid="12"/>
                                        </p:tgtEl>
                                        <p:attrNameLst>
                                          <p:attrName>ppt_y</p:attrName>
                                        </p:attrNameLst>
                                      </p:cBhvr>
                                      <p:tavLst>
                                        <p:tav tm="0">
                                          <p:val>
                                            <p:strVal val="#ppt_y"/>
                                          </p:val>
                                        </p:tav>
                                        <p:tav tm="100000">
                                          <p:val>
                                            <p:strVal val="#ppt_y"/>
                                          </p:val>
                                        </p:tav>
                                      </p:tavLst>
                                    </p:anim>
                                  </p:childTnLst>
                                </p:cTn>
                              </p:par>
                            </p:childTnLst>
                          </p:cTn>
                        </p:par>
                        <p:par>
                          <p:cTn id="46" fill="hold">
                            <p:stCondLst>
                              <p:cond delay="4500"/>
                            </p:stCondLst>
                            <p:childTnLst>
                              <p:par>
                                <p:cTn id="47" presetID="2" presetClass="entr" presetSubtype="2"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500" fill="hold"/>
                                        <p:tgtEl>
                                          <p:spTgt spid="15"/>
                                        </p:tgtEl>
                                        <p:attrNameLst>
                                          <p:attrName>ppt_x</p:attrName>
                                        </p:attrNameLst>
                                      </p:cBhvr>
                                      <p:tavLst>
                                        <p:tav tm="0">
                                          <p:val>
                                            <p:strVal val="1+#ppt_w/2"/>
                                          </p:val>
                                        </p:tav>
                                        <p:tav tm="100000">
                                          <p:val>
                                            <p:strVal val="#ppt_x"/>
                                          </p:val>
                                        </p:tav>
                                      </p:tavLst>
                                    </p:anim>
                                    <p:anim calcmode="lin" valueType="num">
                                      <p:cBhvr additive="base">
                                        <p:cTn id="50" dur="500" fill="hold"/>
                                        <p:tgtEl>
                                          <p:spTgt spid="15"/>
                                        </p:tgtEl>
                                        <p:attrNameLst>
                                          <p:attrName>ppt_y</p:attrName>
                                        </p:attrNameLst>
                                      </p:cBhvr>
                                      <p:tavLst>
                                        <p:tav tm="0">
                                          <p:val>
                                            <p:strVal val="#ppt_y"/>
                                          </p:val>
                                        </p:tav>
                                        <p:tav tm="100000">
                                          <p:val>
                                            <p:strVal val="#ppt_y"/>
                                          </p:val>
                                        </p:tav>
                                      </p:tavLst>
                                    </p:anim>
                                  </p:childTnLst>
                                </p:cTn>
                              </p:par>
                            </p:childTnLst>
                          </p:cTn>
                        </p:par>
                        <p:par>
                          <p:cTn id="51" fill="hold">
                            <p:stCondLst>
                              <p:cond delay="5000"/>
                            </p:stCondLst>
                            <p:childTnLst>
                              <p:par>
                                <p:cTn id="52" presetID="47" presetClass="entr" presetSubtype="0" fill="hold"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fade">
                                      <p:cBhvr>
                                        <p:cTn id="54" dur="1000"/>
                                        <p:tgtEl>
                                          <p:spTgt spid="39"/>
                                        </p:tgtEl>
                                      </p:cBhvr>
                                    </p:animEffect>
                                    <p:anim calcmode="lin" valueType="num">
                                      <p:cBhvr>
                                        <p:cTn id="55" dur="1000" fill="hold"/>
                                        <p:tgtEl>
                                          <p:spTgt spid="39"/>
                                        </p:tgtEl>
                                        <p:attrNameLst>
                                          <p:attrName>ppt_x</p:attrName>
                                        </p:attrNameLst>
                                      </p:cBhvr>
                                      <p:tavLst>
                                        <p:tav tm="0">
                                          <p:val>
                                            <p:strVal val="#ppt_x"/>
                                          </p:val>
                                        </p:tav>
                                        <p:tav tm="100000">
                                          <p:val>
                                            <p:strVal val="#ppt_x"/>
                                          </p:val>
                                        </p:tav>
                                      </p:tavLst>
                                    </p:anim>
                                    <p:anim calcmode="lin" valueType="num">
                                      <p:cBhvr>
                                        <p:cTn id="56" dur="1000" fill="hold"/>
                                        <p:tgtEl>
                                          <p:spTgt spid="39"/>
                                        </p:tgtEl>
                                        <p:attrNameLst>
                                          <p:attrName>ppt_y</p:attrName>
                                        </p:attrNameLst>
                                      </p:cBhvr>
                                      <p:tavLst>
                                        <p:tav tm="0">
                                          <p:val>
                                            <p:strVal val="#ppt_y-.1"/>
                                          </p:val>
                                        </p:tav>
                                        <p:tav tm="100000">
                                          <p:val>
                                            <p:strVal val="#ppt_y"/>
                                          </p:val>
                                        </p:tav>
                                      </p:tavLst>
                                    </p:anim>
                                  </p:childTnLst>
                                </p:cTn>
                              </p:par>
                            </p:childTnLst>
                          </p:cTn>
                        </p:par>
                        <p:par>
                          <p:cTn id="57" fill="hold">
                            <p:stCondLst>
                              <p:cond delay="6000"/>
                            </p:stCondLst>
                            <p:childTnLst>
                              <p:par>
                                <p:cTn id="58" presetID="10" presetClass="entr" presetSubtype="0" fill="hold" grpId="1" nodeType="after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par>
                                <p:cTn id="61" presetID="10" presetClass="entr" presetSubtype="0" fill="hold" grpId="1" nodeType="withEffect">
                                  <p:stCondLst>
                                    <p:cond delay="0"/>
                                  </p:stCondLst>
                                  <p:childTnLst>
                                    <p:set>
                                      <p:cBhvr>
                                        <p:cTn id="62" dur="1" fill="hold">
                                          <p:stCondLst>
                                            <p:cond delay="0"/>
                                          </p:stCondLst>
                                        </p:cTn>
                                        <p:tgtEl>
                                          <p:spTgt spid="27"/>
                                        </p:tgtEl>
                                        <p:attrNameLst>
                                          <p:attrName>style.visibility</p:attrName>
                                        </p:attrNameLst>
                                      </p:cBhvr>
                                      <p:to>
                                        <p:strVal val="visible"/>
                                      </p:to>
                                    </p:set>
                                    <p:animEffect transition="in" filter="fade">
                                      <p:cBhvr>
                                        <p:cTn id="63" dur="500"/>
                                        <p:tgtEl>
                                          <p:spTgt spid="27"/>
                                        </p:tgtEl>
                                      </p:cBhvr>
                                    </p:animEffect>
                                  </p:childTnLst>
                                </p:cTn>
                              </p:par>
                              <p:par>
                                <p:cTn id="64" presetID="10" presetClass="entr" presetSubtype="0" fill="hold" grpId="1"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par>
                                <p:cTn id="67" presetID="10" presetClass="entr" presetSubtype="0" fill="hold" grpId="1" nodeType="with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fade">
                                      <p:cBhvr>
                                        <p:cTn id="69" dur="500"/>
                                        <p:tgtEl>
                                          <p:spTgt spid="29"/>
                                        </p:tgtEl>
                                      </p:cBhvr>
                                    </p:animEffect>
                                  </p:childTnLst>
                                </p:cTn>
                              </p:par>
                              <p:par>
                                <p:cTn id="70" presetID="10" presetClass="entr" presetSubtype="0" fill="hold" grpId="1" nodeType="with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fade">
                                      <p:cBhvr>
                                        <p:cTn id="72" dur="500"/>
                                        <p:tgtEl>
                                          <p:spTgt spid="30"/>
                                        </p:tgtEl>
                                      </p:cBhvr>
                                    </p:animEffect>
                                  </p:childTnLst>
                                </p:cTn>
                              </p:par>
                              <p:par>
                                <p:cTn id="73" presetID="10" presetClass="entr" presetSubtype="0" fill="hold" grpId="1" nodeType="withEffect">
                                  <p:stCondLst>
                                    <p:cond delay="0"/>
                                  </p:stCondLst>
                                  <p:childTnLst>
                                    <p:set>
                                      <p:cBhvr>
                                        <p:cTn id="74" dur="1" fill="hold">
                                          <p:stCondLst>
                                            <p:cond delay="0"/>
                                          </p:stCondLst>
                                        </p:cTn>
                                        <p:tgtEl>
                                          <p:spTgt spid="31"/>
                                        </p:tgtEl>
                                        <p:attrNameLst>
                                          <p:attrName>style.visibility</p:attrName>
                                        </p:attrNameLst>
                                      </p:cBhvr>
                                      <p:to>
                                        <p:strVal val="visible"/>
                                      </p:to>
                                    </p:set>
                                    <p:animEffect transition="in" filter="fade">
                                      <p:cBhvr>
                                        <p:cTn id="75" dur="500"/>
                                        <p:tgtEl>
                                          <p:spTgt spid="31"/>
                                        </p:tgtEl>
                                      </p:cBhvr>
                                    </p:animEffect>
                                  </p:childTnLst>
                                </p:cTn>
                              </p:par>
                              <p:par>
                                <p:cTn id="76" presetID="10" presetClass="entr" presetSubtype="0" fill="hold" grpId="1" nodeType="withEffect">
                                  <p:stCondLst>
                                    <p:cond delay="0"/>
                                  </p:stCondLst>
                                  <p:childTnLst>
                                    <p:set>
                                      <p:cBhvr>
                                        <p:cTn id="77" dur="1" fill="hold">
                                          <p:stCondLst>
                                            <p:cond delay="0"/>
                                          </p:stCondLst>
                                        </p:cTn>
                                        <p:tgtEl>
                                          <p:spTgt spid="32"/>
                                        </p:tgtEl>
                                        <p:attrNameLst>
                                          <p:attrName>style.visibility</p:attrName>
                                        </p:attrNameLst>
                                      </p:cBhvr>
                                      <p:to>
                                        <p:strVal val="visible"/>
                                      </p:to>
                                    </p:set>
                                    <p:animEffect transition="in" filter="fade">
                                      <p:cBhvr>
                                        <p:cTn id="78" dur="500"/>
                                        <p:tgtEl>
                                          <p:spTgt spid="32"/>
                                        </p:tgtEl>
                                      </p:cBhvr>
                                    </p:animEffect>
                                  </p:childTnLst>
                                </p:cTn>
                              </p:par>
                              <p:par>
                                <p:cTn id="79" presetID="10" presetClass="entr" presetSubtype="0" fill="hold" grpId="1" nodeType="withEffect">
                                  <p:stCondLst>
                                    <p:cond delay="0"/>
                                  </p:stCondLst>
                                  <p:childTnLst>
                                    <p:set>
                                      <p:cBhvr>
                                        <p:cTn id="80" dur="1" fill="hold">
                                          <p:stCondLst>
                                            <p:cond delay="0"/>
                                          </p:stCondLst>
                                        </p:cTn>
                                        <p:tgtEl>
                                          <p:spTgt spid="33"/>
                                        </p:tgtEl>
                                        <p:attrNameLst>
                                          <p:attrName>style.visibility</p:attrName>
                                        </p:attrNameLst>
                                      </p:cBhvr>
                                      <p:to>
                                        <p:strVal val="visible"/>
                                      </p:to>
                                    </p:set>
                                    <p:animEffect transition="in" filter="fade">
                                      <p:cBhvr>
                                        <p:cTn id="81" dur="500"/>
                                        <p:tgtEl>
                                          <p:spTgt spid="33"/>
                                        </p:tgtEl>
                                      </p:cBhvr>
                                    </p:animEffect>
                                  </p:childTnLst>
                                </p:cTn>
                              </p:par>
                              <p:par>
                                <p:cTn id="82" presetID="10" presetClass="entr" presetSubtype="0" fill="hold" grpId="1" nodeType="withEffect">
                                  <p:stCondLst>
                                    <p:cond delay="0"/>
                                  </p:stCondLst>
                                  <p:childTnLst>
                                    <p:set>
                                      <p:cBhvr>
                                        <p:cTn id="83" dur="1" fill="hold">
                                          <p:stCondLst>
                                            <p:cond delay="0"/>
                                          </p:stCondLst>
                                        </p:cTn>
                                        <p:tgtEl>
                                          <p:spTgt spid="34"/>
                                        </p:tgtEl>
                                        <p:attrNameLst>
                                          <p:attrName>style.visibility</p:attrName>
                                        </p:attrNameLst>
                                      </p:cBhvr>
                                      <p:to>
                                        <p:strVal val="visible"/>
                                      </p:to>
                                    </p:set>
                                    <p:animEffect transition="in" filter="fade">
                                      <p:cBhvr>
                                        <p:cTn id="84" dur="500"/>
                                        <p:tgtEl>
                                          <p:spTgt spid="34"/>
                                        </p:tgtEl>
                                      </p:cBhvr>
                                    </p:animEffect>
                                  </p:childTnLst>
                                </p:cTn>
                              </p:par>
                              <p:par>
                                <p:cTn id="85" presetID="10" presetClass="entr" presetSubtype="0" fill="hold" grpId="1" nodeType="withEffect">
                                  <p:stCondLst>
                                    <p:cond delay="0"/>
                                  </p:stCondLst>
                                  <p:childTnLst>
                                    <p:set>
                                      <p:cBhvr>
                                        <p:cTn id="86" dur="1" fill="hold">
                                          <p:stCondLst>
                                            <p:cond delay="0"/>
                                          </p:stCondLst>
                                        </p:cTn>
                                        <p:tgtEl>
                                          <p:spTgt spid="35"/>
                                        </p:tgtEl>
                                        <p:attrNameLst>
                                          <p:attrName>style.visibility</p:attrName>
                                        </p:attrNameLst>
                                      </p:cBhvr>
                                      <p:to>
                                        <p:strVal val="visible"/>
                                      </p:to>
                                    </p:set>
                                    <p:animEffect transition="in" filter="fade">
                                      <p:cBhvr>
                                        <p:cTn id="87" dur="500"/>
                                        <p:tgtEl>
                                          <p:spTgt spid="35"/>
                                        </p:tgtEl>
                                      </p:cBhvr>
                                    </p:animEffect>
                                  </p:childTnLst>
                                </p:cTn>
                              </p:par>
                            </p:childTnLst>
                          </p:cTn>
                        </p:par>
                        <p:par>
                          <p:cTn id="88" fill="hold">
                            <p:stCondLst>
                              <p:cond delay="6500"/>
                            </p:stCondLst>
                            <p:childTnLst>
                              <p:par>
                                <p:cTn id="89"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0" dur="2000" fill="hold"/>
                                        <p:tgtEl>
                                          <p:spTgt spid="26"/>
                                        </p:tgtEl>
                                        <p:attrNameLst>
                                          <p:attrName>ppt_x</p:attrName>
                                          <p:attrName>ppt_y</p:attrName>
                                        </p:attrNameLst>
                                      </p:cBhvr>
                                      <p:rCtr x="17" y="18981"/>
                                    </p:animMotion>
                                  </p:childTnLst>
                                </p:cTn>
                              </p:par>
                              <p:par>
                                <p:cTn id="91"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2" dur="2000" fill="hold"/>
                                        <p:tgtEl>
                                          <p:spTgt spid="27"/>
                                        </p:tgtEl>
                                        <p:attrNameLst>
                                          <p:attrName>ppt_x</p:attrName>
                                          <p:attrName>ppt_y</p:attrName>
                                        </p:attrNameLst>
                                      </p:cBhvr>
                                      <p:rCtr x="17" y="18981"/>
                                    </p:animMotion>
                                  </p:childTnLst>
                                </p:cTn>
                              </p:par>
                              <p:par>
                                <p:cTn id="93"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4" dur="2000" fill="hold"/>
                                        <p:tgtEl>
                                          <p:spTgt spid="28"/>
                                        </p:tgtEl>
                                        <p:attrNameLst>
                                          <p:attrName>ppt_x</p:attrName>
                                          <p:attrName>ppt_y</p:attrName>
                                        </p:attrNameLst>
                                      </p:cBhvr>
                                      <p:rCtr x="17" y="18981"/>
                                    </p:animMotion>
                                  </p:childTnLst>
                                </p:cTn>
                              </p:par>
                              <p:par>
                                <p:cTn id="95"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6" dur="2000" fill="hold"/>
                                        <p:tgtEl>
                                          <p:spTgt spid="29"/>
                                        </p:tgtEl>
                                        <p:attrNameLst>
                                          <p:attrName>ppt_x</p:attrName>
                                          <p:attrName>ppt_y</p:attrName>
                                        </p:attrNameLst>
                                      </p:cBhvr>
                                      <p:rCtr x="17" y="18981"/>
                                    </p:animMotion>
                                  </p:childTnLst>
                                </p:cTn>
                              </p:par>
                              <p:par>
                                <p:cTn id="97"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8" dur="2000" fill="hold"/>
                                        <p:tgtEl>
                                          <p:spTgt spid="30"/>
                                        </p:tgtEl>
                                        <p:attrNameLst>
                                          <p:attrName>ppt_x</p:attrName>
                                          <p:attrName>ppt_y</p:attrName>
                                        </p:attrNameLst>
                                      </p:cBhvr>
                                      <p:rCtr x="17" y="18981"/>
                                    </p:animMotion>
                                  </p:childTnLst>
                                </p:cTn>
                              </p:par>
                              <p:par>
                                <p:cTn id="99"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0" dur="2000" fill="hold"/>
                                        <p:tgtEl>
                                          <p:spTgt spid="31"/>
                                        </p:tgtEl>
                                        <p:attrNameLst>
                                          <p:attrName>ppt_x</p:attrName>
                                          <p:attrName>ppt_y</p:attrName>
                                        </p:attrNameLst>
                                      </p:cBhvr>
                                      <p:rCtr x="17" y="18981"/>
                                    </p:animMotion>
                                  </p:childTnLst>
                                </p:cTn>
                              </p:par>
                              <p:par>
                                <p:cTn id="101"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2" dur="2000" fill="hold"/>
                                        <p:tgtEl>
                                          <p:spTgt spid="32"/>
                                        </p:tgtEl>
                                        <p:attrNameLst>
                                          <p:attrName>ppt_x</p:attrName>
                                          <p:attrName>ppt_y</p:attrName>
                                        </p:attrNameLst>
                                      </p:cBhvr>
                                      <p:rCtr x="17" y="18981"/>
                                    </p:animMotion>
                                  </p:childTnLst>
                                </p:cTn>
                              </p:par>
                              <p:par>
                                <p:cTn id="103"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4" dur="2000" fill="hold"/>
                                        <p:tgtEl>
                                          <p:spTgt spid="33"/>
                                        </p:tgtEl>
                                        <p:attrNameLst>
                                          <p:attrName>ppt_x</p:attrName>
                                          <p:attrName>ppt_y</p:attrName>
                                        </p:attrNameLst>
                                      </p:cBhvr>
                                      <p:rCtr x="17" y="18981"/>
                                    </p:animMotion>
                                  </p:childTnLst>
                                </p:cTn>
                              </p:par>
                              <p:par>
                                <p:cTn id="105"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6" dur="2000" fill="hold"/>
                                        <p:tgtEl>
                                          <p:spTgt spid="34"/>
                                        </p:tgtEl>
                                        <p:attrNameLst>
                                          <p:attrName>ppt_x</p:attrName>
                                          <p:attrName>ppt_y</p:attrName>
                                        </p:attrNameLst>
                                      </p:cBhvr>
                                      <p:rCtr x="17" y="18981"/>
                                    </p:animMotion>
                                  </p:childTnLst>
                                </p:cTn>
                              </p:par>
                              <p:par>
                                <p:cTn id="107"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8" dur="2000" fill="hold"/>
                                        <p:tgtEl>
                                          <p:spTgt spid="35"/>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5" grpId="0"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animBg="1"/>
      <p:bldP spid="35" grpId="1" animBg="1"/>
      <p:bldP spid="36" grpId="0"/>
      <p:bldP spid="37" grpId="0" animBg="1"/>
      <p:bldP spid="5" grpId="0"/>
      <p:bldP spid="4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Group 40"/>
          <p:cNvGrpSpPr/>
          <p:nvPr/>
        </p:nvGrpSpPr>
        <p:grpSpPr>
          <a:xfrm>
            <a:off x="554561" y="1619609"/>
            <a:ext cx="2784529" cy="1671161"/>
            <a:chOff x="1441450" y="1398043"/>
            <a:chExt cx="2019300" cy="1211904"/>
          </a:xfrm>
        </p:grpSpPr>
        <p:sp>
          <p:nvSpPr>
            <p:cNvPr id="56" name="Text Placeholder 2"/>
            <p:cNvSpPr txBox="1"/>
            <p:nvPr/>
          </p:nvSpPr>
          <p:spPr>
            <a:xfrm>
              <a:off x="1441450" y="1398043"/>
              <a:ext cx="2019300" cy="285799"/>
            </a:xfrm>
            <a:prstGeom prst="rect">
              <a:avLst/>
            </a:prstGeom>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a:lnSpc>
                  <a:spcPct val="140000"/>
                </a:lnSpc>
              </a:pPr>
              <a:r>
                <a:rPr lang="zh-CN" altLang="en-US" sz="2400" b="1" dirty="0">
                  <a:solidFill>
                    <a:schemeClr val="tx1">
                      <a:lumMod val="85000"/>
                      <a:lumOff val="15000"/>
                    </a:schemeClr>
                  </a:solidFill>
                  <a:latin typeface="微软雅黑" pitchFamily="34" charset="-122"/>
                  <a:ea typeface="微软雅黑" pitchFamily="34" charset="-122"/>
                </a:rPr>
                <a:t>添加文字</a:t>
              </a:r>
              <a:endParaRPr lang="en-US" altLang="zh-CN" sz="2400" b="1" dirty="0">
                <a:solidFill>
                  <a:schemeClr val="tx1">
                    <a:lumMod val="85000"/>
                    <a:lumOff val="15000"/>
                  </a:schemeClr>
                </a:solidFill>
                <a:latin typeface="微软雅黑" pitchFamily="34" charset="-122"/>
                <a:ea typeface="微软雅黑" pitchFamily="34" charset="-122"/>
              </a:endParaRPr>
            </a:p>
          </p:txBody>
        </p:sp>
        <p:sp>
          <p:nvSpPr>
            <p:cNvPr id="57" name="Text Placeholder 8"/>
            <p:cNvSpPr txBox="1"/>
            <p:nvPr/>
          </p:nvSpPr>
          <p:spPr>
            <a:xfrm>
              <a:off x="1441450" y="1775301"/>
              <a:ext cx="2019300" cy="834646"/>
            </a:xfrm>
            <a:prstGeom prst="rect">
              <a:avLst/>
            </a:prstGeom>
          </p:spPr>
          <p:txBody>
            <a:bodyPr vert="horz"/>
            <a:lstStyle>
              <a:lvl1pPr marL="0" indent="0" algn="l" defTabSz="457200" rtl="0" eaLnBrk="1" latinLnBrk="0" hangingPunct="1">
                <a:lnSpc>
                  <a:spcPct val="120000"/>
                </a:lnSpc>
                <a:spcBef>
                  <a:spcPct val="20000"/>
                </a:spcBef>
                <a:buFont typeface="Arial" panose="020B0604020202020204"/>
                <a:buNone/>
                <a:defRPr sz="800" kern="1200" baseline="0">
                  <a:solidFill>
                    <a:schemeClr val="bg1">
                      <a:lumMod val="50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a:lnSpc>
                  <a:spcPct val="100000"/>
                </a:lnSpc>
              </a:pPr>
              <a:r>
                <a:rPr lang="zh-CN" altLang="en-US" sz="1400" dirty="0">
                  <a:solidFill>
                    <a:schemeClr val="tx1">
                      <a:lumMod val="85000"/>
                      <a:lumOff val="15000"/>
                    </a:schemeClr>
                  </a:solidFill>
                  <a:latin typeface="微软雅黑" pitchFamily="34" charset="-122"/>
                  <a:ea typeface="微软雅黑" pitchFamily="34" charset="-122"/>
                </a:rPr>
                <a:t>点击添加文字内容点击添加文字内容点击添加文字内容点击添加文字内容点击添加文字内容</a:t>
              </a:r>
              <a:endParaRPr lang="en-US" altLang="zh-CN" sz="1400" dirty="0">
                <a:solidFill>
                  <a:schemeClr val="tx1">
                    <a:lumMod val="85000"/>
                    <a:lumOff val="15000"/>
                  </a:schemeClr>
                </a:solidFill>
                <a:latin typeface="微软雅黑" pitchFamily="34" charset="-122"/>
                <a:ea typeface="微软雅黑" pitchFamily="34" charset="-122"/>
              </a:endParaRPr>
            </a:p>
          </p:txBody>
        </p:sp>
      </p:grpSp>
      <p:grpSp>
        <p:nvGrpSpPr>
          <p:cNvPr id="58" name="Group 43"/>
          <p:cNvGrpSpPr/>
          <p:nvPr/>
        </p:nvGrpSpPr>
        <p:grpSpPr>
          <a:xfrm>
            <a:off x="554559" y="4238061"/>
            <a:ext cx="2784530" cy="1772751"/>
            <a:chOff x="1441449" y="1375177"/>
            <a:chExt cx="2019301" cy="1285574"/>
          </a:xfrm>
        </p:grpSpPr>
        <p:sp>
          <p:nvSpPr>
            <p:cNvPr id="59" name="Text Placeholder 2"/>
            <p:cNvSpPr txBox="1"/>
            <p:nvPr/>
          </p:nvSpPr>
          <p:spPr>
            <a:xfrm>
              <a:off x="1441450" y="1375177"/>
              <a:ext cx="2019300" cy="285799"/>
            </a:xfrm>
            <a:prstGeom prst="rect">
              <a:avLst/>
            </a:prstGeom>
          </p:spPr>
          <p:txBody>
            <a:bodyPr vert="horz"/>
            <a:lstStyle>
              <a:defPPr>
                <a:defRPr lang="zh-CN"/>
              </a:defPPr>
              <a:lvl1pPr indent="0" defTabSz="457200">
                <a:lnSpc>
                  <a:spcPct val="140000"/>
                </a:lnSpc>
                <a:spcBef>
                  <a:spcPct val="20000"/>
                </a:spcBef>
                <a:buFont typeface="Arial" panose="020B0604020202020204"/>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b="1" dirty="0">
                  <a:solidFill>
                    <a:schemeClr val="tx1">
                      <a:lumMod val="85000"/>
                      <a:lumOff val="15000"/>
                    </a:schemeClr>
                  </a:solidFill>
                </a:rPr>
                <a:t>添加文字</a:t>
              </a:r>
              <a:endParaRPr lang="en-US" altLang="zh-CN" b="1" dirty="0">
                <a:solidFill>
                  <a:schemeClr val="tx1">
                    <a:lumMod val="85000"/>
                    <a:lumOff val="15000"/>
                  </a:schemeClr>
                </a:solidFill>
              </a:endParaRPr>
            </a:p>
          </p:txBody>
        </p:sp>
        <p:sp>
          <p:nvSpPr>
            <p:cNvPr id="60" name="Text Placeholder 8"/>
            <p:cNvSpPr txBox="1"/>
            <p:nvPr/>
          </p:nvSpPr>
          <p:spPr>
            <a:xfrm>
              <a:off x="1441449" y="1743554"/>
              <a:ext cx="2019300" cy="917197"/>
            </a:xfrm>
            <a:prstGeom prst="rect">
              <a:avLst/>
            </a:prstGeom>
          </p:spPr>
          <p:txBody>
            <a:bodyPr vert="horz"/>
            <a:lstStyle>
              <a:defPPr>
                <a:defRPr lang="zh-CN"/>
              </a:defPPr>
              <a:lvl1pPr indent="0" defTabSz="457200">
                <a:lnSpc>
                  <a:spcPct val="100000"/>
                </a:lnSpc>
                <a:spcBef>
                  <a:spcPct val="20000"/>
                </a:spcBef>
                <a:buFont typeface="Arial" panose="020B0604020202020204"/>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dirty="0">
                  <a:solidFill>
                    <a:schemeClr val="tx1">
                      <a:lumMod val="85000"/>
                      <a:lumOff val="15000"/>
                    </a:schemeClr>
                  </a:solidFill>
                </a:rPr>
                <a:t>点击添加文字内容点击添加文字内容点击添加文字内容点击添加文字内容点击添加文字内容</a:t>
              </a:r>
              <a:endParaRPr lang="en-US" altLang="zh-CN" dirty="0">
                <a:solidFill>
                  <a:schemeClr val="tx1">
                    <a:lumMod val="85000"/>
                    <a:lumOff val="15000"/>
                  </a:schemeClr>
                </a:solidFill>
              </a:endParaRPr>
            </a:p>
          </p:txBody>
        </p:sp>
      </p:grpSp>
      <p:grpSp>
        <p:nvGrpSpPr>
          <p:cNvPr id="61" name="Group 46"/>
          <p:cNvGrpSpPr/>
          <p:nvPr/>
        </p:nvGrpSpPr>
        <p:grpSpPr>
          <a:xfrm>
            <a:off x="8781969" y="1619611"/>
            <a:ext cx="2784529" cy="1755232"/>
            <a:chOff x="1342364" y="1398043"/>
            <a:chExt cx="2019300" cy="1272871"/>
          </a:xfrm>
        </p:grpSpPr>
        <p:sp>
          <p:nvSpPr>
            <p:cNvPr id="62" name="Text Placeholder 2"/>
            <p:cNvSpPr txBox="1"/>
            <p:nvPr/>
          </p:nvSpPr>
          <p:spPr>
            <a:xfrm>
              <a:off x="1342364" y="1398043"/>
              <a:ext cx="2019300" cy="285799"/>
            </a:xfrm>
            <a:prstGeom prst="rect">
              <a:avLst/>
            </a:prstGeom>
          </p:spPr>
          <p:txBody>
            <a:bodyPr vert="horz"/>
            <a:lstStyle>
              <a:defPPr>
                <a:defRPr lang="zh-CN"/>
              </a:defPPr>
              <a:lvl1pPr indent="0" defTabSz="457200">
                <a:lnSpc>
                  <a:spcPct val="140000"/>
                </a:lnSpc>
                <a:spcBef>
                  <a:spcPct val="20000"/>
                </a:spcBef>
                <a:buFont typeface="Arial" panose="020B0604020202020204"/>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b="1" dirty="0">
                  <a:solidFill>
                    <a:schemeClr val="tx1">
                      <a:lumMod val="85000"/>
                      <a:lumOff val="15000"/>
                    </a:schemeClr>
                  </a:solidFill>
                </a:rPr>
                <a:t>添加文字</a:t>
              </a:r>
              <a:endParaRPr lang="en-US" altLang="zh-CN" b="1" dirty="0">
                <a:solidFill>
                  <a:schemeClr val="tx1">
                    <a:lumMod val="85000"/>
                    <a:lumOff val="15000"/>
                  </a:schemeClr>
                </a:solidFill>
              </a:endParaRPr>
            </a:p>
          </p:txBody>
        </p:sp>
        <p:sp>
          <p:nvSpPr>
            <p:cNvPr id="63" name="Text Placeholder 8"/>
            <p:cNvSpPr txBox="1"/>
            <p:nvPr/>
          </p:nvSpPr>
          <p:spPr>
            <a:xfrm>
              <a:off x="1342364" y="1753717"/>
              <a:ext cx="2019300" cy="917197"/>
            </a:xfrm>
            <a:prstGeom prst="rect">
              <a:avLst/>
            </a:prstGeom>
          </p:spPr>
          <p:txBody>
            <a:bodyPr vert="horz"/>
            <a:lstStyle>
              <a:defPPr>
                <a:defRPr lang="zh-CN"/>
              </a:defPPr>
              <a:lvl1pPr indent="0" defTabSz="457200">
                <a:lnSpc>
                  <a:spcPct val="100000"/>
                </a:lnSpc>
                <a:spcBef>
                  <a:spcPct val="20000"/>
                </a:spcBef>
                <a:buFont typeface="Arial" panose="020B0604020202020204"/>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dirty="0">
                  <a:solidFill>
                    <a:schemeClr val="tx1">
                      <a:lumMod val="85000"/>
                      <a:lumOff val="15000"/>
                    </a:schemeClr>
                  </a:solidFill>
                </a:rPr>
                <a:t>点击添加文字内容点击添加文字内容点击添加文字内容点击添加文字内容点击添加文字内容</a:t>
              </a:r>
              <a:endParaRPr lang="en-US" altLang="zh-CN" dirty="0">
                <a:solidFill>
                  <a:schemeClr val="tx1">
                    <a:lumMod val="85000"/>
                    <a:lumOff val="15000"/>
                  </a:schemeClr>
                </a:solidFill>
              </a:endParaRPr>
            </a:p>
          </p:txBody>
        </p:sp>
      </p:grpSp>
      <p:grpSp>
        <p:nvGrpSpPr>
          <p:cNvPr id="64" name="Group 49"/>
          <p:cNvGrpSpPr/>
          <p:nvPr/>
        </p:nvGrpSpPr>
        <p:grpSpPr>
          <a:xfrm>
            <a:off x="8918612" y="4574398"/>
            <a:ext cx="2784529" cy="1735716"/>
            <a:chOff x="1441450" y="1619081"/>
            <a:chExt cx="2019300" cy="1258716"/>
          </a:xfrm>
        </p:grpSpPr>
        <p:sp>
          <p:nvSpPr>
            <p:cNvPr id="65" name="Text Placeholder 2"/>
            <p:cNvSpPr txBox="1"/>
            <p:nvPr/>
          </p:nvSpPr>
          <p:spPr>
            <a:xfrm>
              <a:off x="1441450" y="1619081"/>
              <a:ext cx="2019300" cy="285799"/>
            </a:xfrm>
            <a:prstGeom prst="rect">
              <a:avLst/>
            </a:prstGeom>
          </p:spPr>
          <p:txBody>
            <a:bodyPr vert="horz"/>
            <a:lstStyle>
              <a:defPPr>
                <a:defRPr lang="zh-CN"/>
              </a:defPPr>
              <a:lvl1pPr indent="0" defTabSz="457200">
                <a:lnSpc>
                  <a:spcPct val="140000"/>
                </a:lnSpc>
                <a:spcBef>
                  <a:spcPct val="20000"/>
                </a:spcBef>
                <a:buFont typeface="Arial" panose="020B0604020202020204"/>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b="1" dirty="0">
                  <a:solidFill>
                    <a:schemeClr val="tx1">
                      <a:lumMod val="85000"/>
                      <a:lumOff val="15000"/>
                    </a:schemeClr>
                  </a:solidFill>
                </a:rPr>
                <a:t>添加文字</a:t>
              </a:r>
              <a:endParaRPr lang="en-US" altLang="zh-CN" b="1" dirty="0">
                <a:solidFill>
                  <a:schemeClr val="tx1">
                    <a:lumMod val="85000"/>
                    <a:lumOff val="15000"/>
                  </a:schemeClr>
                </a:solidFill>
              </a:endParaRPr>
            </a:p>
          </p:txBody>
        </p:sp>
        <p:sp>
          <p:nvSpPr>
            <p:cNvPr id="66" name="Text Placeholder 8"/>
            <p:cNvSpPr txBox="1"/>
            <p:nvPr/>
          </p:nvSpPr>
          <p:spPr>
            <a:xfrm>
              <a:off x="1441450" y="1960600"/>
              <a:ext cx="2019300" cy="917197"/>
            </a:xfrm>
            <a:prstGeom prst="rect">
              <a:avLst/>
            </a:prstGeom>
          </p:spPr>
          <p:txBody>
            <a:bodyPr vert="horz"/>
            <a:lstStyle>
              <a:defPPr>
                <a:defRPr lang="zh-CN"/>
              </a:defPPr>
              <a:lvl1pPr indent="0" defTabSz="457200">
                <a:lnSpc>
                  <a:spcPct val="100000"/>
                </a:lnSpc>
                <a:spcBef>
                  <a:spcPct val="20000"/>
                </a:spcBef>
                <a:buFont typeface="Arial" panose="020B0604020202020204"/>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dirty="0">
                  <a:solidFill>
                    <a:schemeClr val="tx1">
                      <a:lumMod val="85000"/>
                      <a:lumOff val="15000"/>
                    </a:schemeClr>
                  </a:solidFill>
                </a:rPr>
                <a:t>点击添加文字内容点击添加文字内容点击添加文字内容点击添加文字内容点击添加文字内容</a:t>
              </a:r>
              <a:endParaRPr lang="en-US" altLang="zh-CN" dirty="0">
                <a:solidFill>
                  <a:schemeClr val="tx1">
                    <a:lumMod val="85000"/>
                    <a:lumOff val="15000"/>
                  </a:schemeClr>
                </a:solidFill>
              </a:endParaRPr>
            </a:p>
          </p:txBody>
        </p:sp>
      </p:grpSp>
      <p:cxnSp>
        <p:nvCxnSpPr>
          <p:cNvPr id="67" name="直接连接符 66"/>
          <p:cNvCxnSpPr>
            <a:stCxn id="20" idx="0"/>
          </p:cNvCxnSpPr>
          <p:nvPr/>
        </p:nvCxnSpPr>
        <p:spPr>
          <a:xfrm flipV="1">
            <a:off x="3714824" y="2306152"/>
            <a:ext cx="0" cy="548509"/>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3339091" y="2306152"/>
            <a:ext cx="375733" cy="0"/>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stCxn id="47" idx="0"/>
          </p:cNvCxnSpPr>
          <p:nvPr/>
        </p:nvCxnSpPr>
        <p:spPr>
          <a:xfrm flipV="1">
            <a:off x="5290972" y="2306152"/>
            <a:ext cx="0" cy="548509"/>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5290972" y="2306152"/>
            <a:ext cx="3391937" cy="0"/>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53" idx="4"/>
          </p:cNvCxnSpPr>
          <p:nvPr/>
        </p:nvCxnSpPr>
        <p:spPr>
          <a:xfrm>
            <a:off x="6867121" y="4746039"/>
            <a:ext cx="6567" cy="632385"/>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3339089" y="5378427"/>
            <a:ext cx="3534599" cy="0"/>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a:stCxn id="42" idx="4"/>
          </p:cNvCxnSpPr>
          <p:nvPr/>
        </p:nvCxnSpPr>
        <p:spPr>
          <a:xfrm>
            <a:off x="8520190" y="4746039"/>
            <a:ext cx="0" cy="931687"/>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a:endCxn id="66" idx="1"/>
          </p:cNvCxnSpPr>
          <p:nvPr/>
        </p:nvCxnSpPr>
        <p:spPr>
          <a:xfrm>
            <a:off x="8520190" y="5677712"/>
            <a:ext cx="398422" cy="14"/>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2769135" y="2854661"/>
            <a:ext cx="1891378" cy="1891378"/>
            <a:chOff x="2714799" y="2648622"/>
            <a:chExt cx="1891378" cy="1891378"/>
          </a:xfrm>
          <a:solidFill>
            <a:srgbClr val="005DA2"/>
          </a:solidFill>
        </p:grpSpPr>
        <p:sp>
          <p:nvSpPr>
            <p:cNvPr id="20" name="Oval 8"/>
            <p:cNvSpPr/>
            <p:nvPr/>
          </p:nvSpPr>
          <p:spPr>
            <a:xfrm>
              <a:off x="2714799" y="2648622"/>
              <a:ext cx="1891378" cy="1891378"/>
            </a:xfrm>
            <a:prstGeom prst="ellipse">
              <a:avLst/>
            </a:prstGeom>
            <a:grpFill/>
            <a:ln w="666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lt1"/>
                </a:solidFill>
                <a:latin typeface="微软雅黑" pitchFamily="34" charset="-122"/>
                <a:ea typeface="微软雅黑" pitchFamily="34" charset="-122"/>
              </a:endParaRPr>
            </a:p>
          </p:txBody>
        </p:sp>
        <p:sp>
          <p:nvSpPr>
            <p:cNvPr id="75" name="Text Placeholder 2"/>
            <p:cNvSpPr txBox="1"/>
            <p:nvPr/>
          </p:nvSpPr>
          <p:spPr>
            <a:xfrm>
              <a:off x="3146847"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r>
                <a:rPr lang="zh-CN" altLang="en-US" sz="2400" b="1" dirty="0" smtClean="0">
                  <a:solidFill>
                    <a:schemeClr val="bg1"/>
                  </a:solidFill>
                  <a:latin typeface="微软雅黑" pitchFamily="34" charset="-122"/>
                  <a:ea typeface="微软雅黑" pitchFamily="34" charset="-122"/>
                </a:rPr>
                <a:t>项目一</a:t>
              </a:r>
              <a:endParaRPr lang="en-US" altLang="zh-CN" sz="2400" b="1" dirty="0">
                <a:solidFill>
                  <a:schemeClr val="bg1"/>
                </a:solidFill>
                <a:latin typeface="微软雅黑" pitchFamily="34" charset="-122"/>
                <a:ea typeface="微软雅黑" pitchFamily="34" charset="-122"/>
              </a:endParaRPr>
            </a:p>
          </p:txBody>
        </p:sp>
      </p:grpSp>
      <p:grpSp>
        <p:nvGrpSpPr>
          <p:cNvPr id="79" name="组合 78"/>
          <p:cNvGrpSpPr/>
          <p:nvPr/>
        </p:nvGrpSpPr>
        <p:grpSpPr>
          <a:xfrm>
            <a:off x="4345283" y="2854661"/>
            <a:ext cx="1891378" cy="1891378"/>
            <a:chOff x="4290947" y="2648622"/>
            <a:chExt cx="1891378" cy="1891378"/>
          </a:xfrm>
          <a:solidFill>
            <a:srgbClr val="FFC400"/>
          </a:solidFill>
        </p:grpSpPr>
        <p:sp>
          <p:nvSpPr>
            <p:cNvPr id="47" name="Oval 9"/>
            <p:cNvSpPr/>
            <p:nvPr/>
          </p:nvSpPr>
          <p:spPr>
            <a:xfrm>
              <a:off x="4290947" y="2648622"/>
              <a:ext cx="1891378" cy="1891378"/>
            </a:xfrm>
            <a:prstGeom prst="ellipse">
              <a:avLst/>
            </a:prstGeom>
            <a:grpFill/>
            <a:ln w="666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lt1"/>
                </a:solidFill>
                <a:latin typeface="微软雅黑" pitchFamily="34" charset="-122"/>
                <a:ea typeface="微软雅黑" pitchFamily="34" charset="-122"/>
              </a:endParaRPr>
            </a:p>
          </p:txBody>
        </p:sp>
        <p:sp>
          <p:nvSpPr>
            <p:cNvPr id="76" name="Text Placeholder 2"/>
            <p:cNvSpPr txBox="1"/>
            <p:nvPr/>
          </p:nvSpPr>
          <p:spPr>
            <a:xfrm>
              <a:off x="4739406"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r>
                <a:rPr lang="zh-CN" altLang="en-US" sz="2400" b="1" dirty="0" smtClean="0">
                  <a:solidFill>
                    <a:schemeClr val="bg1"/>
                  </a:solidFill>
                  <a:latin typeface="微软雅黑" pitchFamily="34" charset="-122"/>
                  <a:ea typeface="微软雅黑" pitchFamily="34" charset="-122"/>
                </a:rPr>
                <a:t>项目二</a:t>
              </a:r>
              <a:endParaRPr lang="en-US" altLang="zh-CN" sz="2400" b="1" dirty="0">
                <a:solidFill>
                  <a:schemeClr val="bg1"/>
                </a:solidFill>
                <a:latin typeface="微软雅黑" pitchFamily="34" charset="-122"/>
                <a:ea typeface="微软雅黑" pitchFamily="34" charset="-122"/>
              </a:endParaRPr>
            </a:p>
          </p:txBody>
        </p:sp>
      </p:grpSp>
      <p:grpSp>
        <p:nvGrpSpPr>
          <p:cNvPr id="80" name="组合 79"/>
          <p:cNvGrpSpPr/>
          <p:nvPr/>
        </p:nvGrpSpPr>
        <p:grpSpPr>
          <a:xfrm>
            <a:off x="5921432" y="2854661"/>
            <a:ext cx="1891378" cy="1891378"/>
            <a:chOff x="5867096" y="2648622"/>
            <a:chExt cx="1891378" cy="1891378"/>
          </a:xfrm>
          <a:solidFill>
            <a:srgbClr val="005DA2"/>
          </a:solidFill>
        </p:grpSpPr>
        <p:sp>
          <p:nvSpPr>
            <p:cNvPr id="53" name="Oval 10"/>
            <p:cNvSpPr/>
            <p:nvPr/>
          </p:nvSpPr>
          <p:spPr>
            <a:xfrm>
              <a:off x="5867096" y="2648622"/>
              <a:ext cx="1891378" cy="1891378"/>
            </a:xfrm>
            <a:prstGeom prst="ellipse">
              <a:avLst/>
            </a:prstGeom>
            <a:grpFill/>
            <a:ln w="666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lt1"/>
                </a:solidFill>
                <a:latin typeface="微软雅黑" pitchFamily="34" charset="-122"/>
                <a:ea typeface="微软雅黑" pitchFamily="34" charset="-122"/>
              </a:endParaRPr>
            </a:p>
          </p:txBody>
        </p:sp>
        <p:sp>
          <p:nvSpPr>
            <p:cNvPr id="77" name="Text Placeholder 2"/>
            <p:cNvSpPr txBox="1"/>
            <p:nvPr/>
          </p:nvSpPr>
          <p:spPr>
            <a:xfrm>
              <a:off x="6315199"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r>
                <a:rPr lang="zh-CN" altLang="en-US" sz="2400" b="1" dirty="0" smtClean="0">
                  <a:solidFill>
                    <a:schemeClr val="bg1"/>
                  </a:solidFill>
                  <a:latin typeface="微软雅黑" pitchFamily="34" charset="-122"/>
                  <a:ea typeface="微软雅黑" pitchFamily="34" charset="-122"/>
                </a:rPr>
                <a:t>项目三</a:t>
              </a:r>
              <a:endParaRPr lang="en-US" altLang="zh-CN" sz="2400" b="1" dirty="0">
                <a:solidFill>
                  <a:schemeClr val="bg1"/>
                </a:solidFill>
                <a:latin typeface="微软雅黑" pitchFamily="34" charset="-122"/>
                <a:ea typeface="微软雅黑" pitchFamily="34" charset="-122"/>
              </a:endParaRPr>
            </a:p>
          </p:txBody>
        </p:sp>
      </p:grpSp>
      <p:grpSp>
        <p:nvGrpSpPr>
          <p:cNvPr id="81" name="组合 80"/>
          <p:cNvGrpSpPr/>
          <p:nvPr/>
        </p:nvGrpSpPr>
        <p:grpSpPr>
          <a:xfrm>
            <a:off x="7574501" y="2854661"/>
            <a:ext cx="1891378" cy="1891378"/>
            <a:chOff x="7520165" y="2648622"/>
            <a:chExt cx="1891378" cy="1891378"/>
          </a:xfrm>
          <a:solidFill>
            <a:srgbClr val="FFC400"/>
          </a:solidFill>
        </p:grpSpPr>
        <p:sp>
          <p:nvSpPr>
            <p:cNvPr id="42" name="Oval 11"/>
            <p:cNvSpPr/>
            <p:nvPr/>
          </p:nvSpPr>
          <p:spPr>
            <a:xfrm>
              <a:off x="7520165" y="2648622"/>
              <a:ext cx="1891378" cy="1891378"/>
            </a:xfrm>
            <a:prstGeom prst="ellipse">
              <a:avLst/>
            </a:prstGeom>
            <a:grpFill/>
            <a:ln w="666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lt1"/>
                </a:solidFill>
                <a:latin typeface="微软雅黑" pitchFamily="34" charset="-122"/>
                <a:ea typeface="微软雅黑" pitchFamily="34" charset="-122"/>
              </a:endParaRPr>
            </a:p>
          </p:txBody>
        </p:sp>
        <p:sp>
          <p:nvSpPr>
            <p:cNvPr id="78" name="Text Placeholder 2"/>
            <p:cNvSpPr txBox="1"/>
            <p:nvPr/>
          </p:nvSpPr>
          <p:spPr>
            <a:xfrm>
              <a:off x="7899375"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r>
                <a:rPr lang="zh-CN" altLang="en-US" sz="2400" b="1" dirty="0" smtClean="0">
                  <a:solidFill>
                    <a:schemeClr val="bg1"/>
                  </a:solidFill>
                  <a:latin typeface="微软雅黑" pitchFamily="34" charset="-122"/>
                  <a:ea typeface="微软雅黑" pitchFamily="34" charset="-122"/>
                </a:rPr>
                <a:t>项目四</a:t>
              </a:r>
              <a:endParaRPr lang="en-US" altLang="zh-CN" sz="2400" b="1" dirty="0">
                <a:solidFill>
                  <a:schemeClr val="bg1"/>
                </a:solidFill>
                <a:latin typeface="微软雅黑" pitchFamily="34" charset="-122"/>
                <a:ea typeface="微软雅黑" pitchFamily="34" charset="-122"/>
              </a:endParaRPr>
            </a:p>
          </p:txBody>
        </p:sp>
      </p:grpSp>
      <p:sp>
        <p:nvSpPr>
          <p:cNvPr id="35"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5"/>
                                        </p:tgtEl>
                                        <p:attrNameLst>
                                          <p:attrName>ppt_y</p:attrName>
                                        </p:attrNameLst>
                                      </p:cBhvr>
                                      <p:tavLst>
                                        <p:tav tm="0">
                                          <p:val>
                                            <p:strVal val="#ppt_y"/>
                                          </p:val>
                                        </p:tav>
                                        <p:tav tm="100000">
                                          <p:val>
                                            <p:strVal val="#ppt_y"/>
                                          </p:val>
                                        </p:tav>
                                      </p:tavLst>
                                    </p:anim>
                                    <p:anim calcmode="lin" valueType="num">
                                      <p:cBhvr>
                                        <p:cTn id="9"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5"/>
                                        </p:tgtEl>
                                      </p:cBhvr>
                                    </p:animEffect>
                                  </p:childTnLst>
                                </p:cTn>
                              </p:par>
                            </p:childTnLst>
                          </p:cTn>
                        </p:par>
                        <p:par>
                          <p:cTn id="12" fill="hold">
                            <p:stCondLst>
                              <p:cond delay="85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par>
                          <p:cTn id="16" fill="hold">
                            <p:stCondLst>
                              <p:cond delay="1350"/>
                            </p:stCondLst>
                            <p:childTnLst>
                              <p:par>
                                <p:cTn id="17" presetID="22" presetClass="entr" presetSubtype="4" fill="hold" nodeType="afterEffect">
                                  <p:stCondLst>
                                    <p:cond delay="0"/>
                                  </p:stCondLst>
                                  <p:childTnLst>
                                    <p:set>
                                      <p:cBhvr>
                                        <p:cTn id="18" dur="1" fill="hold">
                                          <p:stCondLst>
                                            <p:cond delay="0"/>
                                          </p:stCondLst>
                                        </p:cTn>
                                        <p:tgtEl>
                                          <p:spTgt spid="67"/>
                                        </p:tgtEl>
                                        <p:attrNameLst>
                                          <p:attrName>style.visibility</p:attrName>
                                        </p:attrNameLst>
                                      </p:cBhvr>
                                      <p:to>
                                        <p:strVal val="visible"/>
                                      </p:to>
                                    </p:set>
                                    <p:animEffect transition="in" filter="wipe(down)">
                                      <p:cBhvr>
                                        <p:cTn id="19" dur="500"/>
                                        <p:tgtEl>
                                          <p:spTgt spid="67"/>
                                        </p:tgtEl>
                                      </p:cBhvr>
                                    </p:animEffect>
                                  </p:childTnLst>
                                </p:cTn>
                              </p:par>
                            </p:childTnLst>
                          </p:cTn>
                        </p:par>
                        <p:par>
                          <p:cTn id="20" fill="hold">
                            <p:stCondLst>
                              <p:cond delay="1850"/>
                            </p:stCondLst>
                            <p:childTnLst>
                              <p:par>
                                <p:cTn id="21" presetID="22" presetClass="entr" presetSubtype="2" fill="hold" nodeType="afterEffect">
                                  <p:stCondLst>
                                    <p:cond delay="0"/>
                                  </p:stCondLst>
                                  <p:childTnLst>
                                    <p:set>
                                      <p:cBhvr>
                                        <p:cTn id="22" dur="1" fill="hold">
                                          <p:stCondLst>
                                            <p:cond delay="0"/>
                                          </p:stCondLst>
                                        </p:cTn>
                                        <p:tgtEl>
                                          <p:spTgt spid="68"/>
                                        </p:tgtEl>
                                        <p:attrNameLst>
                                          <p:attrName>style.visibility</p:attrName>
                                        </p:attrNameLst>
                                      </p:cBhvr>
                                      <p:to>
                                        <p:strVal val="visible"/>
                                      </p:to>
                                    </p:set>
                                    <p:animEffect transition="in" filter="wipe(right)">
                                      <p:cBhvr>
                                        <p:cTn id="23" dur="500"/>
                                        <p:tgtEl>
                                          <p:spTgt spid="68"/>
                                        </p:tgtEl>
                                      </p:cBhvr>
                                    </p:animEffect>
                                  </p:childTnLst>
                                </p:cTn>
                              </p:par>
                            </p:childTnLst>
                          </p:cTn>
                        </p:par>
                        <p:par>
                          <p:cTn id="24" fill="hold">
                            <p:stCondLst>
                              <p:cond delay="2350"/>
                            </p:stCondLst>
                            <p:childTnLst>
                              <p:par>
                                <p:cTn id="25" presetID="22" presetClass="entr" presetSubtype="8" fill="hold" nodeType="after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wipe(left)">
                                      <p:cBhvr>
                                        <p:cTn id="27" dur="500"/>
                                        <p:tgtEl>
                                          <p:spTgt spid="55"/>
                                        </p:tgtEl>
                                      </p:cBhvr>
                                    </p:animEffect>
                                  </p:childTnLst>
                                </p:cTn>
                              </p:par>
                            </p:childTnLst>
                          </p:cTn>
                        </p:par>
                        <p:par>
                          <p:cTn id="28" fill="hold">
                            <p:stCondLst>
                              <p:cond delay="2850"/>
                            </p:stCondLst>
                            <p:childTnLst>
                              <p:par>
                                <p:cTn id="29" presetID="10" presetClass="entr" presetSubtype="0" fill="hold" nodeType="afterEffect">
                                  <p:stCondLst>
                                    <p:cond delay="0"/>
                                  </p:stCondLst>
                                  <p:childTnLst>
                                    <p:set>
                                      <p:cBhvr>
                                        <p:cTn id="30" dur="1" fill="hold">
                                          <p:stCondLst>
                                            <p:cond delay="0"/>
                                          </p:stCondLst>
                                        </p:cTn>
                                        <p:tgtEl>
                                          <p:spTgt spid="79"/>
                                        </p:tgtEl>
                                        <p:attrNameLst>
                                          <p:attrName>style.visibility</p:attrName>
                                        </p:attrNameLst>
                                      </p:cBhvr>
                                      <p:to>
                                        <p:strVal val="visible"/>
                                      </p:to>
                                    </p:set>
                                    <p:animEffect transition="in" filter="fade">
                                      <p:cBhvr>
                                        <p:cTn id="31" dur="500"/>
                                        <p:tgtEl>
                                          <p:spTgt spid="79"/>
                                        </p:tgtEl>
                                      </p:cBhvr>
                                    </p:animEffect>
                                  </p:childTnLst>
                                </p:cTn>
                              </p:par>
                            </p:childTnLst>
                          </p:cTn>
                        </p:par>
                        <p:par>
                          <p:cTn id="32" fill="hold">
                            <p:stCondLst>
                              <p:cond delay="3350"/>
                            </p:stCondLst>
                            <p:childTnLst>
                              <p:par>
                                <p:cTn id="33" presetID="22" presetClass="entr" presetSubtype="4" fill="hold" nodeType="after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wipe(down)">
                                      <p:cBhvr>
                                        <p:cTn id="35" dur="500"/>
                                        <p:tgtEl>
                                          <p:spTgt spid="69"/>
                                        </p:tgtEl>
                                      </p:cBhvr>
                                    </p:animEffect>
                                  </p:childTnLst>
                                </p:cTn>
                              </p:par>
                            </p:childTnLst>
                          </p:cTn>
                        </p:par>
                        <p:par>
                          <p:cTn id="36" fill="hold">
                            <p:stCondLst>
                              <p:cond delay="3850"/>
                            </p:stCondLst>
                            <p:childTnLst>
                              <p:par>
                                <p:cTn id="37" presetID="22" presetClass="entr" presetSubtype="8" fill="hold" nodeType="afterEffect">
                                  <p:stCondLst>
                                    <p:cond delay="0"/>
                                  </p:stCondLst>
                                  <p:childTnLst>
                                    <p:set>
                                      <p:cBhvr>
                                        <p:cTn id="38" dur="1" fill="hold">
                                          <p:stCondLst>
                                            <p:cond delay="0"/>
                                          </p:stCondLst>
                                        </p:cTn>
                                        <p:tgtEl>
                                          <p:spTgt spid="70"/>
                                        </p:tgtEl>
                                        <p:attrNameLst>
                                          <p:attrName>style.visibility</p:attrName>
                                        </p:attrNameLst>
                                      </p:cBhvr>
                                      <p:to>
                                        <p:strVal val="visible"/>
                                      </p:to>
                                    </p:set>
                                    <p:animEffect transition="in" filter="wipe(left)">
                                      <p:cBhvr>
                                        <p:cTn id="39" dur="500"/>
                                        <p:tgtEl>
                                          <p:spTgt spid="70"/>
                                        </p:tgtEl>
                                      </p:cBhvr>
                                    </p:animEffect>
                                  </p:childTnLst>
                                </p:cTn>
                              </p:par>
                            </p:childTnLst>
                          </p:cTn>
                        </p:par>
                        <p:par>
                          <p:cTn id="40" fill="hold">
                            <p:stCondLst>
                              <p:cond delay="4350"/>
                            </p:stCondLst>
                            <p:childTnLst>
                              <p:par>
                                <p:cTn id="41" presetID="22" presetClass="entr" presetSubtype="8" fill="hold" nodeType="afterEffect">
                                  <p:stCondLst>
                                    <p:cond delay="0"/>
                                  </p:stCondLst>
                                  <p:childTnLst>
                                    <p:set>
                                      <p:cBhvr>
                                        <p:cTn id="42" dur="1" fill="hold">
                                          <p:stCondLst>
                                            <p:cond delay="0"/>
                                          </p:stCondLst>
                                        </p:cTn>
                                        <p:tgtEl>
                                          <p:spTgt spid="61"/>
                                        </p:tgtEl>
                                        <p:attrNameLst>
                                          <p:attrName>style.visibility</p:attrName>
                                        </p:attrNameLst>
                                      </p:cBhvr>
                                      <p:to>
                                        <p:strVal val="visible"/>
                                      </p:to>
                                    </p:set>
                                    <p:animEffect transition="in" filter="wipe(left)">
                                      <p:cBhvr>
                                        <p:cTn id="43" dur="500"/>
                                        <p:tgtEl>
                                          <p:spTgt spid="61"/>
                                        </p:tgtEl>
                                      </p:cBhvr>
                                    </p:animEffect>
                                  </p:childTnLst>
                                </p:cTn>
                              </p:par>
                            </p:childTnLst>
                          </p:cTn>
                        </p:par>
                        <p:par>
                          <p:cTn id="44" fill="hold">
                            <p:stCondLst>
                              <p:cond delay="4850"/>
                            </p:stCondLst>
                            <p:childTnLst>
                              <p:par>
                                <p:cTn id="45" presetID="10" presetClass="entr" presetSubtype="0" fill="hold" nodeType="afterEffect">
                                  <p:stCondLst>
                                    <p:cond delay="0"/>
                                  </p:stCondLst>
                                  <p:childTnLst>
                                    <p:set>
                                      <p:cBhvr>
                                        <p:cTn id="46" dur="1" fill="hold">
                                          <p:stCondLst>
                                            <p:cond delay="0"/>
                                          </p:stCondLst>
                                        </p:cTn>
                                        <p:tgtEl>
                                          <p:spTgt spid="80"/>
                                        </p:tgtEl>
                                        <p:attrNameLst>
                                          <p:attrName>style.visibility</p:attrName>
                                        </p:attrNameLst>
                                      </p:cBhvr>
                                      <p:to>
                                        <p:strVal val="visible"/>
                                      </p:to>
                                    </p:set>
                                    <p:animEffect transition="in" filter="fade">
                                      <p:cBhvr>
                                        <p:cTn id="47" dur="500"/>
                                        <p:tgtEl>
                                          <p:spTgt spid="80"/>
                                        </p:tgtEl>
                                      </p:cBhvr>
                                    </p:animEffect>
                                  </p:childTnLst>
                                </p:cTn>
                              </p:par>
                            </p:childTnLst>
                          </p:cTn>
                        </p:par>
                        <p:par>
                          <p:cTn id="48" fill="hold">
                            <p:stCondLst>
                              <p:cond delay="5350"/>
                            </p:stCondLst>
                            <p:childTnLst>
                              <p:par>
                                <p:cTn id="49" presetID="22" presetClass="entr" presetSubtype="1" fill="hold" nodeType="afterEffect">
                                  <p:stCondLst>
                                    <p:cond delay="0"/>
                                  </p:stCondLst>
                                  <p:childTnLst>
                                    <p:set>
                                      <p:cBhvr>
                                        <p:cTn id="50" dur="1" fill="hold">
                                          <p:stCondLst>
                                            <p:cond delay="0"/>
                                          </p:stCondLst>
                                        </p:cTn>
                                        <p:tgtEl>
                                          <p:spTgt spid="71"/>
                                        </p:tgtEl>
                                        <p:attrNameLst>
                                          <p:attrName>style.visibility</p:attrName>
                                        </p:attrNameLst>
                                      </p:cBhvr>
                                      <p:to>
                                        <p:strVal val="visible"/>
                                      </p:to>
                                    </p:set>
                                    <p:animEffect transition="in" filter="wipe(up)">
                                      <p:cBhvr>
                                        <p:cTn id="51" dur="500"/>
                                        <p:tgtEl>
                                          <p:spTgt spid="71"/>
                                        </p:tgtEl>
                                      </p:cBhvr>
                                    </p:animEffect>
                                  </p:childTnLst>
                                </p:cTn>
                              </p:par>
                            </p:childTnLst>
                          </p:cTn>
                        </p:par>
                        <p:par>
                          <p:cTn id="52" fill="hold">
                            <p:stCondLst>
                              <p:cond delay="5850"/>
                            </p:stCondLst>
                            <p:childTnLst>
                              <p:par>
                                <p:cTn id="53" presetID="22" presetClass="entr" presetSubtype="2" fill="hold" nodeType="afterEffect">
                                  <p:stCondLst>
                                    <p:cond delay="0"/>
                                  </p:stCondLst>
                                  <p:childTnLst>
                                    <p:set>
                                      <p:cBhvr>
                                        <p:cTn id="54" dur="1" fill="hold">
                                          <p:stCondLst>
                                            <p:cond delay="0"/>
                                          </p:stCondLst>
                                        </p:cTn>
                                        <p:tgtEl>
                                          <p:spTgt spid="72"/>
                                        </p:tgtEl>
                                        <p:attrNameLst>
                                          <p:attrName>style.visibility</p:attrName>
                                        </p:attrNameLst>
                                      </p:cBhvr>
                                      <p:to>
                                        <p:strVal val="visible"/>
                                      </p:to>
                                    </p:set>
                                    <p:animEffect transition="in" filter="wipe(right)">
                                      <p:cBhvr>
                                        <p:cTn id="55" dur="500"/>
                                        <p:tgtEl>
                                          <p:spTgt spid="72"/>
                                        </p:tgtEl>
                                      </p:cBhvr>
                                    </p:animEffect>
                                  </p:childTnLst>
                                </p:cTn>
                              </p:par>
                            </p:childTnLst>
                          </p:cTn>
                        </p:par>
                        <p:par>
                          <p:cTn id="56" fill="hold">
                            <p:stCondLst>
                              <p:cond delay="6350"/>
                            </p:stCondLst>
                            <p:childTnLst>
                              <p:par>
                                <p:cTn id="57" presetID="22" presetClass="entr" presetSubtype="8" fill="hold" nodeType="afterEffect">
                                  <p:stCondLst>
                                    <p:cond delay="0"/>
                                  </p:stCondLst>
                                  <p:childTnLst>
                                    <p:set>
                                      <p:cBhvr>
                                        <p:cTn id="58" dur="1" fill="hold">
                                          <p:stCondLst>
                                            <p:cond delay="0"/>
                                          </p:stCondLst>
                                        </p:cTn>
                                        <p:tgtEl>
                                          <p:spTgt spid="58"/>
                                        </p:tgtEl>
                                        <p:attrNameLst>
                                          <p:attrName>style.visibility</p:attrName>
                                        </p:attrNameLst>
                                      </p:cBhvr>
                                      <p:to>
                                        <p:strVal val="visible"/>
                                      </p:to>
                                    </p:set>
                                    <p:animEffect transition="in" filter="wipe(left)">
                                      <p:cBhvr>
                                        <p:cTn id="59" dur="500"/>
                                        <p:tgtEl>
                                          <p:spTgt spid="58"/>
                                        </p:tgtEl>
                                      </p:cBhvr>
                                    </p:animEffect>
                                  </p:childTnLst>
                                </p:cTn>
                              </p:par>
                            </p:childTnLst>
                          </p:cTn>
                        </p:par>
                        <p:par>
                          <p:cTn id="60" fill="hold">
                            <p:stCondLst>
                              <p:cond delay="6850"/>
                            </p:stCondLst>
                            <p:childTnLst>
                              <p:par>
                                <p:cTn id="61" presetID="10" presetClass="entr" presetSubtype="0" fill="hold" nodeType="afterEffect">
                                  <p:stCondLst>
                                    <p:cond delay="0"/>
                                  </p:stCondLst>
                                  <p:childTnLst>
                                    <p:set>
                                      <p:cBhvr>
                                        <p:cTn id="62" dur="1" fill="hold">
                                          <p:stCondLst>
                                            <p:cond delay="0"/>
                                          </p:stCondLst>
                                        </p:cTn>
                                        <p:tgtEl>
                                          <p:spTgt spid="81"/>
                                        </p:tgtEl>
                                        <p:attrNameLst>
                                          <p:attrName>style.visibility</p:attrName>
                                        </p:attrNameLst>
                                      </p:cBhvr>
                                      <p:to>
                                        <p:strVal val="visible"/>
                                      </p:to>
                                    </p:set>
                                    <p:animEffect transition="in" filter="fade">
                                      <p:cBhvr>
                                        <p:cTn id="63" dur="500"/>
                                        <p:tgtEl>
                                          <p:spTgt spid="81"/>
                                        </p:tgtEl>
                                      </p:cBhvr>
                                    </p:animEffect>
                                  </p:childTnLst>
                                </p:cTn>
                              </p:par>
                            </p:childTnLst>
                          </p:cTn>
                        </p:par>
                        <p:par>
                          <p:cTn id="64" fill="hold">
                            <p:stCondLst>
                              <p:cond delay="7350"/>
                            </p:stCondLst>
                            <p:childTnLst>
                              <p:par>
                                <p:cTn id="65" presetID="22" presetClass="entr" presetSubtype="1" fill="hold" nodeType="afterEffect">
                                  <p:stCondLst>
                                    <p:cond delay="0"/>
                                  </p:stCondLst>
                                  <p:childTnLst>
                                    <p:set>
                                      <p:cBhvr>
                                        <p:cTn id="66" dur="1" fill="hold">
                                          <p:stCondLst>
                                            <p:cond delay="0"/>
                                          </p:stCondLst>
                                        </p:cTn>
                                        <p:tgtEl>
                                          <p:spTgt spid="73"/>
                                        </p:tgtEl>
                                        <p:attrNameLst>
                                          <p:attrName>style.visibility</p:attrName>
                                        </p:attrNameLst>
                                      </p:cBhvr>
                                      <p:to>
                                        <p:strVal val="visible"/>
                                      </p:to>
                                    </p:set>
                                    <p:animEffect transition="in" filter="wipe(up)">
                                      <p:cBhvr>
                                        <p:cTn id="67" dur="500"/>
                                        <p:tgtEl>
                                          <p:spTgt spid="73"/>
                                        </p:tgtEl>
                                      </p:cBhvr>
                                    </p:animEffect>
                                  </p:childTnLst>
                                </p:cTn>
                              </p:par>
                            </p:childTnLst>
                          </p:cTn>
                        </p:par>
                        <p:par>
                          <p:cTn id="68" fill="hold">
                            <p:stCondLst>
                              <p:cond delay="7850"/>
                            </p:stCondLst>
                            <p:childTnLst>
                              <p:par>
                                <p:cTn id="69" presetID="22" presetClass="entr" presetSubtype="8" fill="hold" nodeType="afterEffect">
                                  <p:stCondLst>
                                    <p:cond delay="0"/>
                                  </p:stCondLst>
                                  <p:childTnLst>
                                    <p:set>
                                      <p:cBhvr>
                                        <p:cTn id="70" dur="1" fill="hold">
                                          <p:stCondLst>
                                            <p:cond delay="0"/>
                                          </p:stCondLst>
                                        </p:cTn>
                                        <p:tgtEl>
                                          <p:spTgt spid="74"/>
                                        </p:tgtEl>
                                        <p:attrNameLst>
                                          <p:attrName>style.visibility</p:attrName>
                                        </p:attrNameLst>
                                      </p:cBhvr>
                                      <p:to>
                                        <p:strVal val="visible"/>
                                      </p:to>
                                    </p:set>
                                    <p:animEffect transition="in" filter="wipe(left)">
                                      <p:cBhvr>
                                        <p:cTn id="71" dur="500"/>
                                        <p:tgtEl>
                                          <p:spTgt spid="74"/>
                                        </p:tgtEl>
                                      </p:cBhvr>
                                    </p:animEffect>
                                  </p:childTnLst>
                                </p:cTn>
                              </p:par>
                            </p:childTnLst>
                          </p:cTn>
                        </p:par>
                        <p:par>
                          <p:cTn id="72" fill="hold">
                            <p:stCondLst>
                              <p:cond delay="8350"/>
                            </p:stCondLst>
                            <p:childTnLst>
                              <p:par>
                                <p:cTn id="73" presetID="22" presetClass="entr" presetSubtype="8" fill="hold" nodeType="afterEffect">
                                  <p:stCondLst>
                                    <p:cond delay="0"/>
                                  </p:stCondLst>
                                  <p:childTnLst>
                                    <p:set>
                                      <p:cBhvr>
                                        <p:cTn id="74" dur="1" fill="hold">
                                          <p:stCondLst>
                                            <p:cond delay="0"/>
                                          </p:stCondLst>
                                        </p:cTn>
                                        <p:tgtEl>
                                          <p:spTgt spid="64"/>
                                        </p:tgtEl>
                                        <p:attrNameLst>
                                          <p:attrName>style.visibility</p:attrName>
                                        </p:attrNameLst>
                                      </p:cBhvr>
                                      <p:to>
                                        <p:strVal val="visible"/>
                                      </p:to>
                                    </p:set>
                                    <p:animEffect transition="in" filter="wipe(left)">
                                      <p:cBhvr>
                                        <p:cTn id="75"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4091470" y="3001676"/>
            <a:ext cx="8113977" cy="3884502"/>
            <a:chOff x="4078023" y="2973498"/>
            <a:chExt cx="8113977" cy="3884502"/>
          </a:xfrm>
          <a:solidFill>
            <a:srgbClr val="005DA2"/>
          </a:solidFill>
        </p:grpSpPr>
        <p:sp>
          <p:nvSpPr>
            <p:cNvPr id="16" name="Freeform 5"/>
            <p:cNvSpPr/>
            <p:nvPr/>
          </p:nvSpPr>
          <p:spPr bwMode="auto">
            <a:xfrm>
              <a:off x="4078023" y="5589157"/>
              <a:ext cx="4758750" cy="1268843"/>
            </a:xfrm>
            <a:custGeom>
              <a:avLst/>
              <a:gdLst>
                <a:gd name="T0" fmla="*/ 0 w 251"/>
                <a:gd name="T1" fmla="*/ 67 h 67"/>
                <a:gd name="T2" fmla="*/ 0 w 251"/>
                <a:gd name="T3" fmla="*/ 67 h 67"/>
                <a:gd name="T4" fmla="*/ 251 w 251"/>
                <a:gd name="T5" fmla="*/ 67 h 67"/>
                <a:gd name="T6" fmla="*/ 251 w 251"/>
                <a:gd name="T7" fmla="*/ 0 h 67"/>
                <a:gd name="T8" fmla="*/ 0 w 251"/>
                <a:gd name="T9" fmla="*/ 67 h 67"/>
              </a:gdLst>
              <a:ahLst/>
              <a:cxnLst>
                <a:cxn ang="0">
                  <a:pos x="T0" y="T1"/>
                </a:cxn>
                <a:cxn ang="0">
                  <a:pos x="T2" y="T3"/>
                </a:cxn>
                <a:cxn ang="0">
                  <a:pos x="T4" y="T5"/>
                </a:cxn>
                <a:cxn ang="0">
                  <a:pos x="T6" y="T7"/>
                </a:cxn>
                <a:cxn ang="0">
                  <a:pos x="T8" y="T9"/>
                </a:cxn>
              </a:cxnLst>
              <a:rect l="0" t="0" r="r" b="b"/>
              <a:pathLst>
                <a:path w="251" h="67">
                  <a:moveTo>
                    <a:pt x="0" y="67"/>
                  </a:moveTo>
                  <a:cubicBezTo>
                    <a:pt x="0" y="67"/>
                    <a:pt x="0" y="67"/>
                    <a:pt x="0" y="67"/>
                  </a:cubicBezTo>
                  <a:cubicBezTo>
                    <a:pt x="251" y="67"/>
                    <a:pt x="251" y="67"/>
                    <a:pt x="251" y="67"/>
                  </a:cubicBezTo>
                  <a:cubicBezTo>
                    <a:pt x="251" y="0"/>
                    <a:pt x="251" y="0"/>
                    <a:pt x="251" y="0"/>
                  </a:cubicBezTo>
                  <a:cubicBezTo>
                    <a:pt x="178" y="38"/>
                    <a:pt x="92" y="62"/>
                    <a:pt x="0" y="67"/>
                  </a:cubicBezTo>
                  <a:close/>
                </a:path>
              </a:pathLst>
            </a:custGeom>
            <a:grpFill/>
            <a:ln>
              <a:noFill/>
            </a:ln>
          </p:spPr>
          <p:txBody>
            <a:bodyPr/>
            <a:lstStyle/>
            <a:p>
              <a:endParaRPr lang="zh-CN" altLang="en-US" sz="2800">
                <a:latin typeface="微软雅黑" pitchFamily="34" charset="-122"/>
                <a:ea typeface="微软雅黑" pitchFamily="34" charset="-122"/>
              </a:endParaRPr>
            </a:p>
          </p:txBody>
        </p:sp>
        <p:sp>
          <p:nvSpPr>
            <p:cNvPr id="17" name="Freeform 6"/>
            <p:cNvSpPr/>
            <p:nvPr/>
          </p:nvSpPr>
          <p:spPr bwMode="auto">
            <a:xfrm>
              <a:off x="8912383" y="4906297"/>
              <a:ext cx="1117622" cy="1951702"/>
            </a:xfrm>
            <a:custGeom>
              <a:avLst/>
              <a:gdLst>
                <a:gd name="T0" fmla="*/ 0 w 59"/>
                <a:gd name="T1" fmla="*/ 36 h 103"/>
                <a:gd name="T2" fmla="*/ 0 w 59"/>
                <a:gd name="T3" fmla="*/ 103 h 103"/>
                <a:gd name="T4" fmla="*/ 59 w 59"/>
                <a:gd name="T5" fmla="*/ 103 h 103"/>
                <a:gd name="T6" fmla="*/ 59 w 59"/>
                <a:gd name="T7" fmla="*/ 0 h 103"/>
                <a:gd name="T8" fmla="*/ 0 w 59"/>
                <a:gd name="T9" fmla="*/ 36 h 103"/>
              </a:gdLst>
              <a:ahLst/>
              <a:cxnLst>
                <a:cxn ang="0">
                  <a:pos x="T0" y="T1"/>
                </a:cxn>
                <a:cxn ang="0">
                  <a:pos x="T2" y="T3"/>
                </a:cxn>
                <a:cxn ang="0">
                  <a:pos x="T4" y="T5"/>
                </a:cxn>
                <a:cxn ang="0">
                  <a:pos x="T6" y="T7"/>
                </a:cxn>
                <a:cxn ang="0">
                  <a:pos x="T8" y="T9"/>
                </a:cxn>
              </a:cxnLst>
              <a:rect l="0" t="0" r="r" b="b"/>
              <a:pathLst>
                <a:path w="59" h="103">
                  <a:moveTo>
                    <a:pt x="0" y="36"/>
                  </a:moveTo>
                  <a:cubicBezTo>
                    <a:pt x="0" y="103"/>
                    <a:pt x="0" y="103"/>
                    <a:pt x="0" y="103"/>
                  </a:cubicBezTo>
                  <a:cubicBezTo>
                    <a:pt x="59" y="103"/>
                    <a:pt x="59" y="103"/>
                    <a:pt x="59" y="103"/>
                  </a:cubicBezTo>
                  <a:cubicBezTo>
                    <a:pt x="59" y="0"/>
                    <a:pt x="59" y="0"/>
                    <a:pt x="59" y="0"/>
                  </a:cubicBezTo>
                  <a:cubicBezTo>
                    <a:pt x="41" y="13"/>
                    <a:pt x="21" y="25"/>
                    <a:pt x="0" y="36"/>
                  </a:cubicBezTo>
                  <a:close/>
                </a:path>
              </a:pathLst>
            </a:custGeom>
            <a:solidFill>
              <a:srgbClr val="FFC400"/>
            </a:solidFill>
            <a:ln>
              <a:noFill/>
            </a:ln>
          </p:spPr>
          <p:txBody>
            <a:bodyPr vert="horz" wrap="square" lIns="91440" tIns="45720" rIns="91440" bIns="45720" numCol="1" anchor="t" anchorCtr="0" compatLnSpc="1"/>
            <a:lstStyle/>
            <a:p>
              <a:endParaRPr lang="zh-CN" altLang="en-US" sz="3200">
                <a:latin typeface="微软雅黑" pitchFamily="34" charset="-122"/>
                <a:ea typeface="微软雅黑" pitchFamily="34" charset="-122"/>
              </a:endParaRPr>
            </a:p>
          </p:txBody>
        </p:sp>
        <p:sp>
          <p:nvSpPr>
            <p:cNvPr id="18" name="Freeform 7"/>
            <p:cNvSpPr/>
            <p:nvPr/>
          </p:nvSpPr>
          <p:spPr bwMode="auto">
            <a:xfrm>
              <a:off x="11603653" y="2973498"/>
              <a:ext cx="588347" cy="3884501"/>
            </a:xfrm>
            <a:custGeom>
              <a:avLst/>
              <a:gdLst>
                <a:gd name="T0" fmla="*/ 31 w 31"/>
                <a:gd name="T1" fmla="*/ 0 h 205"/>
                <a:gd name="T2" fmla="*/ 28 w 31"/>
                <a:gd name="T3" fmla="*/ 0 h 205"/>
                <a:gd name="T4" fmla="*/ 0 w 31"/>
                <a:gd name="T5" fmla="*/ 36 h 205"/>
                <a:gd name="T6" fmla="*/ 0 w 31"/>
                <a:gd name="T7" fmla="*/ 205 h 205"/>
                <a:gd name="T8" fmla="*/ 31 w 31"/>
                <a:gd name="T9" fmla="*/ 205 h 205"/>
                <a:gd name="T10" fmla="*/ 31 w 31"/>
                <a:gd name="T11" fmla="*/ 0 h 205"/>
              </a:gdLst>
              <a:ahLst/>
              <a:cxnLst>
                <a:cxn ang="0">
                  <a:pos x="T0" y="T1"/>
                </a:cxn>
                <a:cxn ang="0">
                  <a:pos x="T2" y="T3"/>
                </a:cxn>
                <a:cxn ang="0">
                  <a:pos x="T4" y="T5"/>
                </a:cxn>
                <a:cxn ang="0">
                  <a:pos x="T6" y="T7"/>
                </a:cxn>
                <a:cxn ang="0">
                  <a:pos x="T8" y="T9"/>
                </a:cxn>
                <a:cxn ang="0">
                  <a:pos x="T10" y="T11"/>
                </a:cxn>
              </a:cxnLst>
              <a:rect l="0" t="0" r="r" b="b"/>
              <a:pathLst>
                <a:path w="31" h="205">
                  <a:moveTo>
                    <a:pt x="31" y="0"/>
                  </a:moveTo>
                  <a:cubicBezTo>
                    <a:pt x="28" y="0"/>
                    <a:pt x="28" y="0"/>
                    <a:pt x="28" y="0"/>
                  </a:cubicBezTo>
                  <a:cubicBezTo>
                    <a:pt x="20" y="13"/>
                    <a:pt x="11" y="25"/>
                    <a:pt x="0" y="36"/>
                  </a:cubicBezTo>
                  <a:cubicBezTo>
                    <a:pt x="0" y="205"/>
                    <a:pt x="0" y="205"/>
                    <a:pt x="0" y="205"/>
                  </a:cubicBezTo>
                  <a:cubicBezTo>
                    <a:pt x="31" y="205"/>
                    <a:pt x="31" y="205"/>
                    <a:pt x="31" y="205"/>
                  </a:cubicBezTo>
                  <a:lnTo>
                    <a:pt x="31" y="0"/>
                  </a:lnTo>
                  <a:close/>
                </a:path>
              </a:pathLst>
            </a:custGeom>
            <a:grpFill/>
            <a:ln>
              <a:noFill/>
            </a:ln>
          </p:spPr>
          <p:txBody>
            <a:bodyPr vert="horz" wrap="square" lIns="91440" tIns="45720" rIns="91440" bIns="45720" numCol="1" anchor="t" anchorCtr="0" compatLnSpc="1"/>
            <a:lstStyle/>
            <a:p>
              <a:endParaRPr lang="zh-CN" altLang="en-US" sz="3200">
                <a:latin typeface="微软雅黑" pitchFamily="34" charset="-122"/>
                <a:ea typeface="微软雅黑" pitchFamily="34" charset="-122"/>
              </a:endParaRPr>
            </a:p>
          </p:txBody>
        </p:sp>
        <p:sp>
          <p:nvSpPr>
            <p:cNvPr id="19" name="Freeform 8"/>
            <p:cNvSpPr/>
            <p:nvPr/>
          </p:nvSpPr>
          <p:spPr bwMode="auto">
            <a:xfrm>
              <a:off x="10126881" y="3656358"/>
              <a:ext cx="1401162" cy="3201642"/>
            </a:xfrm>
            <a:custGeom>
              <a:avLst/>
              <a:gdLst>
                <a:gd name="T0" fmla="*/ 0 w 74"/>
                <a:gd name="T1" fmla="*/ 66 h 169"/>
                <a:gd name="T2" fmla="*/ 0 w 74"/>
                <a:gd name="T3" fmla="*/ 169 h 169"/>
                <a:gd name="T4" fmla="*/ 74 w 74"/>
                <a:gd name="T5" fmla="*/ 169 h 169"/>
                <a:gd name="T6" fmla="*/ 74 w 74"/>
                <a:gd name="T7" fmla="*/ 0 h 169"/>
                <a:gd name="T8" fmla="*/ 0 w 74"/>
                <a:gd name="T9" fmla="*/ 66 h 169"/>
              </a:gdLst>
              <a:ahLst/>
              <a:cxnLst>
                <a:cxn ang="0">
                  <a:pos x="T0" y="T1"/>
                </a:cxn>
                <a:cxn ang="0">
                  <a:pos x="T2" y="T3"/>
                </a:cxn>
                <a:cxn ang="0">
                  <a:pos x="T4" y="T5"/>
                </a:cxn>
                <a:cxn ang="0">
                  <a:pos x="T6" y="T7"/>
                </a:cxn>
                <a:cxn ang="0">
                  <a:pos x="T8" y="T9"/>
                </a:cxn>
              </a:cxnLst>
              <a:rect l="0" t="0" r="r" b="b"/>
              <a:pathLst>
                <a:path w="74" h="169">
                  <a:moveTo>
                    <a:pt x="0" y="66"/>
                  </a:moveTo>
                  <a:cubicBezTo>
                    <a:pt x="0" y="169"/>
                    <a:pt x="0" y="169"/>
                    <a:pt x="0" y="169"/>
                  </a:cubicBezTo>
                  <a:cubicBezTo>
                    <a:pt x="74" y="169"/>
                    <a:pt x="74" y="169"/>
                    <a:pt x="74" y="169"/>
                  </a:cubicBezTo>
                  <a:cubicBezTo>
                    <a:pt x="74" y="0"/>
                    <a:pt x="74" y="0"/>
                    <a:pt x="74" y="0"/>
                  </a:cubicBezTo>
                  <a:cubicBezTo>
                    <a:pt x="52" y="24"/>
                    <a:pt x="28" y="47"/>
                    <a:pt x="0" y="66"/>
                  </a:cubicBezTo>
                  <a:close/>
                </a:path>
              </a:pathLst>
            </a:custGeom>
            <a:grpFill/>
            <a:ln>
              <a:noFill/>
            </a:ln>
          </p:spPr>
          <p:txBody>
            <a:bodyPr/>
            <a:lstStyle/>
            <a:p>
              <a:endParaRPr lang="zh-CN" altLang="en-US" sz="2800">
                <a:latin typeface="微软雅黑" pitchFamily="34" charset="-122"/>
                <a:ea typeface="微软雅黑" pitchFamily="34" charset="-122"/>
              </a:endParaRPr>
            </a:p>
          </p:txBody>
        </p:sp>
      </p:grpSp>
      <p:sp>
        <p:nvSpPr>
          <p:cNvPr id="20" name="Content Placeholder 2"/>
          <p:cNvSpPr txBox="1"/>
          <p:nvPr/>
        </p:nvSpPr>
        <p:spPr>
          <a:xfrm>
            <a:off x="1023427" y="1679864"/>
            <a:ext cx="5363780" cy="167792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2400" b="1" dirty="0" smtClean="0">
                <a:solidFill>
                  <a:srgbClr val="005DA2"/>
                </a:solidFill>
                <a:latin typeface="Arial" panose="020B0604020202020204" pitchFamily="34" charset="0"/>
                <a:ea typeface="微软雅黑" pitchFamily="34" charset="-122"/>
                <a:cs typeface="Arial" panose="020B0604020202020204" pitchFamily="34" charset="0"/>
              </a:rPr>
              <a:t>点击添加小标题</a:t>
            </a:r>
            <a:endParaRPr lang="en-US" altLang="zh-CN" sz="2400" b="1" dirty="0" smtClean="0">
              <a:solidFill>
                <a:srgbClr val="005DA2"/>
              </a:solidFill>
              <a:latin typeface="Arial" panose="020B0604020202020204" pitchFamily="34" charset="0"/>
              <a:ea typeface="微软雅黑" pitchFamily="34" charset="-122"/>
              <a:cs typeface="Arial" panose="020B0604020202020204" pitchFamily="34" charset="0"/>
            </a:endParaRPr>
          </a:p>
          <a:p>
            <a:pPr marL="0" indent="0">
              <a:buNone/>
            </a:pPr>
            <a:r>
              <a:rPr lang="zh-CN" altLang="en-US" sz="1800" dirty="0" smtClean="0">
                <a:solidFill>
                  <a:schemeClr val="tx1">
                    <a:lumMod val="85000"/>
                    <a:lumOff val="15000"/>
                  </a:schemeClr>
                </a:solidFill>
                <a:latin typeface="Arial" panose="020B0604020202020204" pitchFamily="34" charset="0"/>
                <a:ea typeface="微软雅黑" pitchFamily="34" charset="-122"/>
                <a:cs typeface="Arial" panose="020B0604020202020204" pitchFamily="34" charset="0"/>
              </a:rPr>
              <a:t>最新</a:t>
            </a:r>
            <a:r>
              <a:rPr lang="zh-CN" altLang="en-US" sz="1800" dirty="0">
                <a:solidFill>
                  <a:schemeClr val="tx1">
                    <a:lumMod val="85000"/>
                    <a:lumOff val="15000"/>
                  </a:schemeClr>
                </a:solidFill>
                <a:latin typeface="Arial" panose="020B0604020202020204" pitchFamily="34" charset="0"/>
                <a:ea typeface="微软雅黑" pitchFamily="34" charset="-122"/>
                <a:cs typeface="Arial" panose="020B0604020202020204" pitchFamily="34" charset="0"/>
              </a:rPr>
              <a:t>精品</a:t>
            </a:r>
            <a:r>
              <a:rPr lang="en-US" altLang="zh-CN" sz="1800" cap="small" dirty="0">
                <a:solidFill>
                  <a:schemeClr val="tx1">
                    <a:lumMod val="85000"/>
                    <a:lumOff val="15000"/>
                  </a:schemeClr>
                </a:solidFill>
                <a:latin typeface="Arial" panose="020B0604020202020204" pitchFamily="34" charset="0"/>
                <a:ea typeface="微软雅黑" pitchFamily="34" charset="-122"/>
                <a:cs typeface="Arial" panose="020B0604020202020204" pitchFamily="34" charset="0"/>
              </a:rPr>
              <a:t>POWER POINT</a:t>
            </a:r>
            <a:r>
              <a:rPr lang="zh-CN" altLang="en-US" sz="1800" dirty="0">
                <a:solidFill>
                  <a:schemeClr val="tx1">
                    <a:lumMod val="85000"/>
                    <a:lumOff val="15000"/>
                  </a:schemeClr>
                </a:solidFill>
                <a:latin typeface="Arial" panose="020B0604020202020204" pitchFamily="34" charset="0"/>
                <a:ea typeface="微软雅黑" pitchFamily="34" charset="-122"/>
                <a:cs typeface="Arial" panose="020B0604020202020204" pitchFamily="34" charset="0"/>
              </a:rPr>
              <a:t>模板，每个页面都是精心制作，所有内容可自行编辑修改，欢迎下载</a:t>
            </a:r>
            <a:r>
              <a:rPr lang="zh-CN" altLang="en-US" sz="1800" dirty="0" smtClean="0">
                <a:solidFill>
                  <a:schemeClr val="tx1">
                    <a:lumMod val="85000"/>
                    <a:lumOff val="15000"/>
                  </a:schemeClr>
                </a:solidFill>
                <a:latin typeface="Arial" panose="020B0604020202020204" pitchFamily="34" charset="0"/>
                <a:ea typeface="微软雅黑" pitchFamily="34" charset="-122"/>
                <a:cs typeface="Arial" panose="020B0604020202020204" pitchFamily="34" charset="0"/>
              </a:rPr>
              <a:t>！</a:t>
            </a:r>
            <a:endParaRPr lang="en-US" altLang="zh-CN" sz="1800" dirty="0" smtClean="0">
              <a:solidFill>
                <a:schemeClr val="tx1">
                  <a:lumMod val="85000"/>
                  <a:lumOff val="15000"/>
                </a:schemeClr>
              </a:solidFill>
              <a:latin typeface="Arial" panose="020B0604020202020204" pitchFamily="34" charset="0"/>
              <a:ea typeface="微软雅黑" pitchFamily="34" charset="-122"/>
              <a:cs typeface="Arial" panose="020B0604020202020204" pitchFamily="34" charset="0"/>
            </a:endParaRPr>
          </a:p>
          <a:p>
            <a:pPr marL="0" indent="0">
              <a:buNone/>
            </a:pPr>
            <a:r>
              <a:rPr lang="zh-CN" altLang="en-US" sz="1800" dirty="0">
                <a:solidFill>
                  <a:schemeClr val="tx1">
                    <a:lumMod val="85000"/>
                    <a:lumOff val="15000"/>
                  </a:schemeClr>
                </a:solidFill>
                <a:latin typeface="Arial" panose="020B0604020202020204" pitchFamily="34" charset="0"/>
                <a:ea typeface="微软雅黑" pitchFamily="34" charset="-122"/>
                <a:cs typeface="Arial" panose="020B0604020202020204" pitchFamily="34" charset="0"/>
              </a:rPr>
              <a:t>最新精品</a:t>
            </a:r>
            <a:r>
              <a:rPr lang="en-US" altLang="zh-CN" sz="1800" cap="small" dirty="0">
                <a:solidFill>
                  <a:schemeClr val="tx1">
                    <a:lumMod val="85000"/>
                    <a:lumOff val="15000"/>
                  </a:schemeClr>
                </a:solidFill>
                <a:latin typeface="Arial" panose="020B0604020202020204" pitchFamily="34" charset="0"/>
                <a:ea typeface="微软雅黑" pitchFamily="34" charset="-122"/>
                <a:cs typeface="Arial" panose="020B0604020202020204" pitchFamily="34" charset="0"/>
              </a:rPr>
              <a:t>POWER POINT</a:t>
            </a:r>
            <a:r>
              <a:rPr lang="zh-CN" altLang="en-US" sz="1800" dirty="0">
                <a:solidFill>
                  <a:schemeClr val="tx1">
                    <a:lumMod val="85000"/>
                    <a:lumOff val="15000"/>
                  </a:schemeClr>
                </a:solidFill>
                <a:latin typeface="Arial" panose="020B0604020202020204" pitchFamily="34" charset="0"/>
                <a:ea typeface="微软雅黑" pitchFamily="34" charset="-122"/>
                <a:cs typeface="Arial" panose="020B0604020202020204" pitchFamily="34" charset="0"/>
              </a:rPr>
              <a:t>模板，每个页面都是精心制作，所有内容可自行编辑修改，欢迎下载</a:t>
            </a:r>
            <a:r>
              <a:rPr lang="zh-CN" altLang="en-US" sz="1800" dirty="0" smtClean="0">
                <a:solidFill>
                  <a:schemeClr val="tx1">
                    <a:lumMod val="85000"/>
                    <a:lumOff val="15000"/>
                  </a:schemeClr>
                </a:solidFill>
                <a:latin typeface="Arial" panose="020B0604020202020204" pitchFamily="34" charset="0"/>
                <a:ea typeface="微软雅黑" pitchFamily="34" charset="-122"/>
                <a:cs typeface="Arial" panose="020B0604020202020204" pitchFamily="34" charset="0"/>
              </a:rPr>
              <a:t>！</a:t>
            </a:r>
            <a:endParaRPr lang="en-US" sz="1800" dirty="0">
              <a:solidFill>
                <a:schemeClr val="tx1">
                  <a:lumMod val="85000"/>
                  <a:lumOff val="15000"/>
                </a:schemeClr>
              </a:solidFill>
              <a:latin typeface="微软雅黑" pitchFamily="34" charset="-122"/>
              <a:ea typeface="微软雅黑" pitchFamily="34" charset="-122"/>
            </a:endParaRPr>
          </a:p>
        </p:txBody>
      </p:sp>
      <p:grpSp>
        <p:nvGrpSpPr>
          <p:cNvPr id="21" name="组合 20"/>
          <p:cNvGrpSpPr/>
          <p:nvPr/>
        </p:nvGrpSpPr>
        <p:grpSpPr>
          <a:xfrm>
            <a:off x="7063034" y="4457657"/>
            <a:ext cx="2124188" cy="998051"/>
            <a:chOff x="4982259" y="5322156"/>
            <a:chExt cx="2124188" cy="998051"/>
          </a:xfrm>
          <a:solidFill>
            <a:schemeClr val="tx1">
              <a:lumMod val="85000"/>
              <a:lumOff val="15000"/>
              <a:alpha val="35000"/>
            </a:schemeClr>
          </a:solidFill>
        </p:grpSpPr>
        <p:sp>
          <p:nvSpPr>
            <p:cNvPr id="22" name="Oval 13"/>
            <p:cNvSpPr>
              <a:spLocks noChangeArrowheads="1"/>
            </p:cNvSpPr>
            <p:nvPr/>
          </p:nvSpPr>
          <p:spPr bwMode="auto">
            <a:xfrm>
              <a:off x="4982259" y="5322156"/>
              <a:ext cx="189027" cy="191390"/>
            </a:xfrm>
            <a:prstGeom prst="ellipse">
              <a:avLst/>
            </a:prstGeom>
            <a:solidFill>
              <a:srgbClr val="005DA2"/>
            </a:solidFill>
            <a:ln>
              <a:solidFill>
                <a:schemeClr val="tx1">
                  <a:lumMod val="85000"/>
                  <a:lumOff val="15000"/>
                </a:schemeClr>
              </a:solidFill>
            </a:ln>
          </p:spPr>
          <p:txBody>
            <a:bodyPr/>
            <a:lstStyle/>
            <a:p>
              <a:endParaRPr lang="zh-CN" altLang="en-US" sz="2800">
                <a:latin typeface="微软雅黑" pitchFamily="34" charset="-122"/>
                <a:ea typeface="微软雅黑" pitchFamily="34" charset="-122"/>
              </a:endParaRPr>
            </a:p>
          </p:txBody>
        </p:sp>
        <p:cxnSp>
          <p:nvCxnSpPr>
            <p:cNvPr id="23" name="直接连接符 22"/>
            <p:cNvCxnSpPr/>
            <p:nvPr/>
          </p:nvCxnSpPr>
          <p:spPr>
            <a:xfrm flipH="1" flipV="1">
              <a:off x="6358759" y="5417851"/>
              <a:ext cx="747688" cy="902356"/>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endCxn id="22" idx="6"/>
            </p:cNvCxnSpPr>
            <p:nvPr/>
          </p:nvCxnSpPr>
          <p:spPr>
            <a:xfrm flipH="1">
              <a:off x="5171286" y="5417851"/>
              <a:ext cx="1187474" cy="0"/>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4912233" y="5342093"/>
            <a:ext cx="2124188" cy="998051"/>
            <a:chOff x="4982259" y="5322156"/>
            <a:chExt cx="2124188" cy="998051"/>
          </a:xfrm>
          <a:solidFill>
            <a:schemeClr val="tx1">
              <a:lumMod val="85000"/>
              <a:lumOff val="15000"/>
              <a:alpha val="35000"/>
            </a:schemeClr>
          </a:solidFill>
        </p:grpSpPr>
        <p:sp>
          <p:nvSpPr>
            <p:cNvPr id="26" name="Oval 13"/>
            <p:cNvSpPr>
              <a:spLocks noChangeArrowheads="1"/>
            </p:cNvSpPr>
            <p:nvPr/>
          </p:nvSpPr>
          <p:spPr bwMode="auto">
            <a:xfrm>
              <a:off x="4982259" y="5322156"/>
              <a:ext cx="189027" cy="191390"/>
            </a:xfrm>
            <a:prstGeom prst="ellipse">
              <a:avLst/>
            </a:prstGeom>
            <a:solidFill>
              <a:srgbClr val="005DA2"/>
            </a:solidFill>
            <a:ln>
              <a:solidFill>
                <a:schemeClr val="tx1">
                  <a:lumMod val="85000"/>
                  <a:lumOff val="15000"/>
                </a:schemeClr>
              </a:solidFill>
            </a:ln>
          </p:spPr>
          <p:txBody>
            <a:bodyPr/>
            <a:lstStyle/>
            <a:p>
              <a:endParaRPr lang="zh-CN" altLang="en-US" sz="2800">
                <a:latin typeface="微软雅黑" pitchFamily="34" charset="-122"/>
                <a:ea typeface="微软雅黑" pitchFamily="34" charset="-122"/>
              </a:endParaRPr>
            </a:p>
          </p:txBody>
        </p:sp>
        <p:cxnSp>
          <p:nvCxnSpPr>
            <p:cNvPr id="27" name="直接连接符 26"/>
            <p:cNvCxnSpPr/>
            <p:nvPr/>
          </p:nvCxnSpPr>
          <p:spPr>
            <a:xfrm flipH="1" flipV="1">
              <a:off x="6358759" y="5417851"/>
              <a:ext cx="747688" cy="902356"/>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endCxn id="26" idx="6"/>
            </p:cNvCxnSpPr>
            <p:nvPr/>
          </p:nvCxnSpPr>
          <p:spPr>
            <a:xfrm flipH="1">
              <a:off x="5171286" y="5417851"/>
              <a:ext cx="1187474" cy="0"/>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8635181" y="3459606"/>
            <a:ext cx="2124188" cy="998051"/>
            <a:chOff x="4982259" y="5322156"/>
            <a:chExt cx="2124188" cy="998051"/>
          </a:xfrm>
          <a:solidFill>
            <a:schemeClr val="tx1">
              <a:lumMod val="85000"/>
              <a:lumOff val="15000"/>
              <a:alpha val="35000"/>
            </a:schemeClr>
          </a:solidFill>
        </p:grpSpPr>
        <p:sp>
          <p:nvSpPr>
            <p:cNvPr id="30" name="Oval 13"/>
            <p:cNvSpPr>
              <a:spLocks noChangeArrowheads="1"/>
            </p:cNvSpPr>
            <p:nvPr/>
          </p:nvSpPr>
          <p:spPr bwMode="auto">
            <a:xfrm>
              <a:off x="4982259" y="5322156"/>
              <a:ext cx="189027" cy="191390"/>
            </a:xfrm>
            <a:prstGeom prst="ellipse">
              <a:avLst/>
            </a:prstGeom>
            <a:solidFill>
              <a:srgbClr val="005DA2"/>
            </a:solidFill>
            <a:ln>
              <a:solidFill>
                <a:schemeClr val="tx1">
                  <a:lumMod val="85000"/>
                  <a:lumOff val="15000"/>
                </a:schemeClr>
              </a:solidFill>
            </a:ln>
          </p:spPr>
          <p:txBody>
            <a:bodyPr/>
            <a:lstStyle/>
            <a:p>
              <a:endParaRPr lang="zh-CN" altLang="en-US" sz="2800">
                <a:latin typeface="微软雅黑" pitchFamily="34" charset="-122"/>
                <a:ea typeface="微软雅黑" pitchFamily="34" charset="-122"/>
              </a:endParaRPr>
            </a:p>
          </p:txBody>
        </p:sp>
        <p:cxnSp>
          <p:nvCxnSpPr>
            <p:cNvPr id="31" name="直接连接符 30"/>
            <p:cNvCxnSpPr/>
            <p:nvPr/>
          </p:nvCxnSpPr>
          <p:spPr>
            <a:xfrm flipH="1" flipV="1">
              <a:off x="6358759" y="5417851"/>
              <a:ext cx="747688" cy="902356"/>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endCxn id="30" idx="6"/>
            </p:cNvCxnSpPr>
            <p:nvPr/>
          </p:nvCxnSpPr>
          <p:spPr>
            <a:xfrm flipH="1">
              <a:off x="5171286" y="5417851"/>
              <a:ext cx="1187474" cy="0"/>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9677442" y="2455233"/>
            <a:ext cx="2124188" cy="998051"/>
            <a:chOff x="4982259" y="5322156"/>
            <a:chExt cx="2124188" cy="998051"/>
          </a:xfrm>
          <a:solidFill>
            <a:schemeClr val="tx1">
              <a:lumMod val="85000"/>
              <a:lumOff val="15000"/>
              <a:alpha val="35000"/>
            </a:schemeClr>
          </a:solidFill>
        </p:grpSpPr>
        <p:sp>
          <p:nvSpPr>
            <p:cNvPr id="34" name="Oval 13"/>
            <p:cNvSpPr>
              <a:spLocks noChangeArrowheads="1"/>
            </p:cNvSpPr>
            <p:nvPr/>
          </p:nvSpPr>
          <p:spPr bwMode="auto">
            <a:xfrm>
              <a:off x="4982259" y="5322156"/>
              <a:ext cx="189027" cy="191390"/>
            </a:xfrm>
            <a:prstGeom prst="ellipse">
              <a:avLst/>
            </a:prstGeom>
            <a:solidFill>
              <a:srgbClr val="005DA2"/>
            </a:solidFill>
            <a:ln>
              <a:solidFill>
                <a:schemeClr val="tx1">
                  <a:lumMod val="85000"/>
                  <a:lumOff val="15000"/>
                </a:schemeClr>
              </a:solidFill>
            </a:ln>
          </p:spPr>
          <p:txBody>
            <a:bodyPr/>
            <a:lstStyle/>
            <a:p>
              <a:endParaRPr lang="zh-CN" altLang="en-US" sz="2800">
                <a:latin typeface="微软雅黑" pitchFamily="34" charset="-122"/>
                <a:ea typeface="微软雅黑" pitchFamily="34" charset="-122"/>
              </a:endParaRPr>
            </a:p>
          </p:txBody>
        </p:sp>
        <p:cxnSp>
          <p:nvCxnSpPr>
            <p:cNvPr id="35" name="直接连接符 34"/>
            <p:cNvCxnSpPr/>
            <p:nvPr/>
          </p:nvCxnSpPr>
          <p:spPr>
            <a:xfrm flipH="1" flipV="1">
              <a:off x="6358759" y="5417851"/>
              <a:ext cx="747688" cy="902356"/>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endCxn id="34" idx="6"/>
            </p:cNvCxnSpPr>
            <p:nvPr/>
          </p:nvCxnSpPr>
          <p:spPr>
            <a:xfrm flipH="1">
              <a:off x="5171286" y="5417851"/>
              <a:ext cx="1187474" cy="0"/>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
        <p:nvSpPr>
          <p:cNvPr id="37" name="文本框 12"/>
          <p:cNvSpPr txBox="1"/>
          <p:nvPr/>
        </p:nvSpPr>
        <p:spPr>
          <a:xfrm>
            <a:off x="2992200" y="5206855"/>
            <a:ext cx="1874277" cy="400110"/>
          </a:xfrm>
          <a:prstGeom prst="rect">
            <a:avLst/>
          </a:prstGeom>
          <a:noFill/>
        </p:spPr>
        <p:txBody>
          <a:bodyPr wrap="square" rtlCol="0">
            <a:spAutoFit/>
          </a:bodyPr>
          <a:lstStyle>
            <a:defPPr>
              <a:defRPr lang="zh-CN"/>
            </a:defPPr>
            <a:lvl1pPr algn="ctr">
              <a:defRPr sz="2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dirty="0">
                <a:solidFill>
                  <a:schemeClr val="tx1">
                    <a:lumMod val="85000"/>
                    <a:lumOff val="15000"/>
                  </a:schemeClr>
                </a:solidFill>
              </a:rPr>
              <a:t>点击添加内容</a:t>
            </a:r>
            <a:endParaRPr lang="zh-CN" altLang="en-US" dirty="0">
              <a:solidFill>
                <a:schemeClr val="tx1">
                  <a:lumMod val="85000"/>
                  <a:lumOff val="15000"/>
                </a:schemeClr>
              </a:solidFill>
            </a:endParaRPr>
          </a:p>
        </p:txBody>
      </p:sp>
      <p:sp>
        <p:nvSpPr>
          <p:cNvPr id="38" name="文本框 12"/>
          <p:cNvSpPr txBox="1"/>
          <p:nvPr/>
        </p:nvSpPr>
        <p:spPr>
          <a:xfrm>
            <a:off x="5142673" y="4353297"/>
            <a:ext cx="1874277" cy="400110"/>
          </a:xfrm>
          <a:prstGeom prst="rect">
            <a:avLst/>
          </a:prstGeom>
          <a:noFill/>
        </p:spPr>
        <p:txBody>
          <a:bodyPr wrap="square" rtlCol="0">
            <a:spAutoFit/>
          </a:bodyPr>
          <a:lstStyle>
            <a:defPPr>
              <a:defRPr lang="zh-CN"/>
            </a:defPPr>
            <a:lvl1pPr algn="ctr">
              <a:defRPr sz="2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dirty="0">
                <a:solidFill>
                  <a:schemeClr val="tx1">
                    <a:lumMod val="85000"/>
                    <a:lumOff val="15000"/>
                  </a:schemeClr>
                </a:solidFill>
              </a:rPr>
              <a:t>点击添加内容</a:t>
            </a:r>
            <a:endParaRPr lang="zh-CN" altLang="en-US" dirty="0">
              <a:solidFill>
                <a:schemeClr val="tx1">
                  <a:lumMod val="85000"/>
                  <a:lumOff val="15000"/>
                </a:schemeClr>
              </a:solidFill>
            </a:endParaRPr>
          </a:p>
        </p:txBody>
      </p:sp>
      <p:sp>
        <p:nvSpPr>
          <p:cNvPr id="39" name="文本框 12"/>
          <p:cNvSpPr txBox="1"/>
          <p:nvPr/>
        </p:nvSpPr>
        <p:spPr>
          <a:xfrm>
            <a:off x="6713542" y="3355246"/>
            <a:ext cx="1874277" cy="400110"/>
          </a:xfrm>
          <a:prstGeom prst="rect">
            <a:avLst/>
          </a:prstGeom>
          <a:noFill/>
        </p:spPr>
        <p:txBody>
          <a:bodyPr wrap="square" rtlCol="0">
            <a:spAutoFit/>
          </a:bodyPr>
          <a:lstStyle>
            <a:defPPr>
              <a:defRPr lang="zh-CN"/>
            </a:defPPr>
            <a:lvl1pPr algn="ctr">
              <a:defRPr sz="2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dirty="0">
                <a:solidFill>
                  <a:schemeClr val="tx1">
                    <a:lumMod val="85000"/>
                    <a:lumOff val="15000"/>
                  </a:schemeClr>
                </a:solidFill>
              </a:rPr>
              <a:t>点击添加内容</a:t>
            </a:r>
            <a:endParaRPr lang="zh-CN" altLang="en-US" dirty="0">
              <a:solidFill>
                <a:schemeClr val="tx1">
                  <a:lumMod val="85000"/>
                  <a:lumOff val="15000"/>
                </a:schemeClr>
              </a:solidFill>
            </a:endParaRPr>
          </a:p>
        </p:txBody>
      </p:sp>
      <p:sp>
        <p:nvSpPr>
          <p:cNvPr id="40" name="文本框 12"/>
          <p:cNvSpPr txBox="1"/>
          <p:nvPr/>
        </p:nvSpPr>
        <p:spPr>
          <a:xfrm>
            <a:off x="7781275" y="2302000"/>
            <a:ext cx="1874277"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smtClean="0">
                <a:solidFill>
                  <a:schemeClr val="tx1">
                    <a:lumMod val="85000"/>
                    <a:lumOff val="15000"/>
                  </a:schemeClr>
                </a:solidFill>
                <a:latin typeface="微软雅黑" pitchFamily="34" charset="-122"/>
                <a:ea typeface="微软雅黑" pitchFamily="34" charset="-122"/>
              </a:rPr>
              <a:t>点击添加内容</a:t>
            </a:r>
            <a:endParaRPr lang="zh-CN" altLang="en-US" sz="2000" dirty="0">
              <a:solidFill>
                <a:schemeClr val="tx1">
                  <a:lumMod val="85000"/>
                  <a:lumOff val="15000"/>
                </a:schemeClr>
              </a:solidFill>
              <a:latin typeface="微软雅黑" pitchFamily="34" charset="-122"/>
              <a:ea typeface="微软雅黑" pitchFamily="34" charset="-122"/>
            </a:endParaRPr>
          </a:p>
        </p:txBody>
      </p:sp>
      <p:sp>
        <p:nvSpPr>
          <p:cNvPr id="41" name="文本框 2"/>
          <p:cNvSpPr txBox="1"/>
          <p:nvPr/>
        </p:nvSpPr>
        <p:spPr>
          <a:xfrm>
            <a:off x="1706687" y="170270"/>
            <a:ext cx="328895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点击输入标题内容</a:t>
            </a:r>
            <a:endParaRPr lang="zh-CN" altLang="en-US" sz="2800" b="1" dirty="0">
              <a:solidFill>
                <a:srgbClr val="005DA2"/>
              </a:solidFill>
              <a:latin typeface="微软雅黑" pitchFamily="34" charset="-122"/>
              <a:ea typeface="微软雅黑" pitchFamily="34" charset="-122"/>
            </a:endParaRP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1"/>
                                        </p:tgtEl>
                                        <p:attrNameLst>
                                          <p:attrName>ppt_y</p:attrName>
                                        </p:attrNameLst>
                                      </p:cBhvr>
                                      <p:tavLst>
                                        <p:tav tm="0">
                                          <p:val>
                                            <p:strVal val="#ppt_y"/>
                                          </p:val>
                                        </p:tav>
                                        <p:tav tm="100000">
                                          <p:val>
                                            <p:strVal val="#ppt_y"/>
                                          </p:val>
                                        </p:tav>
                                      </p:tavLst>
                                    </p:anim>
                                    <p:anim calcmode="lin" valueType="num">
                                      <p:cBhvr>
                                        <p:cTn id="9"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1"/>
                                        </p:tgtEl>
                                      </p:cBhvr>
                                    </p:animEffect>
                                  </p:childTnLst>
                                </p:cTn>
                              </p:par>
                            </p:childTnLst>
                          </p:cTn>
                        </p:par>
                        <p:par>
                          <p:cTn id="12" fill="hold">
                            <p:stCondLst>
                              <p:cond delay="850"/>
                            </p:stCondLst>
                            <p:childTnLst>
                              <p:par>
                                <p:cTn id="13" presetID="22" presetClass="entr" presetSubtype="8"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500"/>
                                        <p:tgtEl>
                                          <p:spTgt spid="15"/>
                                        </p:tgtEl>
                                      </p:cBhvr>
                                    </p:animEffect>
                                  </p:childTnLst>
                                </p:cTn>
                              </p:par>
                            </p:childTnLst>
                          </p:cTn>
                        </p:par>
                        <p:par>
                          <p:cTn id="16" fill="hold">
                            <p:stCondLst>
                              <p:cond delay="1350"/>
                            </p:stCondLst>
                            <p:childTnLst>
                              <p:par>
                                <p:cTn id="17" presetID="22" presetClass="entr" presetSubtype="2" fill="hold"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wipe(right)">
                                      <p:cBhvr>
                                        <p:cTn id="19" dur="500"/>
                                        <p:tgtEl>
                                          <p:spTgt spid="25"/>
                                        </p:tgtEl>
                                      </p:cBhvr>
                                    </p:animEffect>
                                  </p:childTnLst>
                                </p:cTn>
                              </p:par>
                            </p:childTnLst>
                          </p:cTn>
                        </p:par>
                        <p:par>
                          <p:cTn id="20" fill="hold">
                            <p:stCondLst>
                              <p:cond delay="1850"/>
                            </p:stCondLst>
                            <p:childTnLst>
                              <p:par>
                                <p:cTn id="21" presetID="22" presetClass="entr" presetSubtype="8" fill="hold" grpId="0" nodeType="after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wipe(left)">
                                      <p:cBhvr>
                                        <p:cTn id="23" dur="500"/>
                                        <p:tgtEl>
                                          <p:spTgt spid="37"/>
                                        </p:tgtEl>
                                      </p:cBhvr>
                                    </p:animEffect>
                                  </p:childTnLst>
                                </p:cTn>
                              </p:par>
                            </p:childTnLst>
                          </p:cTn>
                        </p:par>
                        <p:par>
                          <p:cTn id="24" fill="hold">
                            <p:stCondLst>
                              <p:cond delay="2350"/>
                            </p:stCondLst>
                            <p:childTnLst>
                              <p:par>
                                <p:cTn id="25" presetID="22" presetClass="entr" presetSubtype="2"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right)">
                                      <p:cBhvr>
                                        <p:cTn id="27" dur="500"/>
                                        <p:tgtEl>
                                          <p:spTgt spid="21"/>
                                        </p:tgtEl>
                                      </p:cBhvr>
                                    </p:animEffect>
                                  </p:childTnLst>
                                </p:cTn>
                              </p:par>
                            </p:childTnLst>
                          </p:cTn>
                        </p:par>
                        <p:par>
                          <p:cTn id="28" fill="hold">
                            <p:stCondLst>
                              <p:cond delay="2850"/>
                            </p:stCondLst>
                            <p:childTnLst>
                              <p:par>
                                <p:cTn id="29" presetID="22" presetClass="entr" presetSubtype="8" fill="hold" grpId="0"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left)">
                                      <p:cBhvr>
                                        <p:cTn id="31" dur="500"/>
                                        <p:tgtEl>
                                          <p:spTgt spid="38"/>
                                        </p:tgtEl>
                                      </p:cBhvr>
                                    </p:animEffect>
                                  </p:childTnLst>
                                </p:cTn>
                              </p:par>
                            </p:childTnLst>
                          </p:cTn>
                        </p:par>
                        <p:par>
                          <p:cTn id="32" fill="hold">
                            <p:stCondLst>
                              <p:cond delay="3350"/>
                            </p:stCondLst>
                            <p:childTnLst>
                              <p:par>
                                <p:cTn id="33" presetID="22" presetClass="entr" presetSubtype="2" fill="hold"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wipe(right)">
                                      <p:cBhvr>
                                        <p:cTn id="35" dur="500"/>
                                        <p:tgtEl>
                                          <p:spTgt spid="29"/>
                                        </p:tgtEl>
                                      </p:cBhvr>
                                    </p:animEffect>
                                  </p:childTnLst>
                                </p:cTn>
                              </p:par>
                            </p:childTnLst>
                          </p:cTn>
                        </p:par>
                        <p:par>
                          <p:cTn id="36" fill="hold">
                            <p:stCondLst>
                              <p:cond delay="385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500"/>
                                        <p:tgtEl>
                                          <p:spTgt spid="39"/>
                                        </p:tgtEl>
                                      </p:cBhvr>
                                    </p:animEffect>
                                  </p:childTnLst>
                                </p:cTn>
                              </p:par>
                            </p:childTnLst>
                          </p:cTn>
                        </p:par>
                        <p:par>
                          <p:cTn id="40" fill="hold">
                            <p:stCondLst>
                              <p:cond delay="4350"/>
                            </p:stCondLst>
                            <p:childTnLst>
                              <p:par>
                                <p:cTn id="41" presetID="22" presetClass="entr" presetSubtype="2" fill="hold" nodeType="after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wipe(right)">
                                      <p:cBhvr>
                                        <p:cTn id="43" dur="500"/>
                                        <p:tgtEl>
                                          <p:spTgt spid="33"/>
                                        </p:tgtEl>
                                      </p:cBhvr>
                                    </p:animEffect>
                                  </p:childTnLst>
                                </p:cTn>
                              </p:par>
                            </p:childTnLst>
                          </p:cTn>
                        </p:par>
                        <p:par>
                          <p:cTn id="44" fill="hold">
                            <p:stCondLst>
                              <p:cond delay="4850"/>
                            </p:stCondLst>
                            <p:childTnLst>
                              <p:par>
                                <p:cTn id="45" presetID="22" presetClass="entr" presetSubtype="8" fill="hold" grpId="0" nodeType="after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wipe(left)">
                                      <p:cBhvr>
                                        <p:cTn id="47" dur="500"/>
                                        <p:tgtEl>
                                          <p:spTgt spid="40"/>
                                        </p:tgtEl>
                                      </p:cBhvr>
                                    </p:animEffect>
                                  </p:childTnLst>
                                </p:cTn>
                              </p:par>
                            </p:childTnLst>
                          </p:cTn>
                        </p:par>
                        <p:par>
                          <p:cTn id="48" fill="hold">
                            <p:stCondLst>
                              <p:cond delay="5350"/>
                            </p:stCondLst>
                            <p:childTnLst>
                              <p:par>
                                <p:cTn id="49" presetID="42" presetClass="entr" presetSubtype="0"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1000"/>
                                        <p:tgtEl>
                                          <p:spTgt spid="20"/>
                                        </p:tgtEl>
                                      </p:cBhvr>
                                    </p:animEffect>
                                    <p:anim calcmode="lin" valueType="num">
                                      <p:cBhvr>
                                        <p:cTn id="52" dur="1000" fill="hold"/>
                                        <p:tgtEl>
                                          <p:spTgt spid="20"/>
                                        </p:tgtEl>
                                        <p:attrNameLst>
                                          <p:attrName>ppt_x</p:attrName>
                                        </p:attrNameLst>
                                      </p:cBhvr>
                                      <p:tavLst>
                                        <p:tav tm="0">
                                          <p:val>
                                            <p:strVal val="#ppt_x"/>
                                          </p:val>
                                        </p:tav>
                                        <p:tav tm="100000">
                                          <p:val>
                                            <p:strVal val="#ppt_x"/>
                                          </p:val>
                                        </p:tav>
                                      </p:tavLst>
                                    </p:anim>
                                    <p:anim calcmode="lin" valueType="num">
                                      <p:cBhvr>
                                        <p:cTn id="53"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7" grpId="0"/>
      <p:bldP spid="38" grpId="0"/>
      <p:bldP spid="39" grpId="0"/>
      <p:bldP spid="40" grpId="0"/>
      <p:bldP spid="4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6079880" y="0"/>
            <a:ext cx="6116707" cy="68595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5972871" y="2393718"/>
            <a:ext cx="2822231" cy="458529"/>
            <a:chOff x="5969725" y="1801451"/>
            <a:chExt cx="2821578" cy="458423"/>
          </a:xfrm>
        </p:grpSpPr>
        <p:sp>
          <p:nvSpPr>
            <p:cNvPr id="10" name="矩形 9"/>
            <p:cNvSpPr/>
            <p:nvPr/>
          </p:nvSpPr>
          <p:spPr>
            <a:xfrm>
              <a:off x="5969726" y="1801451"/>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5969725" y="1801451"/>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972871" y="2990792"/>
            <a:ext cx="2822231" cy="459960"/>
            <a:chOff x="5969725" y="2398387"/>
            <a:chExt cx="2821578" cy="459854"/>
          </a:xfrm>
        </p:grpSpPr>
        <p:sp>
          <p:nvSpPr>
            <p:cNvPr id="13" name="矩形 12"/>
            <p:cNvSpPr/>
            <p:nvPr/>
          </p:nvSpPr>
          <p:spPr>
            <a:xfrm>
              <a:off x="5969726" y="2398387"/>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5969725" y="239981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5972871" y="3564552"/>
            <a:ext cx="2822231" cy="466165"/>
            <a:chOff x="5969725" y="2972014"/>
            <a:chExt cx="2821578" cy="466057"/>
          </a:xfrm>
        </p:grpSpPr>
        <p:sp>
          <p:nvSpPr>
            <p:cNvPr id="16" name="矩形 15"/>
            <p:cNvSpPr/>
            <p:nvPr/>
          </p:nvSpPr>
          <p:spPr>
            <a:xfrm>
              <a:off x="5969726" y="2979648"/>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5969725" y="2972014"/>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840426" y="1937795"/>
            <a:ext cx="2448839" cy="244883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a:spLocks noChangeAspect="1"/>
          </p:cNvSpPr>
          <p:nvPr/>
        </p:nvSpPr>
        <p:spPr>
          <a:xfrm>
            <a:off x="3045742" y="1801868"/>
            <a:ext cx="72017" cy="72017"/>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标题 4"/>
          <p:cNvSpPr txBox="1"/>
          <p:nvPr/>
        </p:nvSpPr>
        <p:spPr>
          <a:xfrm>
            <a:off x="1893344" y="3652900"/>
            <a:ext cx="2376814" cy="473594"/>
          </a:xfrm>
          <a:prstGeom prst="rect">
            <a:avLst/>
          </a:prstGeom>
        </p:spPr>
        <p:txBody>
          <a:bodyPr vert="horz" lIns="91461" tIns="45731" rIns="91461" bIns="45731"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FCB00F"/>
                </a:solidFill>
                <a:latin typeface="微软雅黑" pitchFamily="34" charset="-122"/>
                <a:ea typeface="微软雅黑" pitchFamily="34" charset="-122"/>
              </a:rPr>
              <a:t>第三章</a:t>
            </a:r>
            <a:endParaRPr lang="zh-CN" altLang="en-US" sz="2400" b="1" dirty="0">
              <a:solidFill>
                <a:srgbClr val="FCB00F"/>
              </a:solidFill>
              <a:latin typeface="微软雅黑" pitchFamily="34" charset="-122"/>
              <a:ea typeface="微软雅黑" pitchFamily="34" charset="-122"/>
            </a:endParaRPr>
          </a:p>
        </p:txBody>
      </p:sp>
      <p:sp>
        <p:nvSpPr>
          <p:cNvPr id="30" name="椭圆 29"/>
          <p:cNvSpPr/>
          <p:nvPr/>
        </p:nvSpPr>
        <p:spPr>
          <a:xfrm>
            <a:off x="1944207" y="2041575"/>
            <a:ext cx="2241280" cy="2241280"/>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2" name="组合 31"/>
          <p:cNvGrpSpPr/>
          <p:nvPr/>
        </p:nvGrpSpPr>
        <p:grpSpPr>
          <a:xfrm>
            <a:off x="6159146" y="2429726"/>
            <a:ext cx="1416100" cy="1648789"/>
            <a:chOff x="6155957" y="1837451"/>
            <a:chExt cx="1415772" cy="1648407"/>
          </a:xfrm>
        </p:grpSpPr>
        <p:sp>
          <p:nvSpPr>
            <p:cNvPr id="33" name="矩形 32"/>
            <p:cNvSpPr/>
            <p:nvPr/>
          </p:nvSpPr>
          <p:spPr>
            <a:xfrm>
              <a:off x="6155957" y="1837451"/>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关键技术</a:t>
              </a:r>
              <a:endParaRPr lang="en-US" altLang="zh-CN" b="1" dirty="0">
                <a:solidFill>
                  <a:srgbClr val="202A36"/>
                </a:solidFill>
                <a:latin typeface="微软雅黑" pitchFamily="34" charset="-122"/>
                <a:ea typeface="微软雅黑" pitchFamily="34" charset="-122"/>
              </a:endParaRPr>
            </a:p>
          </p:txBody>
        </p:sp>
        <p:sp>
          <p:nvSpPr>
            <p:cNvPr id="34" name="矩形 33"/>
            <p:cNvSpPr/>
            <p:nvPr/>
          </p:nvSpPr>
          <p:spPr>
            <a:xfrm>
              <a:off x="6155957" y="2442932"/>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实践难点</a:t>
              </a:r>
              <a:endParaRPr lang="en-US" altLang="zh-CN" b="1" dirty="0">
                <a:solidFill>
                  <a:srgbClr val="202A36"/>
                </a:solidFill>
                <a:latin typeface="微软雅黑" pitchFamily="34" charset="-122"/>
                <a:ea typeface="微软雅黑" pitchFamily="34" charset="-122"/>
              </a:endParaRPr>
            </a:p>
          </p:txBody>
        </p:sp>
        <p:sp>
          <p:nvSpPr>
            <p:cNvPr id="35" name="矩形 34"/>
            <p:cNvSpPr/>
            <p:nvPr/>
          </p:nvSpPr>
          <p:spPr>
            <a:xfrm>
              <a:off x="6155957" y="3024193"/>
              <a:ext cx="1415772" cy="461665"/>
            </a:xfrm>
            <a:prstGeom prst="rect">
              <a:avLst/>
            </a:prstGeom>
          </p:spPr>
          <p:txBody>
            <a:bodyPr wrap="none">
              <a:spAutoFit/>
            </a:bodyPr>
            <a:lstStyle/>
            <a:p>
              <a:r>
                <a:rPr lang="zh-CN" altLang="en-US" b="1" dirty="0">
                  <a:solidFill>
                    <a:srgbClr val="202A36"/>
                  </a:solidFill>
                  <a:latin typeface="微软雅黑" pitchFamily="34" charset="-122"/>
                  <a:ea typeface="微软雅黑" pitchFamily="34" charset="-122"/>
                </a:rPr>
                <a:t>案例分析</a:t>
              </a:r>
              <a:endParaRPr lang="zh-CN" altLang="en-US" b="1" dirty="0">
                <a:solidFill>
                  <a:srgbClr val="202A36"/>
                </a:solidFill>
                <a:latin typeface="微软雅黑" pitchFamily="34" charset="-122"/>
                <a:ea typeface="微软雅黑" pitchFamily="34" charset="-122"/>
              </a:endParaRPr>
            </a:p>
          </p:txBody>
        </p:sp>
      </p:grpSp>
      <p:sp>
        <p:nvSpPr>
          <p:cNvPr id="36" name="文本框 35"/>
          <p:cNvSpPr txBox="1"/>
          <p:nvPr/>
        </p:nvSpPr>
        <p:spPr>
          <a:xfrm>
            <a:off x="1486166" y="4726891"/>
            <a:ext cx="3263187" cy="1570023"/>
          </a:xfrm>
          <a:prstGeom prst="rect">
            <a:avLst/>
          </a:prstGeom>
          <a:noFill/>
        </p:spPr>
        <p:txBody>
          <a:bodyPr wrap="none" rtlCol="0">
            <a:spAutoFit/>
          </a:bodyPr>
          <a:lstStyle/>
          <a:p>
            <a:pPr algn="ctr"/>
            <a:r>
              <a:rPr lang="zh-CN" altLang="en-US" sz="4800" b="1" kern="100" dirty="0">
                <a:solidFill>
                  <a:srgbClr val="202A36"/>
                </a:solidFill>
                <a:latin typeface="微软雅黑" pitchFamily="34" charset="-122"/>
                <a:ea typeface="微软雅黑" pitchFamily="34" charset="-122"/>
                <a:cs typeface="Times New Roman" panose="02020603050405020304" pitchFamily="18" charset="0"/>
              </a:rPr>
              <a:t>关键技术与</a:t>
            </a:r>
            <a:endParaRPr lang="en-US" altLang="zh-CN" sz="4800" b="1" kern="100" dirty="0">
              <a:solidFill>
                <a:srgbClr val="202A36"/>
              </a:solidFill>
              <a:latin typeface="微软雅黑" pitchFamily="34" charset="-122"/>
              <a:ea typeface="微软雅黑" pitchFamily="34" charset="-122"/>
              <a:cs typeface="Times New Roman" panose="02020603050405020304" pitchFamily="18" charset="0"/>
            </a:endParaRPr>
          </a:p>
          <a:p>
            <a:pPr algn="ctr"/>
            <a:r>
              <a:rPr lang="zh-CN" altLang="en-US" sz="4800" b="1" kern="100" dirty="0">
                <a:solidFill>
                  <a:srgbClr val="202A36"/>
                </a:solidFill>
                <a:latin typeface="微软雅黑" pitchFamily="34" charset="-122"/>
                <a:ea typeface="微软雅黑" pitchFamily="34" charset="-122"/>
                <a:cs typeface="Times New Roman" panose="02020603050405020304" pitchFamily="18" charset="0"/>
              </a:rPr>
              <a:t>实践难点</a:t>
            </a:r>
            <a:endParaRPr lang="zh-CN" altLang="zh-CN" sz="4800" b="1" kern="100" dirty="0">
              <a:solidFill>
                <a:srgbClr val="202A36"/>
              </a:solidFill>
              <a:latin typeface="微软雅黑" pitchFamily="34" charset="-122"/>
              <a:ea typeface="微软雅黑" pitchFamily="34" charset="-122"/>
              <a:cs typeface="Times New Roman" panose="02020603050405020304" pitchFamily="18" charset="0"/>
            </a:endParaRPr>
          </a:p>
        </p:txBody>
      </p:sp>
      <p:sp>
        <p:nvSpPr>
          <p:cNvPr id="39" name="Freeform 8"/>
          <p:cNvSpPr>
            <a:spLocks noEditPoints="1"/>
          </p:cNvSpPr>
          <p:nvPr/>
        </p:nvSpPr>
        <p:spPr bwMode="auto">
          <a:xfrm rot="2925393">
            <a:off x="2728956" y="2375941"/>
            <a:ext cx="705589" cy="1210055"/>
          </a:xfrm>
          <a:custGeom>
            <a:avLst/>
            <a:gdLst>
              <a:gd name="T0" fmla="*/ 24 w 112"/>
              <a:gd name="T1" fmla="*/ 148 h 192"/>
              <a:gd name="T2" fmla="*/ 28 w 112"/>
              <a:gd name="T3" fmla="*/ 52 h 192"/>
              <a:gd name="T4" fmla="*/ 32 w 112"/>
              <a:gd name="T5" fmla="*/ 172 h 192"/>
              <a:gd name="T6" fmla="*/ 8 w 112"/>
              <a:gd name="T7" fmla="*/ 184 h 192"/>
              <a:gd name="T8" fmla="*/ 32 w 112"/>
              <a:gd name="T9" fmla="*/ 172 h 192"/>
              <a:gd name="T10" fmla="*/ 8 w 112"/>
              <a:gd name="T11" fmla="*/ 35 h 192"/>
              <a:gd name="T12" fmla="*/ 32 w 112"/>
              <a:gd name="T13" fmla="*/ 164 h 192"/>
              <a:gd name="T14" fmla="*/ 32 w 112"/>
              <a:gd name="T15" fmla="*/ 192 h 192"/>
              <a:gd name="T16" fmla="*/ 0 w 112"/>
              <a:gd name="T17" fmla="*/ 184 h 192"/>
              <a:gd name="T18" fmla="*/ 0 w 112"/>
              <a:gd name="T19" fmla="*/ 32 h 192"/>
              <a:gd name="T20" fmla="*/ 20 w 112"/>
              <a:gd name="T21" fmla="*/ 0 h 192"/>
              <a:gd name="T22" fmla="*/ 39 w 112"/>
              <a:gd name="T23" fmla="*/ 32 h 192"/>
              <a:gd name="T24" fmla="*/ 40 w 112"/>
              <a:gd name="T25" fmla="*/ 184 h 192"/>
              <a:gd name="T26" fmla="*/ 108 w 112"/>
              <a:gd name="T27" fmla="*/ 164 h 192"/>
              <a:gd name="T28" fmla="*/ 84 w 112"/>
              <a:gd name="T29" fmla="*/ 172 h 192"/>
              <a:gd name="T30" fmla="*/ 108 w 112"/>
              <a:gd name="T31" fmla="*/ 164 h 192"/>
              <a:gd name="T32" fmla="*/ 92 w 112"/>
              <a:gd name="T33" fmla="*/ 140 h 192"/>
              <a:gd name="T34" fmla="*/ 108 w 112"/>
              <a:gd name="T35" fmla="*/ 148 h 192"/>
              <a:gd name="T36" fmla="*/ 108 w 112"/>
              <a:gd name="T37" fmla="*/ 116 h 192"/>
              <a:gd name="T38" fmla="*/ 84 w 112"/>
              <a:gd name="T39" fmla="*/ 124 h 192"/>
              <a:gd name="T40" fmla="*/ 108 w 112"/>
              <a:gd name="T41" fmla="*/ 116 h 192"/>
              <a:gd name="T42" fmla="*/ 92 w 112"/>
              <a:gd name="T43" fmla="*/ 92 h 192"/>
              <a:gd name="T44" fmla="*/ 108 w 112"/>
              <a:gd name="T45" fmla="*/ 100 h 192"/>
              <a:gd name="T46" fmla="*/ 108 w 112"/>
              <a:gd name="T47" fmla="*/ 68 h 192"/>
              <a:gd name="T48" fmla="*/ 84 w 112"/>
              <a:gd name="T49" fmla="*/ 76 h 192"/>
              <a:gd name="T50" fmla="*/ 108 w 112"/>
              <a:gd name="T51" fmla="*/ 68 h 192"/>
              <a:gd name="T52" fmla="*/ 92 w 112"/>
              <a:gd name="T53" fmla="*/ 44 h 192"/>
              <a:gd name="T54" fmla="*/ 108 w 112"/>
              <a:gd name="T55" fmla="*/ 52 h 192"/>
              <a:gd name="T56" fmla="*/ 108 w 112"/>
              <a:gd name="T57" fmla="*/ 20 h 192"/>
              <a:gd name="T58" fmla="*/ 84 w 112"/>
              <a:gd name="T59" fmla="*/ 28 h 192"/>
              <a:gd name="T60" fmla="*/ 108 w 112"/>
              <a:gd name="T61" fmla="*/ 20 h 192"/>
              <a:gd name="T62" fmla="*/ 64 w 112"/>
              <a:gd name="T63" fmla="*/ 192 h 192"/>
              <a:gd name="T64" fmla="*/ 56 w 112"/>
              <a:gd name="T65" fmla="*/ 8 h 192"/>
              <a:gd name="T66" fmla="*/ 104 w 112"/>
              <a:gd name="T67" fmla="*/ 0 h 192"/>
              <a:gd name="T68" fmla="*/ 112 w 112"/>
              <a:gd name="T69" fmla="*/ 1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2" h="192">
                <a:moveTo>
                  <a:pt x="28" y="148"/>
                </a:moveTo>
                <a:cubicBezTo>
                  <a:pt x="24" y="148"/>
                  <a:pt x="24" y="148"/>
                  <a:pt x="24" y="148"/>
                </a:cubicBezTo>
                <a:cubicBezTo>
                  <a:pt x="24" y="52"/>
                  <a:pt x="24" y="52"/>
                  <a:pt x="24" y="52"/>
                </a:cubicBezTo>
                <a:cubicBezTo>
                  <a:pt x="28" y="52"/>
                  <a:pt x="28" y="52"/>
                  <a:pt x="28" y="52"/>
                </a:cubicBezTo>
                <a:lnTo>
                  <a:pt x="28" y="148"/>
                </a:lnTo>
                <a:close/>
                <a:moveTo>
                  <a:pt x="32" y="172"/>
                </a:moveTo>
                <a:cubicBezTo>
                  <a:pt x="8" y="172"/>
                  <a:pt x="8" y="172"/>
                  <a:pt x="8" y="172"/>
                </a:cubicBezTo>
                <a:cubicBezTo>
                  <a:pt x="8" y="184"/>
                  <a:pt x="8" y="184"/>
                  <a:pt x="8" y="184"/>
                </a:cubicBezTo>
                <a:cubicBezTo>
                  <a:pt x="32" y="184"/>
                  <a:pt x="32" y="184"/>
                  <a:pt x="32" y="184"/>
                </a:cubicBezTo>
                <a:lnTo>
                  <a:pt x="32" y="172"/>
                </a:lnTo>
                <a:close/>
                <a:moveTo>
                  <a:pt x="32" y="35"/>
                </a:moveTo>
                <a:cubicBezTo>
                  <a:pt x="8" y="35"/>
                  <a:pt x="8" y="35"/>
                  <a:pt x="8" y="35"/>
                </a:cubicBezTo>
                <a:cubicBezTo>
                  <a:pt x="8" y="164"/>
                  <a:pt x="8" y="164"/>
                  <a:pt x="8" y="164"/>
                </a:cubicBezTo>
                <a:cubicBezTo>
                  <a:pt x="32" y="164"/>
                  <a:pt x="32" y="164"/>
                  <a:pt x="32" y="164"/>
                </a:cubicBezTo>
                <a:lnTo>
                  <a:pt x="32" y="35"/>
                </a:lnTo>
                <a:close/>
                <a:moveTo>
                  <a:pt x="32" y="192"/>
                </a:moveTo>
                <a:cubicBezTo>
                  <a:pt x="8" y="192"/>
                  <a:pt x="8" y="192"/>
                  <a:pt x="8" y="192"/>
                </a:cubicBezTo>
                <a:cubicBezTo>
                  <a:pt x="3" y="192"/>
                  <a:pt x="0" y="188"/>
                  <a:pt x="0" y="184"/>
                </a:cubicBezTo>
                <a:cubicBezTo>
                  <a:pt x="0" y="35"/>
                  <a:pt x="0" y="35"/>
                  <a:pt x="0" y="35"/>
                </a:cubicBezTo>
                <a:cubicBezTo>
                  <a:pt x="0" y="34"/>
                  <a:pt x="0" y="33"/>
                  <a:pt x="0" y="32"/>
                </a:cubicBezTo>
                <a:cubicBezTo>
                  <a:pt x="12" y="4"/>
                  <a:pt x="12" y="4"/>
                  <a:pt x="12" y="4"/>
                </a:cubicBezTo>
                <a:cubicBezTo>
                  <a:pt x="14" y="2"/>
                  <a:pt x="16" y="0"/>
                  <a:pt x="20" y="0"/>
                </a:cubicBezTo>
                <a:cubicBezTo>
                  <a:pt x="23" y="0"/>
                  <a:pt x="26" y="2"/>
                  <a:pt x="27" y="4"/>
                </a:cubicBezTo>
                <a:cubicBezTo>
                  <a:pt x="39" y="32"/>
                  <a:pt x="39" y="32"/>
                  <a:pt x="39" y="32"/>
                </a:cubicBezTo>
                <a:cubicBezTo>
                  <a:pt x="39" y="33"/>
                  <a:pt x="40" y="34"/>
                  <a:pt x="40" y="35"/>
                </a:cubicBezTo>
                <a:cubicBezTo>
                  <a:pt x="40" y="184"/>
                  <a:pt x="40" y="184"/>
                  <a:pt x="40" y="184"/>
                </a:cubicBezTo>
                <a:cubicBezTo>
                  <a:pt x="40" y="188"/>
                  <a:pt x="36" y="192"/>
                  <a:pt x="32" y="192"/>
                </a:cubicBezTo>
                <a:close/>
                <a:moveTo>
                  <a:pt x="108" y="164"/>
                </a:moveTo>
                <a:cubicBezTo>
                  <a:pt x="84" y="164"/>
                  <a:pt x="84" y="164"/>
                  <a:pt x="84" y="164"/>
                </a:cubicBezTo>
                <a:cubicBezTo>
                  <a:pt x="84" y="172"/>
                  <a:pt x="84" y="172"/>
                  <a:pt x="84" y="172"/>
                </a:cubicBezTo>
                <a:cubicBezTo>
                  <a:pt x="108" y="172"/>
                  <a:pt x="108" y="172"/>
                  <a:pt x="108" y="172"/>
                </a:cubicBezTo>
                <a:lnTo>
                  <a:pt x="108" y="164"/>
                </a:lnTo>
                <a:close/>
                <a:moveTo>
                  <a:pt x="108" y="140"/>
                </a:moveTo>
                <a:cubicBezTo>
                  <a:pt x="92" y="140"/>
                  <a:pt x="92" y="140"/>
                  <a:pt x="92" y="140"/>
                </a:cubicBezTo>
                <a:cubicBezTo>
                  <a:pt x="92" y="148"/>
                  <a:pt x="92" y="148"/>
                  <a:pt x="92" y="148"/>
                </a:cubicBezTo>
                <a:cubicBezTo>
                  <a:pt x="108" y="148"/>
                  <a:pt x="108" y="148"/>
                  <a:pt x="108" y="148"/>
                </a:cubicBezTo>
                <a:lnTo>
                  <a:pt x="108" y="140"/>
                </a:lnTo>
                <a:close/>
                <a:moveTo>
                  <a:pt x="108" y="116"/>
                </a:moveTo>
                <a:cubicBezTo>
                  <a:pt x="84" y="116"/>
                  <a:pt x="84" y="116"/>
                  <a:pt x="84" y="116"/>
                </a:cubicBezTo>
                <a:cubicBezTo>
                  <a:pt x="84" y="124"/>
                  <a:pt x="84" y="124"/>
                  <a:pt x="84" y="124"/>
                </a:cubicBezTo>
                <a:cubicBezTo>
                  <a:pt x="108" y="124"/>
                  <a:pt x="108" y="124"/>
                  <a:pt x="108" y="124"/>
                </a:cubicBezTo>
                <a:lnTo>
                  <a:pt x="108" y="116"/>
                </a:lnTo>
                <a:close/>
                <a:moveTo>
                  <a:pt x="108" y="92"/>
                </a:moveTo>
                <a:cubicBezTo>
                  <a:pt x="92" y="92"/>
                  <a:pt x="92" y="92"/>
                  <a:pt x="92" y="92"/>
                </a:cubicBezTo>
                <a:cubicBezTo>
                  <a:pt x="92" y="100"/>
                  <a:pt x="92" y="100"/>
                  <a:pt x="92" y="100"/>
                </a:cubicBezTo>
                <a:cubicBezTo>
                  <a:pt x="108" y="100"/>
                  <a:pt x="108" y="100"/>
                  <a:pt x="108" y="100"/>
                </a:cubicBezTo>
                <a:lnTo>
                  <a:pt x="108" y="92"/>
                </a:lnTo>
                <a:close/>
                <a:moveTo>
                  <a:pt x="108" y="68"/>
                </a:moveTo>
                <a:cubicBezTo>
                  <a:pt x="84" y="68"/>
                  <a:pt x="84" y="68"/>
                  <a:pt x="84" y="68"/>
                </a:cubicBezTo>
                <a:cubicBezTo>
                  <a:pt x="84" y="76"/>
                  <a:pt x="84" y="76"/>
                  <a:pt x="84" y="76"/>
                </a:cubicBezTo>
                <a:cubicBezTo>
                  <a:pt x="108" y="76"/>
                  <a:pt x="108" y="76"/>
                  <a:pt x="108" y="76"/>
                </a:cubicBezTo>
                <a:lnTo>
                  <a:pt x="108" y="68"/>
                </a:lnTo>
                <a:close/>
                <a:moveTo>
                  <a:pt x="108" y="44"/>
                </a:moveTo>
                <a:cubicBezTo>
                  <a:pt x="92" y="44"/>
                  <a:pt x="92" y="44"/>
                  <a:pt x="92" y="44"/>
                </a:cubicBezTo>
                <a:cubicBezTo>
                  <a:pt x="92" y="52"/>
                  <a:pt x="92" y="52"/>
                  <a:pt x="92" y="52"/>
                </a:cubicBezTo>
                <a:cubicBezTo>
                  <a:pt x="108" y="52"/>
                  <a:pt x="108" y="52"/>
                  <a:pt x="108" y="52"/>
                </a:cubicBezTo>
                <a:lnTo>
                  <a:pt x="108" y="44"/>
                </a:lnTo>
                <a:close/>
                <a:moveTo>
                  <a:pt x="108" y="20"/>
                </a:moveTo>
                <a:cubicBezTo>
                  <a:pt x="84" y="20"/>
                  <a:pt x="84" y="20"/>
                  <a:pt x="84" y="20"/>
                </a:cubicBezTo>
                <a:cubicBezTo>
                  <a:pt x="84" y="28"/>
                  <a:pt x="84" y="28"/>
                  <a:pt x="84" y="28"/>
                </a:cubicBezTo>
                <a:cubicBezTo>
                  <a:pt x="108" y="28"/>
                  <a:pt x="108" y="28"/>
                  <a:pt x="108" y="28"/>
                </a:cubicBezTo>
                <a:lnTo>
                  <a:pt x="108" y="20"/>
                </a:lnTo>
                <a:close/>
                <a:moveTo>
                  <a:pt x="104" y="192"/>
                </a:moveTo>
                <a:cubicBezTo>
                  <a:pt x="64" y="192"/>
                  <a:pt x="64" y="192"/>
                  <a:pt x="64" y="192"/>
                </a:cubicBezTo>
                <a:cubicBezTo>
                  <a:pt x="59" y="192"/>
                  <a:pt x="56" y="188"/>
                  <a:pt x="56" y="184"/>
                </a:cubicBezTo>
                <a:cubicBezTo>
                  <a:pt x="56" y="8"/>
                  <a:pt x="56" y="8"/>
                  <a:pt x="56" y="8"/>
                </a:cubicBezTo>
                <a:cubicBezTo>
                  <a:pt x="56" y="3"/>
                  <a:pt x="59" y="0"/>
                  <a:pt x="64" y="0"/>
                </a:cubicBezTo>
                <a:cubicBezTo>
                  <a:pt x="104" y="0"/>
                  <a:pt x="104" y="0"/>
                  <a:pt x="104" y="0"/>
                </a:cubicBezTo>
                <a:cubicBezTo>
                  <a:pt x="108" y="0"/>
                  <a:pt x="112" y="3"/>
                  <a:pt x="112" y="8"/>
                </a:cubicBezTo>
                <a:cubicBezTo>
                  <a:pt x="112" y="184"/>
                  <a:pt x="112" y="184"/>
                  <a:pt x="112" y="184"/>
                </a:cubicBezTo>
                <a:cubicBezTo>
                  <a:pt x="112" y="188"/>
                  <a:pt x="108" y="192"/>
                  <a:pt x="104" y="192"/>
                </a:cubicBezTo>
                <a:close/>
              </a:path>
            </a:pathLst>
          </a:custGeom>
          <a:solidFill>
            <a:srgbClr val="FCB00F"/>
          </a:solidFill>
          <a:ln>
            <a:noFill/>
          </a:ln>
        </p:spPr>
        <p:txBody>
          <a:bodyPr vert="horz" wrap="square" lIns="91461" tIns="45731" rIns="91461" bIns="45731" numCol="1" anchor="t" anchorCtr="0" compatLnSpc="1"/>
          <a:lstStyle/>
          <a:p>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5000">
        <p15:prstTrans prst="prestige"/>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500" fill="hold"/>
                                        <p:tgtEl>
                                          <p:spTgt spid="30"/>
                                        </p:tgtEl>
                                        <p:attrNameLst>
                                          <p:attrName>ppt_w</p:attrName>
                                        </p:attrNameLst>
                                      </p:cBhvr>
                                      <p:tavLst>
                                        <p:tav tm="0">
                                          <p:val>
                                            <p:fltVal val="0"/>
                                          </p:val>
                                        </p:tav>
                                        <p:tav tm="100000">
                                          <p:val>
                                            <p:strVal val="#ppt_w"/>
                                          </p:val>
                                        </p:tav>
                                      </p:tavLst>
                                    </p:anim>
                                    <p:anim calcmode="lin" valueType="num">
                                      <p:cBhvr>
                                        <p:cTn id="14" dur="500" fill="hold"/>
                                        <p:tgtEl>
                                          <p:spTgt spid="30"/>
                                        </p:tgtEl>
                                        <p:attrNameLst>
                                          <p:attrName>ppt_h</p:attrName>
                                        </p:attrNameLst>
                                      </p:cBhvr>
                                      <p:tavLst>
                                        <p:tav tm="0">
                                          <p:val>
                                            <p:fltVal val="0"/>
                                          </p:val>
                                        </p:tav>
                                        <p:tav tm="100000">
                                          <p:val>
                                            <p:strVal val="#ppt_h"/>
                                          </p:val>
                                        </p:tav>
                                      </p:tavLst>
                                    </p:anim>
                                    <p:animEffect transition="in" filter="fade">
                                      <p:cBhvr>
                                        <p:cTn id="15" dur="500"/>
                                        <p:tgtEl>
                                          <p:spTgt spid="30"/>
                                        </p:tgtEl>
                                      </p:cBhvr>
                                    </p:animEffect>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fade">
                                      <p:cBhvr>
                                        <p:cTn id="19" dur="1000"/>
                                        <p:tgtEl>
                                          <p:spTgt spid="39"/>
                                        </p:tgtEl>
                                      </p:cBhvr>
                                    </p:animEffect>
                                    <p:anim calcmode="lin" valueType="num">
                                      <p:cBhvr>
                                        <p:cTn id="20" dur="1000" fill="hold"/>
                                        <p:tgtEl>
                                          <p:spTgt spid="39"/>
                                        </p:tgtEl>
                                        <p:attrNameLst>
                                          <p:attrName>ppt_x</p:attrName>
                                        </p:attrNameLst>
                                      </p:cBhvr>
                                      <p:tavLst>
                                        <p:tav tm="0">
                                          <p:val>
                                            <p:strVal val="#ppt_x"/>
                                          </p:val>
                                        </p:tav>
                                        <p:tav tm="100000">
                                          <p:val>
                                            <p:strVal val="#ppt_x"/>
                                          </p:val>
                                        </p:tav>
                                      </p:tavLst>
                                    </p:anim>
                                    <p:anim calcmode="lin" valueType="num">
                                      <p:cBhvr>
                                        <p:cTn id="21" dur="1000" fill="hold"/>
                                        <p:tgtEl>
                                          <p:spTgt spid="39"/>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0"/>
                                  </p:iterate>
                                  <p:childTnLst>
                                    <p:set>
                                      <p:cBhvr>
                                        <p:cTn id="24" dur="1" fill="hold">
                                          <p:stCondLst>
                                            <p:cond delay="0"/>
                                          </p:stCondLst>
                                        </p:cTn>
                                        <p:tgtEl>
                                          <p:spTgt spid="29"/>
                                        </p:tgtEl>
                                        <p:attrNameLst>
                                          <p:attrName>style.visibility</p:attrName>
                                        </p:attrNameLst>
                                      </p:cBhvr>
                                      <p:to>
                                        <p:strVal val="visible"/>
                                      </p:to>
                                    </p:set>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fltVal val="0"/>
                                          </p:val>
                                        </p:tav>
                                        <p:tav tm="100000">
                                          <p:val>
                                            <p:strVal val="#ppt_h"/>
                                          </p:val>
                                        </p:tav>
                                      </p:tavLst>
                                    </p:anim>
                                    <p:animEffect transition="in" filter="fade">
                                      <p:cBhvr>
                                        <p:cTn id="27" dur="500"/>
                                        <p:tgtEl>
                                          <p:spTgt spid="29"/>
                                        </p:tgtEl>
                                      </p:cBhvr>
                                    </p:animEffect>
                                  </p:childTnLst>
                                </p:cTn>
                              </p:par>
                            </p:childTnLst>
                          </p:cTn>
                        </p:par>
                        <p:par>
                          <p:cTn id="28" fill="hold">
                            <p:stCondLst>
                              <p:cond delay="2500"/>
                            </p:stCondLst>
                            <p:childTnLst>
                              <p:par>
                                <p:cTn id="29" presetID="9" presetClass="entr" presetSubtype="0"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dissolve">
                                      <p:cBhvr>
                                        <p:cTn id="31" dur="500"/>
                                        <p:tgtEl>
                                          <p:spTgt spid="36"/>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up)">
                                      <p:cBhvr>
                                        <p:cTn id="35" dur="500"/>
                                        <p:tgtEl>
                                          <p:spTgt spid="8"/>
                                        </p:tgtEl>
                                      </p:cBhvr>
                                    </p:animEffect>
                                  </p:childTnLst>
                                </p:cTn>
                              </p:par>
                            </p:childTnLst>
                          </p:cTn>
                        </p:par>
                        <p:par>
                          <p:cTn id="36" fill="hold">
                            <p:stCondLst>
                              <p:cond delay="3500"/>
                            </p:stCondLst>
                            <p:childTnLst>
                              <p:par>
                                <p:cTn id="37" presetID="2" presetClass="entr" presetSubtype="2"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500" fill="hold"/>
                                        <p:tgtEl>
                                          <p:spTgt spid="9"/>
                                        </p:tgtEl>
                                        <p:attrNameLst>
                                          <p:attrName>ppt_x</p:attrName>
                                        </p:attrNameLst>
                                      </p:cBhvr>
                                      <p:tavLst>
                                        <p:tav tm="0">
                                          <p:val>
                                            <p:strVal val="1+#ppt_w/2"/>
                                          </p:val>
                                        </p:tav>
                                        <p:tav tm="100000">
                                          <p:val>
                                            <p:strVal val="#ppt_x"/>
                                          </p:val>
                                        </p:tav>
                                      </p:tavLst>
                                    </p:anim>
                                    <p:anim calcmode="lin" valueType="num">
                                      <p:cBhvr additive="base">
                                        <p:cTn id="40" dur="500" fill="hold"/>
                                        <p:tgtEl>
                                          <p:spTgt spid="9"/>
                                        </p:tgtEl>
                                        <p:attrNameLst>
                                          <p:attrName>ppt_y</p:attrName>
                                        </p:attrNameLst>
                                      </p:cBhvr>
                                      <p:tavLst>
                                        <p:tav tm="0">
                                          <p:val>
                                            <p:strVal val="#ppt_y"/>
                                          </p:val>
                                        </p:tav>
                                        <p:tav tm="100000">
                                          <p:val>
                                            <p:strVal val="#ppt_y"/>
                                          </p:val>
                                        </p:tav>
                                      </p:tavLst>
                                    </p:anim>
                                  </p:childTnLst>
                                </p:cTn>
                              </p:par>
                            </p:childTnLst>
                          </p:cTn>
                        </p:par>
                        <p:par>
                          <p:cTn id="41" fill="hold">
                            <p:stCondLst>
                              <p:cond delay="4000"/>
                            </p:stCondLst>
                            <p:childTnLst>
                              <p:par>
                                <p:cTn id="42" presetID="2" presetClass="entr" presetSubtype="2" fill="hold" nodeType="afterEffect">
                                  <p:stCondLst>
                                    <p:cond delay="0"/>
                                  </p:stCondLst>
                                  <p:childTnLst>
                                    <p:set>
                                      <p:cBhvr>
                                        <p:cTn id="43" dur="1" fill="hold">
                                          <p:stCondLst>
                                            <p:cond delay="0"/>
                                          </p:stCondLst>
                                        </p:cTn>
                                        <p:tgtEl>
                                          <p:spTgt spid="12"/>
                                        </p:tgtEl>
                                        <p:attrNameLst>
                                          <p:attrName>style.visibility</p:attrName>
                                        </p:attrNameLst>
                                      </p:cBhvr>
                                      <p:to>
                                        <p:strVal val="visible"/>
                                      </p:to>
                                    </p:set>
                                    <p:anim calcmode="lin" valueType="num">
                                      <p:cBhvr additive="base">
                                        <p:cTn id="44" dur="500" fill="hold"/>
                                        <p:tgtEl>
                                          <p:spTgt spid="12"/>
                                        </p:tgtEl>
                                        <p:attrNameLst>
                                          <p:attrName>ppt_x</p:attrName>
                                        </p:attrNameLst>
                                      </p:cBhvr>
                                      <p:tavLst>
                                        <p:tav tm="0">
                                          <p:val>
                                            <p:strVal val="1+#ppt_w/2"/>
                                          </p:val>
                                        </p:tav>
                                        <p:tav tm="100000">
                                          <p:val>
                                            <p:strVal val="#ppt_x"/>
                                          </p:val>
                                        </p:tav>
                                      </p:tavLst>
                                    </p:anim>
                                    <p:anim calcmode="lin" valueType="num">
                                      <p:cBhvr additive="base">
                                        <p:cTn id="45" dur="500" fill="hold"/>
                                        <p:tgtEl>
                                          <p:spTgt spid="12"/>
                                        </p:tgtEl>
                                        <p:attrNameLst>
                                          <p:attrName>ppt_y</p:attrName>
                                        </p:attrNameLst>
                                      </p:cBhvr>
                                      <p:tavLst>
                                        <p:tav tm="0">
                                          <p:val>
                                            <p:strVal val="#ppt_y"/>
                                          </p:val>
                                        </p:tav>
                                        <p:tav tm="100000">
                                          <p:val>
                                            <p:strVal val="#ppt_y"/>
                                          </p:val>
                                        </p:tav>
                                      </p:tavLst>
                                    </p:anim>
                                  </p:childTnLst>
                                </p:cTn>
                              </p:par>
                            </p:childTnLst>
                          </p:cTn>
                        </p:par>
                        <p:par>
                          <p:cTn id="46" fill="hold">
                            <p:stCondLst>
                              <p:cond delay="4500"/>
                            </p:stCondLst>
                            <p:childTnLst>
                              <p:par>
                                <p:cTn id="47" presetID="2" presetClass="entr" presetSubtype="2"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500" fill="hold"/>
                                        <p:tgtEl>
                                          <p:spTgt spid="15"/>
                                        </p:tgtEl>
                                        <p:attrNameLst>
                                          <p:attrName>ppt_x</p:attrName>
                                        </p:attrNameLst>
                                      </p:cBhvr>
                                      <p:tavLst>
                                        <p:tav tm="0">
                                          <p:val>
                                            <p:strVal val="1+#ppt_w/2"/>
                                          </p:val>
                                        </p:tav>
                                        <p:tav tm="100000">
                                          <p:val>
                                            <p:strVal val="#ppt_x"/>
                                          </p:val>
                                        </p:tav>
                                      </p:tavLst>
                                    </p:anim>
                                    <p:anim calcmode="lin" valueType="num">
                                      <p:cBhvr additive="base">
                                        <p:cTn id="50" dur="500" fill="hold"/>
                                        <p:tgtEl>
                                          <p:spTgt spid="15"/>
                                        </p:tgtEl>
                                        <p:attrNameLst>
                                          <p:attrName>ppt_y</p:attrName>
                                        </p:attrNameLst>
                                      </p:cBhvr>
                                      <p:tavLst>
                                        <p:tav tm="0">
                                          <p:val>
                                            <p:strVal val="#ppt_y"/>
                                          </p:val>
                                        </p:tav>
                                        <p:tav tm="100000">
                                          <p:val>
                                            <p:strVal val="#ppt_y"/>
                                          </p:val>
                                        </p:tav>
                                      </p:tavLst>
                                    </p:anim>
                                  </p:childTnLst>
                                </p:cTn>
                              </p:par>
                            </p:childTnLst>
                          </p:cTn>
                        </p:par>
                        <p:par>
                          <p:cTn id="51" fill="hold">
                            <p:stCondLst>
                              <p:cond delay="5000"/>
                            </p:stCondLst>
                            <p:childTnLst>
                              <p:par>
                                <p:cTn id="52" presetID="47" presetClass="entr" presetSubtype="0" fill="hold" nodeType="after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1000"/>
                                        <p:tgtEl>
                                          <p:spTgt spid="32"/>
                                        </p:tgtEl>
                                      </p:cBhvr>
                                    </p:animEffect>
                                    <p:anim calcmode="lin" valueType="num">
                                      <p:cBhvr>
                                        <p:cTn id="55" dur="1000" fill="hold"/>
                                        <p:tgtEl>
                                          <p:spTgt spid="32"/>
                                        </p:tgtEl>
                                        <p:attrNameLst>
                                          <p:attrName>ppt_x</p:attrName>
                                        </p:attrNameLst>
                                      </p:cBhvr>
                                      <p:tavLst>
                                        <p:tav tm="0">
                                          <p:val>
                                            <p:strVal val="#ppt_x"/>
                                          </p:val>
                                        </p:tav>
                                        <p:tav tm="100000">
                                          <p:val>
                                            <p:strVal val="#ppt_x"/>
                                          </p:val>
                                        </p:tav>
                                      </p:tavLst>
                                    </p:anim>
                                    <p:anim calcmode="lin" valueType="num">
                                      <p:cBhvr>
                                        <p:cTn id="56" dur="1000" fill="hold"/>
                                        <p:tgtEl>
                                          <p:spTgt spid="32"/>
                                        </p:tgtEl>
                                        <p:attrNameLst>
                                          <p:attrName>ppt_y</p:attrName>
                                        </p:attrNameLst>
                                      </p:cBhvr>
                                      <p:tavLst>
                                        <p:tav tm="0">
                                          <p:val>
                                            <p:strVal val="#ppt_y-.1"/>
                                          </p:val>
                                        </p:tav>
                                        <p:tav tm="100000">
                                          <p:val>
                                            <p:strVal val="#ppt_y"/>
                                          </p:val>
                                        </p:tav>
                                      </p:tavLst>
                                    </p:anim>
                                  </p:childTnLst>
                                </p:cTn>
                              </p:par>
                            </p:childTnLst>
                          </p:cTn>
                        </p:par>
                        <p:par>
                          <p:cTn id="57" fill="hold">
                            <p:stCondLst>
                              <p:cond delay="6000"/>
                            </p:stCondLst>
                            <p:childTnLst>
                              <p:par>
                                <p:cTn id="58" presetID="10" presetClass="entr" presetSubtype="0" fill="hold" grpId="1" nodeType="after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par>
                                <p:cTn id="61" presetID="10" presetClass="entr" presetSubtype="0" fill="hold" grpId="1" nodeType="with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fade">
                                      <p:cBhvr>
                                        <p:cTn id="63" dur="500"/>
                                        <p:tgtEl>
                                          <p:spTgt spid="20"/>
                                        </p:tgtEl>
                                      </p:cBhvr>
                                    </p:animEffect>
                                  </p:childTnLst>
                                </p:cTn>
                              </p:par>
                              <p:par>
                                <p:cTn id="64" presetID="10" presetClass="entr" presetSubtype="0" fill="hold" grpId="1" nodeType="with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fade">
                                      <p:cBhvr>
                                        <p:cTn id="66" dur="500"/>
                                        <p:tgtEl>
                                          <p:spTgt spid="21"/>
                                        </p:tgtEl>
                                      </p:cBhvr>
                                    </p:animEffect>
                                  </p:childTnLst>
                                </p:cTn>
                              </p:par>
                              <p:par>
                                <p:cTn id="67" presetID="10" presetClass="entr" presetSubtype="0" fill="hold" grpId="1" nodeType="with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500"/>
                                        <p:tgtEl>
                                          <p:spTgt spid="22"/>
                                        </p:tgtEl>
                                      </p:cBhvr>
                                    </p:animEffect>
                                  </p:childTnLst>
                                </p:cTn>
                              </p:par>
                              <p:par>
                                <p:cTn id="70" presetID="10" presetClass="entr" presetSubtype="0" fill="hold" grpId="1"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par>
                                <p:cTn id="73" presetID="10" presetClass="entr" presetSubtype="0" fill="hold" grpId="1" nodeType="withEffect">
                                  <p:stCondLst>
                                    <p:cond delay="0"/>
                                  </p:stCondLst>
                                  <p:childTnLst>
                                    <p:set>
                                      <p:cBhvr>
                                        <p:cTn id="74" dur="1" fill="hold">
                                          <p:stCondLst>
                                            <p:cond delay="0"/>
                                          </p:stCondLst>
                                        </p:cTn>
                                        <p:tgtEl>
                                          <p:spTgt spid="24"/>
                                        </p:tgtEl>
                                        <p:attrNameLst>
                                          <p:attrName>style.visibility</p:attrName>
                                        </p:attrNameLst>
                                      </p:cBhvr>
                                      <p:to>
                                        <p:strVal val="visible"/>
                                      </p:to>
                                    </p:set>
                                    <p:animEffect transition="in" filter="fade">
                                      <p:cBhvr>
                                        <p:cTn id="75" dur="500"/>
                                        <p:tgtEl>
                                          <p:spTgt spid="24"/>
                                        </p:tgtEl>
                                      </p:cBhvr>
                                    </p:animEffect>
                                  </p:childTnLst>
                                </p:cTn>
                              </p:par>
                              <p:par>
                                <p:cTn id="76" presetID="10" presetClass="entr" presetSubtype="0" fill="hold" grpId="1"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500"/>
                                        <p:tgtEl>
                                          <p:spTgt spid="25"/>
                                        </p:tgtEl>
                                      </p:cBhvr>
                                    </p:animEffect>
                                  </p:childTnLst>
                                </p:cTn>
                              </p:par>
                              <p:par>
                                <p:cTn id="79" presetID="10" presetClass="entr" presetSubtype="0" fill="hold" grpId="1" nodeType="withEffect">
                                  <p:stCondLst>
                                    <p:cond delay="0"/>
                                  </p:stCondLst>
                                  <p:childTnLst>
                                    <p:set>
                                      <p:cBhvr>
                                        <p:cTn id="80" dur="1" fill="hold">
                                          <p:stCondLst>
                                            <p:cond delay="0"/>
                                          </p:stCondLst>
                                        </p:cTn>
                                        <p:tgtEl>
                                          <p:spTgt spid="26"/>
                                        </p:tgtEl>
                                        <p:attrNameLst>
                                          <p:attrName>style.visibility</p:attrName>
                                        </p:attrNameLst>
                                      </p:cBhvr>
                                      <p:to>
                                        <p:strVal val="visible"/>
                                      </p:to>
                                    </p:set>
                                    <p:animEffect transition="in" filter="fade">
                                      <p:cBhvr>
                                        <p:cTn id="81" dur="500"/>
                                        <p:tgtEl>
                                          <p:spTgt spid="26"/>
                                        </p:tgtEl>
                                      </p:cBhvr>
                                    </p:animEffect>
                                  </p:childTnLst>
                                </p:cTn>
                              </p:par>
                              <p:par>
                                <p:cTn id="82" presetID="10" presetClass="entr" presetSubtype="0" fill="hold" grpId="1" nodeType="withEffect">
                                  <p:stCondLst>
                                    <p:cond delay="0"/>
                                  </p:stCondLst>
                                  <p:childTnLst>
                                    <p:set>
                                      <p:cBhvr>
                                        <p:cTn id="83" dur="1" fill="hold">
                                          <p:stCondLst>
                                            <p:cond delay="0"/>
                                          </p:stCondLst>
                                        </p:cTn>
                                        <p:tgtEl>
                                          <p:spTgt spid="27"/>
                                        </p:tgtEl>
                                        <p:attrNameLst>
                                          <p:attrName>style.visibility</p:attrName>
                                        </p:attrNameLst>
                                      </p:cBhvr>
                                      <p:to>
                                        <p:strVal val="visible"/>
                                      </p:to>
                                    </p:set>
                                    <p:animEffect transition="in" filter="fade">
                                      <p:cBhvr>
                                        <p:cTn id="84" dur="500"/>
                                        <p:tgtEl>
                                          <p:spTgt spid="27"/>
                                        </p:tgtEl>
                                      </p:cBhvr>
                                    </p:animEffect>
                                  </p:childTnLst>
                                </p:cTn>
                              </p:par>
                              <p:par>
                                <p:cTn id="85" presetID="10" presetClass="entr" presetSubtype="0" fill="hold" grpId="1" nodeType="withEffect">
                                  <p:stCondLst>
                                    <p:cond delay="0"/>
                                  </p:stCondLst>
                                  <p:childTnLst>
                                    <p:set>
                                      <p:cBhvr>
                                        <p:cTn id="86" dur="1" fill="hold">
                                          <p:stCondLst>
                                            <p:cond delay="0"/>
                                          </p:stCondLst>
                                        </p:cTn>
                                        <p:tgtEl>
                                          <p:spTgt spid="28"/>
                                        </p:tgtEl>
                                        <p:attrNameLst>
                                          <p:attrName>style.visibility</p:attrName>
                                        </p:attrNameLst>
                                      </p:cBhvr>
                                      <p:to>
                                        <p:strVal val="visible"/>
                                      </p:to>
                                    </p:set>
                                    <p:animEffect transition="in" filter="fade">
                                      <p:cBhvr>
                                        <p:cTn id="87" dur="500"/>
                                        <p:tgtEl>
                                          <p:spTgt spid="28"/>
                                        </p:tgtEl>
                                      </p:cBhvr>
                                    </p:animEffect>
                                  </p:childTnLst>
                                </p:cTn>
                              </p:par>
                            </p:childTnLst>
                          </p:cTn>
                        </p:par>
                        <p:par>
                          <p:cTn id="88" fill="hold">
                            <p:stCondLst>
                              <p:cond delay="6500"/>
                            </p:stCondLst>
                            <p:childTnLst>
                              <p:par>
                                <p:cTn id="89"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0" dur="2000" fill="hold"/>
                                        <p:tgtEl>
                                          <p:spTgt spid="19"/>
                                        </p:tgtEl>
                                        <p:attrNameLst>
                                          <p:attrName>ppt_x</p:attrName>
                                          <p:attrName>ppt_y</p:attrName>
                                        </p:attrNameLst>
                                      </p:cBhvr>
                                      <p:rCtr x="17" y="18981"/>
                                    </p:animMotion>
                                  </p:childTnLst>
                                </p:cTn>
                              </p:par>
                              <p:par>
                                <p:cTn id="91"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2" dur="2000" fill="hold"/>
                                        <p:tgtEl>
                                          <p:spTgt spid="20"/>
                                        </p:tgtEl>
                                        <p:attrNameLst>
                                          <p:attrName>ppt_x</p:attrName>
                                          <p:attrName>ppt_y</p:attrName>
                                        </p:attrNameLst>
                                      </p:cBhvr>
                                      <p:rCtr x="17" y="18981"/>
                                    </p:animMotion>
                                  </p:childTnLst>
                                </p:cTn>
                              </p:par>
                              <p:par>
                                <p:cTn id="93"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4" dur="2000" fill="hold"/>
                                        <p:tgtEl>
                                          <p:spTgt spid="21"/>
                                        </p:tgtEl>
                                        <p:attrNameLst>
                                          <p:attrName>ppt_x</p:attrName>
                                          <p:attrName>ppt_y</p:attrName>
                                        </p:attrNameLst>
                                      </p:cBhvr>
                                      <p:rCtr x="17" y="18981"/>
                                    </p:animMotion>
                                  </p:childTnLst>
                                </p:cTn>
                              </p:par>
                              <p:par>
                                <p:cTn id="95"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6" dur="2000" fill="hold"/>
                                        <p:tgtEl>
                                          <p:spTgt spid="22"/>
                                        </p:tgtEl>
                                        <p:attrNameLst>
                                          <p:attrName>ppt_x</p:attrName>
                                          <p:attrName>ppt_y</p:attrName>
                                        </p:attrNameLst>
                                      </p:cBhvr>
                                      <p:rCtr x="17" y="18981"/>
                                    </p:animMotion>
                                  </p:childTnLst>
                                </p:cTn>
                              </p:par>
                              <p:par>
                                <p:cTn id="97"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8" dur="2000" fill="hold"/>
                                        <p:tgtEl>
                                          <p:spTgt spid="23"/>
                                        </p:tgtEl>
                                        <p:attrNameLst>
                                          <p:attrName>ppt_x</p:attrName>
                                          <p:attrName>ppt_y</p:attrName>
                                        </p:attrNameLst>
                                      </p:cBhvr>
                                      <p:rCtr x="17" y="18981"/>
                                    </p:animMotion>
                                  </p:childTnLst>
                                </p:cTn>
                              </p:par>
                              <p:par>
                                <p:cTn id="99"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0" dur="2000" fill="hold"/>
                                        <p:tgtEl>
                                          <p:spTgt spid="24"/>
                                        </p:tgtEl>
                                        <p:attrNameLst>
                                          <p:attrName>ppt_x</p:attrName>
                                          <p:attrName>ppt_y</p:attrName>
                                        </p:attrNameLst>
                                      </p:cBhvr>
                                      <p:rCtr x="17" y="18981"/>
                                    </p:animMotion>
                                  </p:childTnLst>
                                </p:cTn>
                              </p:par>
                              <p:par>
                                <p:cTn id="101"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2" dur="2000" fill="hold"/>
                                        <p:tgtEl>
                                          <p:spTgt spid="25"/>
                                        </p:tgtEl>
                                        <p:attrNameLst>
                                          <p:attrName>ppt_x</p:attrName>
                                          <p:attrName>ppt_y</p:attrName>
                                        </p:attrNameLst>
                                      </p:cBhvr>
                                      <p:rCtr x="17" y="18981"/>
                                    </p:animMotion>
                                  </p:childTnLst>
                                </p:cTn>
                              </p:par>
                              <p:par>
                                <p:cTn id="103"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4" dur="2000" fill="hold"/>
                                        <p:tgtEl>
                                          <p:spTgt spid="26"/>
                                        </p:tgtEl>
                                        <p:attrNameLst>
                                          <p:attrName>ppt_x</p:attrName>
                                          <p:attrName>ppt_y</p:attrName>
                                        </p:attrNameLst>
                                      </p:cBhvr>
                                      <p:rCtr x="17" y="18981"/>
                                    </p:animMotion>
                                  </p:childTnLst>
                                </p:cTn>
                              </p:par>
                              <p:par>
                                <p:cTn id="105"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6" dur="2000" fill="hold"/>
                                        <p:tgtEl>
                                          <p:spTgt spid="27"/>
                                        </p:tgtEl>
                                        <p:attrNameLst>
                                          <p:attrName>ppt_x</p:attrName>
                                          <p:attrName>ppt_y</p:attrName>
                                        </p:attrNameLst>
                                      </p:cBhvr>
                                      <p:rCtr x="17" y="18981"/>
                                    </p:animMotion>
                                  </p:childTnLst>
                                </p:cTn>
                              </p:par>
                              <p:par>
                                <p:cTn id="107"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8" dur="2000" fill="hold"/>
                                        <p:tgtEl>
                                          <p:spTgt spid="28"/>
                                        </p:tgtEl>
                                        <p:attrNameLst>
                                          <p:attrName>ppt_x</p:attrName>
                                          <p:attrName>ppt_y</p:attrName>
                                        </p:attrNameLst>
                                      </p:cBhvr>
                                      <p:rCtr x="17" y="189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8" grpId="0"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p:bldP spid="30" grpId="0" animBg="1"/>
      <p:bldP spid="36" grpId="0"/>
      <p:bldP spid="39" grpId="0" animBg="1"/>
    </p:bldLst>
  </p:timing>
</p:sld>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2131</Words>
  <Application>WWO_openplatform_20200924161515-8e733aaadf</Application>
  <PresentationFormat>自定义</PresentationFormat>
  <Paragraphs>429</Paragraphs>
  <Slides>22</Slides>
  <Notes>22</Notes>
  <HiddenSlides>0</HiddenSlides>
  <MMClips>2</MMClips>
  <ScaleCrop>false</ScaleCrop>
  <HeadingPairs>
    <vt:vector size="6" baseType="variant">
      <vt:variant>
        <vt:lpstr>已用的字体</vt:lpstr>
      </vt:variant>
      <vt:variant>
        <vt:i4>19</vt:i4>
      </vt:variant>
      <vt:variant>
        <vt:lpstr>主题</vt:lpstr>
      </vt:variant>
      <vt:variant>
        <vt:i4>2</vt:i4>
      </vt:variant>
      <vt:variant>
        <vt:lpstr>幻灯片标题</vt:lpstr>
      </vt:variant>
      <vt:variant>
        <vt:i4>22</vt:i4>
      </vt:variant>
    </vt:vector>
  </HeadingPairs>
  <TitlesOfParts>
    <vt:vector size="43" baseType="lpstr">
      <vt:lpstr>Arial</vt:lpstr>
      <vt:lpstr>宋体</vt:lpstr>
      <vt:lpstr>Wingdings</vt:lpstr>
      <vt:lpstr>Arial Black</vt:lpstr>
      <vt:lpstr>微软雅黑</vt:lpstr>
      <vt:lpstr>汉仪旗黑KW 55S</vt:lpstr>
      <vt:lpstr>仿宋_GB2312</vt:lpstr>
      <vt:lpstr>汉仪仿宋KW</vt:lpstr>
      <vt:lpstr>汉仪书宋二KW</vt:lpstr>
      <vt:lpstr>Times New Roman</vt:lpstr>
      <vt:lpstr>Calibri</vt:lpstr>
      <vt:lpstr>华文黑体</vt:lpstr>
      <vt:lpstr>Arial</vt:lpstr>
      <vt:lpstr>Roboto condensed</vt:lpstr>
      <vt:lpstr>Gulim</vt:lpstr>
      <vt:lpstr>굴림</vt:lpstr>
      <vt:lpstr>Calibri</vt:lpstr>
      <vt:lpstr>宋体</vt:lpstr>
      <vt:lpstr>汉仪中黑KW</vt:lpstr>
      <vt:lpstr>webwppDefTheme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Sky123.Org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振华宇光</dc:creator>
  <cp:lastModifiedBy>上海维湾8号机</cp:lastModifiedBy>
  <dcterms:created xsi:type="dcterms:W3CDTF">2021-12-08T09:57:49Z</dcterms:created>
  <dcterms:modified xsi:type="dcterms:W3CDTF">2021-12-08T09:57:49Z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

<file path=docProps/thumbnail.jpeg>
</file>